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0" r:id="rId5"/>
    <p:sldId id="259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7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08" y="3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4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19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3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86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9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0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8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47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7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1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9B5B-7DC4-4779-92B6-575909789121}" type="datetimeFigureOut">
              <a:rPr kumimoji="1" lang="ja-JP" altLang="en-US" smtClean="0"/>
              <a:t>2022/2/11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86F3-A8E9-4C95-A6F3-CE66B5893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hidden="1">
            <a:extLst>
              <a:ext uri="{FF2B5EF4-FFF2-40B4-BE49-F238E27FC236}">
                <a16:creationId xmlns:a16="http://schemas.microsoft.com/office/drawing/2014/main" id="{E0566FE4-79CE-488E-AB2B-318CD21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00100"/>
            <a:ext cx="8001000" cy="8001000"/>
          </a:xfrm>
          <a:prstGeom prst="rect">
            <a:avLst/>
          </a:prstGeom>
        </p:spPr>
      </p:pic>
      <p:grpSp>
        <p:nvGrpSpPr>
          <p:cNvPr id="418" name="グループ化 417">
            <a:extLst>
              <a:ext uri="{FF2B5EF4-FFF2-40B4-BE49-F238E27FC236}">
                <a16:creationId xmlns:a16="http://schemas.microsoft.com/office/drawing/2014/main" id="{9388F63A-4CBE-4E5E-B6ED-556239E51BAD}"/>
              </a:ext>
            </a:extLst>
          </p:cNvPr>
          <p:cNvGrpSpPr/>
          <p:nvPr/>
        </p:nvGrpSpPr>
        <p:grpSpPr>
          <a:xfrm>
            <a:off x="1133667" y="438121"/>
            <a:ext cx="9396151" cy="8501073"/>
            <a:chOff x="1133667" y="438121"/>
            <a:chExt cx="9396151" cy="8501073"/>
          </a:xfrm>
          <a:solidFill>
            <a:srgbClr val="FF33CC">
              <a:alpha val="50000"/>
            </a:srgbClr>
          </a:solidFill>
        </p:grpSpPr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78056C5E-E545-417E-A9BC-C35EA29C89B1}"/>
                </a:ext>
              </a:extLst>
            </p:cNvPr>
            <p:cNvSpPr/>
            <p:nvPr/>
          </p:nvSpPr>
          <p:spPr>
            <a:xfrm>
              <a:off x="7269466" y="6124543"/>
              <a:ext cx="259033" cy="245953"/>
            </a:xfrm>
            <a:custGeom>
              <a:avLst/>
              <a:gdLst>
                <a:gd name="connsiteX0" fmla="*/ 2872 w 259033"/>
                <a:gd name="connsiteY0" fmla="*/ 1620 h 245953"/>
                <a:gd name="connsiteX1" fmla="*/ 245759 w 259033"/>
                <a:gd name="connsiteY1" fmla="*/ 233395 h 245953"/>
                <a:gd name="connsiteX2" fmla="*/ 215597 w 259033"/>
                <a:gd name="connsiteY2" fmla="*/ 206407 h 245953"/>
                <a:gd name="connsiteX3" fmla="*/ 118759 w 259033"/>
                <a:gd name="connsiteY3" fmla="*/ 133382 h 245953"/>
                <a:gd name="connsiteX4" fmla="*/ 2872 w 259033"/>
                <a:gd name="connsiteY4" fmla="*/ 1620 h 24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33" h="245953">
                  <a:moveTo>
                    <a:pt x="2872" y="1620"/>
                  </a:moveTo>
                  <a:cubicBezTo>
                    <a:pt x="24039" y="18289"/>
                    <a:pt x="210305" y="199264"/>
                    <a:pt x="245759" y="233395"/>
                  </a:cubicBezTo>
                  <a:cubicBezTo>
                    <a:pt x="281213" y="267526"/>
                    <a:pt x="236764" y="223076"/>
                    <a:pt x="215597" y="206407"/>
                  </a:cubicBezTo>
                  <a:cubicBezTo>
                    <a:pt x="194430" y="189738"/>
                    <a:pt x="154213" y="165132"/>
                    <a:pt x="118759" y="133382"/>
                  </a:cubicBezTo>
                  <a:cubicBezTo>
                    <a:pt x="83305" y="101632"/>
                    <a:pt x="-18295" y="-15049"/>
                    <a:pt x="2872" y="16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42D81790-9C82-4E3E-9331-F1896FC8903D}"/>
                </a:ext>
              </a:extLst>
            </p:cNvPr>
            <p:cNvSpPr/>
            <p:nvPr/>
          </p:nvSpPr>
          <p:spPr>
            <a:xfrm>
              <a:off x="7185011" y="6219322"/>
              <a:ext cx="231050" cy="205007"/>
            </a:xfrm>
            <a:custGeom>
              <a:avLst/>
              <a:gdLst>
                <a:gd name="connsiteX0" fmla="*/ 14 w 231050"/>
                <a:gd name="connsiteY0" fmla="*/ 503 h 205007"/>
                <a:gd name="connsiteX1" fmla="*/ 125427 w 231050"/>
                <a:gd name="connsiteY1" fmla="*/ 108453 h 205007"/>
                <a:gd name="connsiteX2" fmla="*/ 227027 w 231050"/>
                <a:gd name="connsiteY2" fmla="*/ 203703 h 205007"/>
                <a:gd name="connsiteX3" fmla="*/ 203214 w 231050"/>
                <a:gd name="connsiteY3" fmla="*/ 157666 h 205007"/>
                <a:gd name="connsiteX4" fmla="*/ 133364 w 231050"/>
                <a:gd name="connsiteY4" fmla="*/ 71941 h 205007"/>
                <a:gd name="connsiteX5" fmla="*/ 14 w 231050"/>
                <a:gd name="connsiteY5" fmla="*/ 503 h 20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50" h="205007">
                  <a:moveTo>
                    <a:pt x="14" y="503"/>
                  </a:moveTo>
                  <a:cubicBezTo>
                    <a:pt x="-1309" y="6588"/>
                    <a:pt x="87592" y="74586"/>
                    <a:pt x="125427" y="108453"/>
                  </a:cubicBezTo>
                  <a:cubicBezTo>
                    <a:pt x="163263" y="142320"/>
                    <a:pt x="214063" y="195501"/>
                    <a:pt x="227027" y="203703"/>
                  </a:cubicBezTo>
                  <a:cubicBezTo>
                    <a:pt x="239992" y="211905"/>
                    <a:pt x="218824" y="179626"/>
                    <a:pt x="203214" y="157666"/>
                  </a:cubicBezTo>
                  <a:cubicBezTo>
                    <a:pt x="187604" y="135706"/>
                    <a:pt x="164585" y="98929"/>
                    <a:pt x="133364" y="71941"/>
                  </a:cubicBezTo>
                  <a:cubicBezTo>
                    <a:pt x="102143" y="44953"/>
                    <a:pt x="1337" y="-5582"/>
                    <a:pt x="14" y="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20007DB8-57A7-4CD1-9CF6-CFAD99B40404}"/>
                </a:ext>
              </a:extLst>
            </p:cNvPr>
            <p:cNvSpPr/>
            <p:nvPr/>
          </p:nvSpPr>
          <p:spPr>
            <a:xfrm>
              <a:off x="7435927" y="6324949"/>
              <a:ext cx="125730" cy="138274"/>
            </a:xfrm>
            <a:custGeom>
              <a:avLst/>
              <a:gdLst>
                <a:gd name="connsiteX0" fmla="*/ 1511 w 125730"/>
                <a:gd name="connsiteY0" fmla="*/ 137764 h 138274"/>
                <a:gd name="connsiteX1" fmla="*/ 22148 w 125730"/>
                <a:gd name="connsiteY1" fmla="*/ 53626 h 138274"/>
                <a:gd name="connsiteX2" fmla="*/ 109461 w 125730"/>
                <a:gd name="connsiteY2" fmla="*/ 40926 h 138274"/>
                <a:gd name="connsiteX3" fmla="*/ 123748 w 125730"/>
                <a:gd name="connsiteY3" fmla="*/ 40926 h 138274"/>
                <a:gd name="connsiteX4" fmla="*/ 84061 w 125730"/>
                <a:gd name="connsiteY4" fmla="*/ 12351 h 138274"/>
                <a:gd name="connsiteX5" fmla="*/ 52311 w 125730"/>
                <a:gd name="connsiteY5" fmla="*/ 9176 h 138274"/>
                <a:gd name="connsiteX6" fmla="*/ 1511 w 125730"/>
                <a:gd name="connsiteY6" fmla="*/ 137764 h 1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30" h="138274">
                  <a:moveTo>
                    <a:pt x="1511" y="137764"/>
                  </a:moveTo>
                  <a:cubicBezTo>
                    <a:pt x="-3516" y="145172"/>
                    <a:pt x="4157" y="69765"/>
                    <a:pt x="22148" y="53626"/>
                  </a:cubicBezTo>
                  <a:cubicBezTo>
                    <a:pt x="40139" y="37487"/>
                    <a:pt x="92528" y="43043"/>
                    <a:pt x="109461" y="40926"/>
                  </a:cubicBezTo>
                  <a:cubicBezTo>
                    <a:pt x="126394" y="38809"/>
                    <a:pt x="127981" y="45688"/>
                    <a:pt x="123748" y="40926"/>
                  </a:cubicBezTo>
                  <a:cubicBezTo>
                    <a:pt x="119515" y="36164"/>
                    <a:pt x="95967" y="17643"/>
                    <a:pt x="84061" y="12351"/>
                  </a:cubicBezTo>
                  <a:cubicBezTo>
                    <a:pt x="72155" y="7059"/>
                    <a:pt x="68451" y="-10668"/>
                    <a:pt x="52311" y="9176"/>
                  </a:cubicBezTo>
                  <a:cubicBezTo>
                    <a:pt x="36171" y="29020"/>
                    <a:pt x="6538" y="130356"/>
                    <a:pt x="1511" y="1377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0406FF00-2736-4182-AF82-8DA00D608DB2}"/>
                </a:ext>
              </a:extLst>
            </p:cNvPr>
            <p:cNvSpPr/>
            <p:nvPr/>
          </p:nvSpPr>
          <p:spPr>
            <a:xfrm>
              <a:off x="7430996" y="6459498"/>
              <a:ext cx="485420" cy="424292"/>
            </a:xfrm>
            <a:custGeom>
              <a:avLst/>
              <a:gdLst>
                <a:gd name="connsiteX0" fmla="*/ 92 w 485420"/>
                <a:gd name="connsiteY0" fmla="*/ 40 h 424292"/>
                <a:gd name="connsiteX1" fmla="*/ 254092 w 485420"/>
                <a:gd name="connsiteY1" fmla="*/ 230227 h 424292"/>
                <a:gd name="connsiteX2" fmla="*/ 474754 w 485420"/>
                <a:gd name="connsiteY2" fmla="*/ 419140 h 424292"/>
                <a:gd name="connsiteX3" fmla="*/ 433479 w 485420"/>
                <a:gd name="connsiteY3" fmla="*/ 357227 h 424292"/>
                <a:gd name="connsiteX4" fmla="*/ 282667 w 485420"/>
                <a:gd name="connsiteY4" fmla="*/ 212765 h 424292"/>
                <a:gd name="connsiteX5" fmla="*/ 92 w 485420"/>
                <a:gd name="connsiteY5" fmla="*/ 40 h 4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420" h="424292">
                  <a:moveTo>
                    <a:pt x="92" y="40"/>
                  </a:moveTo>
                  <a:cubicBezTo>
                    <a:pt x="-4670" y="2950"/>
                    <a:pt x="174982" y="160377"/>
                    <a:pt x="254092" y="230227"/>
                  </a:cubicBezTo>
                  <a:cubicBezTo>
                    <a:pt x="333202" y="300077"/>
                    <a:pt x="444856" y="397973"/>
                    <a:pt x="474754" y="419140"/>
                  </a:cubicBezTo>
                  <a:cubicBezTo>
                    <a:pt x="504652" y="440307"/>
                    <a:pt x="465493" y="391623"/>
                    <a:pt x="433479" y="357227"/>
                  </a:cubicBezTo>
                  <a:cubicBezTo>
                    <a:pt x="401465" y="322831"/>
                    <a:pt x="353046" y="272561"/>
                    <a:pt x="282667" y="212765"/>
                  </a:cubicBezTo>
                  <a:cubicBezTo>
                    <a:pt x="212288" y="152969"/>
                    <a:pt x="4854" y="-2870"/>
                    <a:pt x="92" y="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7539818B-F130-4EC3-9FD5-29119E79864E}"/>
                </a:ext>
              </a:extLst>
            </p:cNvPr>
            <p:cNvSpPr/>
            <p:nvPr/>
          </p:nvSpPr>
          <p:spPr>
            <a:xfrm>
              <a:off x="7488186" y="6329582"/>
              <a:ext cx="553872" cy="478492"/>
            </a:xfrm>
            <a:custGeom>
              <a:avLst/>
              <a:gdLst>
                <a:gd name="connsiteX0" fmla="*/ 19102 w 553872"/>
                <a:gd name="connsiteY0" fmla="*/ 18831 h 478492"/>
                <a:gd name="connsiteX1" fmla="*/ 73077 w 553872"/>
                <a:gd name="connsiteY1" fmla="*/ 53756 h 478492"/>
                <a:gd name="connsiteX2" fmla="*/ 306439 w 553872"/>
                <a:gd name="connsiteY2" fmla="*/ 241081 h 478492"/>
                <a:gd name="connsiteX3" fmla="*/ 544564 w 553872"/>
                <a:gd name="connsiteY3" fmla="*/ 469681 h 478492"/>
                <a:gd name="connsiteX4" fmla="*/ 492177 w 553872"/>
                <a:gd name="connsiteY4" fmla="*/ 420468 h 478492"/>
                <a:gd name="connsiteX5" fmla="*/ 366764 w 553872"/>
                <a:gd name="connsiteY5" fmla="*/ 317281 h 478492"/>
                <a:gd name="connsiteX6" fmla="*/ 19102 w 553872"/>
                <a:gd name="connsiteY6" fmla="*/ 18831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872" h="478492">
                  <a:moveTo>
                    <a:pt x="19102" y="18831"/>
                  </a:moveTo>
                  <a:cubicBezTo>
                    <a:pt x="-29846" y="-25090"/>
                    <a:pt x="25188" y="16714"/>
                    <a:pt x="73077" y="53756"/>
                  </a:cubicBezTo>
                  <a:cubicBezTo>
                    <a:pt x="120967" y="90798"/>
                    <a:pt x="227858" y="171760"/>
                    <a:pt x="306439" y="241081"/>
                  </a:cubicBezTo>
                  <a:cubicBezTo>
                    <a:pt x="385020" y="310402"/>
                    <a:pt x="513608" y="439783"/>
                    <a:pt x="544564" y="469681"/>
                  </a:cubicBezTo>
                  <a:cubicBezTo>
                    <a:pt x="575520" y="499579"/>
                    <a:pt x="521810" y="445868"/>
                    <a:pt x="492177" y="420468"/>
                  </a:cubicBezTo>
                  <a:cubicBezTo>
                    <a:pt x="462544" y="395068"/>
                    <a:pt x="442699" y="381839"/>
                    <a:pt x="366764" y="317281"/>
                  </a:cubicBezTo>
                  <a:lnTo>
                    <a:pt x="19102" y="188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D8491D9-BE54-49C5-9BD9-90B5741FB200}"/>
                </a:ext>
              </a:extLst>
            </p:cNvPr>
            <p:cNvSpPr/>
            <p:nvPr/>
          </p:nvSpPr>
          <p:spPr>
            <a:xfrm>
              <a:off x="7905576" y="6768586"/>
              <a:ext cx="133624" cy="100756"/>
            </a:xfrm>
            <a:custGeom>
              <a:avLst/>
              <a:gdLst>
                <a:gd name="connsiteX0" fmla="*/ 174 w 133624"/>
                <a:gd name="connsiteY0" fmla="*/ 100527 h 100756"/>
                <a:gd name="connsiteX1" fmla="*/ 47799 w 133624"/>
                <a:gd name="connsiteY1" fmla="*/ 29089 h 100756"/>
                <a:gd name="connsiteX2" fmla="*/ 133524 w 133624"/>
                <a:gd name="connsiteY2" fmla="*/ 22739 h 100756"/>
                <a:gd name="connsiteX3" fmla="*/ 63674 w 133624"/>
                <a:gd name="connsiteY3" fmla="*/ 2102 h 100756"/>
                <a:gd name="connsiteX4" fmla="*/ 174 w 133624"/>
                <a:gd name="connsiteY4" fmla="*/ 100527 h 10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24" h="100756">
                  <a:moveTo>
                    <a:pt x="174" y="100527"/>
                  </a:moveTo>
                  <a:cubicBezTo>
                    <a:pt x="-2472" y="105025"/>
                    <a:pt x="25574" y="42054"/>
                    <a:pt x="47799" y="29089"/>
                  </a:cubicBezTo>
                  <a:cubicBezTo>
                    <a:pt x="70024" y="16124"/>
                    <a:pt x="130878" y="27237"/>
                    <a:pt x="133524" y="22739"/>
                  </a:cubicBezTo>
                  <a:cubicBezTo>
                    <a:pt x="136170" y="18241"/>
                    <a:pt x="85634" y="-7423"/>
                    <a:pt x="63674" y="2102"/>
                  </a:cubicBezTo>
                  <a:cubicBezTo>
                    <a:pt x="41714" y="11627"/>
                    <a:pt x="2820" y="96029"/>
                    <a:pt x="174" y="1005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2CE8904-249E-4FF0-93E1-C1673307A548}"/>
                </a:ext>
              </a:extLst>
            </p:cNvPr>
            <p:cNvSpPr/>
            <p:nvPr/>
          </p:nvSpPr>
          <p:spPr>
            <a:xfrm>
              <a:off x="7867802" y="6829774"/>
              <a:ext cx="135537" cy="145144"/>
            </a:xfrm>
            <a:custGeom>
              <a:avLst/>
              <a:gdLst>
                <a:gd name="connsiteX0" fmla="*/ 1436 w 135537"/>
                <a:gd name="connsiteY0" fmla="*/ 4414 h 145144"/>
                <a:gd name="connsiteX1" fmla="*/ 131611 w 135537"/>
                <a:gd name="connsiteY1" fmla="*/ 144114 h 145144"/>
                <a:gd name="connsiteX2" fmla="*/ 98273 w 135537"/>
                <a:gd name="connsiteY2" fmla="*/ 66326 h 145144"/>
                <a:gd name="connsiteX3" fmla="*/ 63348 w 135537"/>
                <a:gd name="connsiteY3" fmla="*/ 36164 h 145144"/>
                <a:gd name="connsiteX4" fmla="*/ 1436 w 135537"/>
                <a:gd name="connsiteY4" fmla="*/ 4414 h 1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37" h="145144">
                  <a:moveTo>
                    <a:pt x="1436" y="4414"/>
                  </a:moveTo>
                  <a:cubicBezTo>
                    <a:pt x="12813" y="22406"/>
                    <a:pt x="115472" y="133795"/>
                    <a:pt x="131611" y="144114"/>
                  </a:cubicBezTo>
                  <a:cubicBezTo>
                    <a:pt x="147750" y="154433"/>
                    <a:pt x="109650" y="84318"/>
                    <a:pt x="98273" y="66326"/>
                  </a:cubicBezTo>
                  <a:cubicBezTo>
                    <a:pt x="86896" y="48334"/>
                    <a:pt x="77106" y="43572"/>
                    <a:pt x="63348" y="36164"/>
                  </a:cubicBezTo>
                  <a:cubicBezTo>
                    <a:pt x="49590" y="28756"/>
                    <a:pt x="-9941" y="-13578"/>
                    <a:pt x="1436" y="4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DEFC9D0B-65E6-4D39-921A-450D91FCB711}"/>
                </a:ext>
              </a:extLst>
            </p:cNvPr>
            <p:cNvSpPr/>
            <p:nvPr/>
          </p:nvSpPr>
          <p:spPr>
            <a:xfrm>
              <a:off x="8012113" y="6797675"/>
              <a:ext cx="81432" cy="77851"/>
            </a:xfrm>
            <a:custGeom>
              <a:avLst/>
              <a:gdLst>
                <a:gd name="connsiteX0" fmla="*/ 0 w 81432"/>
                <a:gd name="connsiteY0" fmla="*/ 0 h 77851"/>
                <a:gd name="connsiteX1" fmla="*/ 80962 w 81432"/>
                <a:gd name="connsiteY1" fmla="*/ 77788 h 77851"/>
                <a:gd name="connsiteX2" fmla="*/ 0 w 81432"/>
                <a:gd name="connsiteY2" fmla="*/ 0 h 7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32" h="77851">
                  <a:moveTo>
                    <a:pt x="0" y="0"/>
                  </a:moveTo>
                  <a:cubicBezTo>
                    <a:pt x="0" y="0"/>
                    <a:pt x="73289" y="75142"/>
                    <a:pt x="80962" y="77788"/>
                  </a:cubicBezTo>
                  <a:cubicBezTo>
                    <a:pt x="88635" y="80434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19E44DA3-1CE1-41E8-B877-130616865FC5}"/>
                </a:ext>
              </a:extLst>
            </p:cNvPr>
            <p:cNvSpPr/>
            <p:nvPr/>
          </p:nvSpPr>
          <p:spPr>
            <a:xfrm>
              <a:off x="7966451" y="6826941"/>
              <a:ext cx="139856" cy="103007"/>
            </a:xfrm>
            <a:custGeom>
              <a:avLst/>
              <a:gdLst>
                <a:gd name="connsiteX0" fmla="*/ 1212 w 139856"/>
                <a:gd name="connsiteY0" fmla="*/ 102497 h 103007"/>
                <a:gd name="connsiteX1" fmla="*/ 17087 w 139856"/>
                <a:gd name="connsiteY1" fmla="*/ 42172 h 103007"/>
                <a:gd name="connsiteX2" fmla="*/ 56774 w 139856"/>
                <a:gd name="connsiteY2" fmla="*/ 31059 h 103007"/>
                <a:gd name="connsiteX3" fmla="*/ 139324 w 139856"/>
                <a:gd name="connsiteY3" fmla="*/ 37409 h 103007"/>
                <a:gd name="connsiteX4" fmla="*/ 90112 w 139856"/>
                <a:gd name="connsiteY4" fmla="*/ 7247 h 103007"/>
                <a:gd name="connsiteX5" fmla="*/ 47249 w 139856"/>
                <a:gd name="connsiteY5" fmla="*/ 4072 h 103007"/>
                <a:gd name="connsiteX6" fmla="*/ 1212 w 139856"/>
                <a:gd name="connsiteY6" fmla="*/ 102497 h 1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856" h="103007">
                  <a:moveTo>
                    <a:pt x="1212" y="102497"/>
                  </a:moveTo>
                  <a:cubicBezTo>
                    <a:pt x="-3815" y="108847"/>
                    <a:pt x="7827" y="54078"/>
                    <a:pt x="17087" y="42172"/>
                  </a:cubicBezTo>
                  <a:cubicBezTo>
                    <a:pt x="26347" y="30266"/>
                    <a:pt x="36401" y="31853"/>
                    <a:pt x="56774" y="31059"/>
                  </a:cubicBezTo>
                  <a:cubicBezTo>
                    <a:pt x="77147" y="30265"/>
                    <a:pt x="133768" y="41378"/>
                    <a:pt x="139324" y="37409"/>
                  </a:cubicBezTo>
                  <a:cubicBezTo>
                    <a:pt x="144880" y="33440"/>
                    <a:pt x="105458" y="12803"/>
                    <a:pt x="90112" y="7247"/>
                  </a:cubicBezTo>
                  <a:cubicBezTo>
                    <a:pt x="74766" y="1691"/>
                    <a:pt x="61272" y="-4130"/>
                    <a:pt x="47249" y="4072"/>
                  </a:cubicBezTo>
                  <a:cubicBezTo>
                    <a:pt x="33226" y="12274"/>
                    <a:pt x="6239" y="96147"/>
                    <a:pt x="1212" y="1024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9173826A-1BD9-45FA-8804-216F1B5A5640}"/>
                </a:ext>
              </a:extLst>
            </p:cNvPr>
            <p:cNvSpPr/>
            <p:nvPr/>
          </p:nvSpPr>
          <p:spPr>
            <a:xfrm>
              <a:off x="7999383" y="6865803"/>
              <a:ext cx="111985" cy="111453"/>
            </a:xfrm>
            <a:custGeom>
              <a:avLst/>
              <a:gdLst>
                <a:gd name="connsiteX0" fmla="*/ 100042 w 111985"/>
                <a:gd name="connsiteY0" fmla="*/ 135 h 111453"/>
                <a:gd name="connsiteX1" fmla="*/ 109567 w 111985"/>
                <a:gd name="connsiteY1" fmla="*/ 77922 h 111453"/>
                <a:gd name="connsiteX2" fmla="*/ 58767 w 111985"/>
                <a:gd name="connsiteY2" fmla="*/ 109672 h 111453"/>
                <a:gd name="connsiteX3" fmla="*/ 30 w 111985"/>
                <a:gd name="connsiteY3" fmla="*/ 106497 h 111453"/>
                <a:gd name="connsiteX4" fmla="*/ 66705 w 111985"/>
                <a:gd name="connsiteY4" fmla="*/ 98560 h 111453"/>
                <a:gd name="connsiteX5" fmla="*/ 100042 w 111985"/>
                <a:gd name="connsiteY5" fmla="*/ 135 h 11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85" h="111453">
                  <a:moveTo>
                    <a:pt x="100042" y="135"/>
                  </a:moveTo>
                  <a:cubicBezTo>
                    <a:pt x="107186" y="-3305"/>
                    <a:pt x="116446" y="59666"/>
                    <a:pt x="109567" y="77922"/>
                  </a:cubicBezTo>
                  <a:cubicBezTo>
                    <a:pt x="102688" y="96178"/>
                    <a:pt x="77023" y="104910"/>
                    <a:pt x="58767" y="109672"/>
                  </a:cubicBezTo>
                  <a:cubicBezTo>
                    <a:pt x="40511" y="114434"/>
                    <a:pt x="-1293" y="108349"/>
                    <a:pt x="30" y="106497"/>
                  </a:cubicBezTo>
                  <a:cubicBezTo>
                    <a:pt x="1353" y="104645"/>
                    <a:pt x="51889" y="109672"/>
                    <a:pt x="66705" y="98560"/>
                  </a:cubicBezTo>
                  <a:cubicBezTo>
                    <a:pt x="81521" y="87448"/>
                    <a:pt x="92898" y="3575"/>
                    <a:pt x="100042" y="1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E1055817-9402-4B0A-9878-531A30392A47}"/>
                </a:ext>
              </a:extLst>
            </p:cNvPr>
            <p:cNvSpPr/>
            <p:nvPr/>
          </p:nvSpPr>
          <p:spPr>
            <a:xfrm>
              <a:off x="6454775" y="5561013"/>
              <a:ext cx="129150" cy="92151"/>
            </a:xfrm>
            <a:custGeom>
              <a:avLst/>
              <a:gdLst>
                <a:gd name="connsiteX0" fmla="*/ 0 w 129150"/>
                <a:gd name="connsiteY0" fmla="*/ 0 h 92151"/>
                <a:gd name="connsiteX1" fmla="*/ 122238 w 129150"/>
                <a:gd name="connsiteY1" fmla="*/ 88900 h 92151"/>
                <a:gd name="connsiteX2" fmla="*/ 109538 w 129150"/>
                <a:gd name="connsiteY2" fmla="*/ 69850 h 92151"/>
                <a:gd name="connsiteX3" fmla="*/ 73025 w 129150"/>
                <a:gd name="connsiteY3" fmla="*/ 41275 h 92151"/>
                <a:gd name="connsiteX4" fmla="*/ 0 w 129150"/>
                <a:gd name="connsiteY4" fmla="*/ 0 h 9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0" h="92151">
                  <a:moveTo>
                    <a:pt x="0" y="0"/>
                  </a:moveTo>
                  <a:cubicBezTo>
                    <a:pt x="51991" y="38629"/>
                    <a:pt x="103982" y="77258"/>
                    <a:pt x="122238" y="88900"/>
                  </a:cubicBezTo>
                  <a:cubicBezTo>
                    <a:pt x="140494" y="100542"/>
                    <a:pt x="117740" y="77787"/>
                    <a:pt x="109538" y="69850"/>
                  </a:cubicBezTo>
                  <a:cubicBezTo>
                    <a:pt x="101336" y="61913"/>
                    <a:pt x="73025" y="41275"/>
                    <a:pt x="73025" y="412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94C901A-A0AF-4F08-B1F1-AFD4D91ABD1F}"/>
                </a:ext>
              </a:extLst>
            </p:cNvPr>
            <p:cNvSpPr/>
            <p:nvPr/>
          </p:nvSpPr>
          <p:spPr>
            <a:xfrm>
              <a:off x="6454696" y="5468272"/>
              <a:ext cx="146379" cy="115076"/>
            </a:xfrm>
            <a:custGeom>
              <a:avLst/>
              <a:gdLst>
                <a:gd name="connsiteX0" fmla="*/ 79 w 146379"/>
                <a:gd name="connsiteY0" fmla="*/ 114966 h 115076"/>
                <a:gd name="connsiteX1" fmla="*/ 23892 w 146379"/>
                <a:gd name="connsiteY1" fmla="*/ 35591 h 115076"/>
                <a:gd name="connsiteX2" fmla="*/ 92154 w 146379"/>
                <a:gd name="connsiteY2" fmla="*/ 16541 h 115076"/>
                <a:gd name="connsiteX3" fmla="*/ 114379 w 146379"/>
                <a:gd name="connsiteY3" fmla="*/ 27653 h 115076"/>
                <a:gd name="connsiteX4" fmla="*/ 138192 w 146379"/>
                <a:gd name="connsiteY4" fmla="*/ 78453 h 115076"/>
                <a:gd name="connsiteX5" fmla="*/ 144542 w 146379"/>
                <a:gd name="connsiteY5" fmla="*/ 30828 h 115076"/>
                <a:gd name="connsiteX6" fmla="*/ 108029 w 146379"/>
                <a:gd name="connsiteY6" fmla="*/ 666 h 115076"/>
                <a:gd name="connsiteX7" fmla="*/ 30242 w 146379"/>
                <a:gd name="connsiteY7" fmla="*/ 16541 h 115076"/>
                <a:gd name="connsiteX8" fmla="*/ 79 w 146379"/>
                <a:gd name="connsiteY8" fmla="*/ 114966 h 11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79" h="115076">
                  <a:moveTo>
                    <a:pt x="79" y="114966"/>
                  </a:moveTo>
                  <a:cubicBezTo>
                    <a:pt x="-979" y="118141"/>
                    <a:pt x="8546" y="51995"/>
                    <a:pt x="23892" y="35591"/>
                  </a:cubicBezTo>
                  <a:cubicBezTo>
                    <a:pt x="39238" y="19187"/>
                    <a:pt x="77073" y="17864"/>
                    <a:pt x="92154" y="16541"/>
                  </a:cubicBezTo>
                  <a:cubicBezTo>
                    <a:pt x="107235" y="15218"/>
                    <a:pt x="106706" y="17334"/>
                    <a:pt x="114379" y="27653"/>
                  </a:cubicBezTo>
                  <a:cubicBezTo>
                    <a:pt x="122052" y="37972"/>
                    <a:pt x="133165" y="77924"/>
                    <a:pt x="138192" y="78453"/>
                  </a:cubicBezTo>
                  <a:cubicBezTo>
                    <a:pt x="143219" y="78982"/>
                    <a:pt x="149569" y="43792"/>
                    <a:pt x="144542" y="30828"/>
                  </a:cubicBezTo>
                  <a:cubicBezTo>
                    <a:pt x="139515" y="17864"/>
                    <a:pt x="127079" y="3047"/>
                    <a:pt x="108029" y="666"/>
                  </a:cubicBezTo>
                  <a:cubicBezTo>
                    <a:pt x="88979" y="-1715"/>
                    <a:pt x="50350" y="1989"/>
                    <a:pt x="30242" y="16541"/>
                  </a:cubicBezTo>
                  <a:cubicBezTo>
                    <a:pt x="10134" y="31093"/>
                    <a:pt x="1137" y="111791"/>
                    <a:pt x="79" y="114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4811FD92-D32D-4580-B833-D26AE6AE983F}"/>
                </a:ext>
              </a:extLst>
            </p:cNvPr>
            <p:cNvSpPr/>
            <p:nvPr/>
          </p:nvSpPr>
          <p:spPr>
            <a:xfrm>
              <a:off x="6402284" y="5421301"/>
              <a:ext cx="225902" cy="144504"/>
            </a:xfrm>
            <a:custGeom>
              <a:avLst/>
              <a:gdLst>
                <a:gd name="connsiteX0" fmla="*/ 104 w 225902"/>
                <a:gd name="connsiteY0" fmla="*/ 144474 h 144504"/>
                <a:gd name="connsiteX1" fmla="*/ 55666 w 225902"/>
                <a:gd name="connsiteY1" fmla="*/ 28587 h 144504"/>
                <a:gd name="connsiteX2" fmla="*/ 144566 w 225902"/>
                <a:gd name="connsiteY2" fmla="*/ 6362 h 144504"/>
                <a:gd name="connsiteX3" fmla="*/ 177904 w 225902"/>
                <a:gd name="connsiteY3" fmla="*/ 25412 h 144504"/>
                <a:gd name="connsiteX4" fmla="*/ 206479 w 225902"/>
                <a:gd name="connsiteY4" fmla="*/ 74624 h 144504"/>
                <a:gd name="connsiteX5" fmla="*/ 225529 w 225902"/>
                <a:gd name="connsiteY5" fmla="*/ 130187 h 144504"/>
                <a:gd name="connsiteX6" fmla="*/ 214416 w 225902"/>
                <a:gd name="connsiteY6" fmla="*/ 42874 h 144504"/>
                <a:gd name="connsiteX7" fmla="*/ 162029 w 225902"/>
                <a:gd name="connsiteY7" fmla="*/ 12 h 144504"/>
                <a:gd name="connsiteX8" fmla="*/ 44554 w 225902"/>
                <a:gd name="connsiteY8" fmla="*/ 39699 h 144504"/>
                <a:gd name="connsiteX9" fmla="*/ 104 w 225902"/>
                <a:gd name="connsiteY9" fmla="*/ 144474 h 1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902" h="144504">
                  <a:moveTo>
                    <a:pt x="104" y="144474"/>
                  </a:moveTo>
                  <a:cubicBezTo>
                    <a:pt x="1956" y="142622"/>
                    <a:pt x="31589" y="51606"/>
                    <a:pt x="55666" y="28587"/>
                  </a:cubicBezTo>
                  <a:cubicBezTo>
                    <a:pt x="79743" y="5568"/>
                    <a:pt x="124193" y="6891"/>
                    <a:pt x="144566" y="6362"/>
                  </a:cubicBezTo>
                  <a:cubicBezTo>
                    <a:pt x="164939" y="5833"/>
                    <a:pt x="167585" y="14035"/>
                    <a:pt x="177904" y="25412"/>
                  </a:cubicBezTo>
                  <a:cubicBezTo>
                    <a:pt x="188223" y="36789"/>
                    <a:pt x="198542" y="57162"/>
                    <a:pt x="206479" y="74624"/>
                  </a:cubicBezTo>
                  <a:cubicBezTo>
                    <a:pt x="214416" y="92086"/>
                    <a:pt x="224206" y="135479"/>
                    <a:pt x="225529" y="130187"/>
                  </a:cubicBezTo>
                  <a:cubicBezTo>
                    <a:pt x="226852" y="124895"/>
                    <a:pt x="224999" y="64570"/>
                    <a:pt x="214416" y="42874"/>
                  </a:cubicBezTo>
                  <a:cubicBezTo>
                    <a:pt x="203833" y="21178"/>
                    <a:pt x="190339" y="541"/>
                    <a:pt x="162029" y="12"/>
                  </a:cubicBezTo>
                  <a:cubicBezTo>
                    <a:pt x="133719" y="-517"/>
                    <a:pt x="67837" y="16151"/>
                    <a:pt x="44554" y="39699"/>
                  </a:cubicBezTo>
                  <a:cubicBezTo>
                    <a:pt x="21271" y="63247"/>
                    <a:pt x="-1748" y="146326"/>
                    <a:pt x="104" y="1444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418A11DF-8533-42FA-8440-0C1B2603A7A8}"/>
                </a:ext>
              </a:extLst>
            </p:cNvPr>
            <p:cNvSpPr/>
            <p:nvPr/>
          </p:nvSpPr>
          <p:spPr>
            <a:xfrm>
              <a:off x="6372186" y="5356089"/>
              <a:ext cx="233995" cy="217977"/>
            </a:xfrm>
            <a:custGeom>
              <a:avLst/>
              <a:gdLst>
                <a:gd name="connsiteX0" fmla="*/ 33377 w 233995"/>
                <a:gd name="connsiteY0" fmla="*/ 216036 h 217977"/>
                <a:gd name="connsiteX1" fmla="*/ 7977 w 233995"/>
                <a:gd name="connsiteY1" fmla="*/ 122374 h 217977"/>
                <a:gd name="connsiteX2" fmla="*/ 12739 w 233995"/>
                <a:gd name="connsiteY2" fmla="*/ 74749 h 217977"/>
                <a:gd name="connsiteX3" fmla="*/ 147677 w 233995"/>
                <a:gd name="connsiteY3" fmla="*/ 16011 h 217977"/>
                <a:gd name="connsiteX4" fmla="*/ 181014 w 233995"/>
                <a:gd name="connsiteY4" fmla="*/ 20774 h 217977"/>
                <a:gd name="connsiteX5" fmla="*/ 233402 w 233995"/>
                <a:gd name="connsiteY5" fmla="*/ 89036 h 217977"/>
                <a:gd name="connsiteX6" fmla="*/ 204827 w 233995"/>
                <a:gd name="connsiteY6" fmla="*/ 23949 h 217977"/>
                <a:gd name="connsiteX7" fmla="*/ 138152 w 233995"/>
                <a:gd name="connsiteY7" fmla="*/ 136 h 217977"/>
                <a:gd name="connsiteX8" fmla="*/ 30202 w 233995"/>
                <a:gd name="connsiteY8" fmla="*/ 27124 h 217977"/>
                <a:gd name="connsiteX9" fmla="*/ 33377 w 233995"/>
                <a:gd name="connsiteY9" fmla="*/ 216036 h 21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95" h="217977">
                  <a:moveTo>
                    <a:pt x="33377" y="216036"/>
                  </a:moveTo>
                  <a:cubicBezTo>
                    <a:pt x="29673" y="231911"/>
                    <a:pt x="11417" y="145922"/>
                    <a:pt x="7977" y="122374"/>
                  </a:cubicBezTo>
                  <a:cubicBezTo>
                    <a:pt x="4537" y="98826"/>
                    <a:pt x="-10544" y="92476"/>
                    <a:pt x="12739" y="74749"/>
                  </a:cubicBezTo>
                  <a:cubicBezTo>
                    <a:pt x="36022" y="57022"/>
                    <a:pt x="119631" y="25007"/>
                    <a:pt x="147677" y="16011"/>
                  </a:cubicBezTo>
                  <a:cubicBezTo>
                    <a:pt x="175723" y="7015"/>
                    <a:pt x="166727" y="8603"/>
                    <a:pt x="181014" y="20774"/>
                  </a:cubicBezTo>
                  <a:cubicBezTo>
                    <a:pt x="195301" y="32945"/>
                    <a:pt x="229433" y="88507"/>
                    <a:pt x="233402" y="89036"/>
                  </a:cubicBezTo>
                  <a:cubicBezTo>
                    <a:pt x="237371" y="89565"/>
                    <a:pt x="220702" y="38766"/>
                    <a:pt x="204827" y="23949"/>
                  </a:cubicBezTo>
                  <a:cubicBezTo>
                    <a:pt x="188952" y="9132"/>
                    <a:pt x="167256" y="-393"/>
                    <a:pt x="138152" y="136"/>
                  </a:cubicBezTo>
                  <a:cubicBezTo>
                    <a:pt x="109048" y="665"/>
                    <a:pt x="50046" y="-5420"/>
                    <a:pt x="30202" y="27124"/>
                  </a:cubicBezTo>
                  <a:cubicBezTo>
                    <a:pt x="10358" y="59668"/>
                    <a:pt x="37081" y="200161"/>
                    <a:pt x="33377" y="2160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6960AE6F-4742-402D-B953-305E22C75EFE}"/>
                </a:ext>
              </a:extLst>
            </p:cNvPr>
            <p:cNvSpPr/>
            <p:nvPr/>
          </p:nvSpPr>
          <p:spPr>
            <a:xfrm>
              <a:off x="6308399" y="5317096"/>
              <a:ext cx="277769" cy="281578"/>
            </a:xfrm>
            <a:custGeom>
              <a:avLst/>
              <a:gdLst>
                <a:gd name="connsiteX0" fmla="*/ 111451 w 277769"/>
                <a:gd name="connsiteY0" fmla="*/ 280429 h 281578"/>
                <a:gd name="connsiteX1" fmla="*/ 17789 w 277769"/>
                <a:gd name="connsiteY1" fmla="*/ 204229 h 281578"/>
                <a:gd name="connsiteX2" fmla="*/ 8264 w 277769"/>
                <a:gd name="connsiteY2" fmla="*/ 132792 h 281578"/>
                <a:gd name="connsiteX3" fmla="*/ 109864 w 277769"/>
                <a:gd name="connsiteY3" fmla="*/ 12142 h 281578"/>
                <a:gd name="connsiteX4" fmla="*/ 209876 w 277769"/>
                <a:gd name="connsiteY4" fmla="*/ 5792 h 281578"/>
                <a:gd name="connsiteX5" fmla="*/ 240039 w 277769"/>
                <a:gd name="connsiteY5" fmla="*/ 26429 h 281578"/>
                <a:gd name="connsiteX6" fmla="*/ 276551 w 277769"/>
                <a:gd name="connsiteY6" fmla="*/ 75642 h 281578"/>
                <a:gd name="connsiteX7" fmla="*/ 259089 w 277769"/>
                <a:gd name="connsiteY7" fmla="*/ 31192 h 281578"/>
                <a:gd name="connsiteX8" fmla="*/ 165426 w 277769"/>
                <a:gd name="connsiteY8" fmla="*/ 7379 h 281578"/>
                <a:gd name="connsiteX9" fmla="*/ 62239 w 277769"/>
                <a:gd name="connsiteY9" fmla="*/ 55004 h 281578"/>
                <a:gd name="connsiteX10" fmla="*/ 20964 w 277769"/>
                <a:gd name="connsiteY10" fmla="*/ 142317 h 281578"/>
                <a:gd name="connsiteX11" fmla="*/ 111451 w 277769"/>
                <a:gd name="connsiteY11" fmla="*/ 280429 h 28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769" h="281578">
                  <a:moveTo>
                    <a:pt x="111451" y="280429"/>
                  </a:moveTo>
                  <a:cubicBezTo>
                    <a:pt x="110922" y="290748"/>
                    <a:pt x="34987" y="228835"/>
                    <a:pt x="17789" y="204229"/>
                  </a:cubicBezTo>
                  <a:cubicBezTo>
                    <a:pt x="591" y="179623"/>
                    <a:pt x="-7082" y="164806"/>
                    <a:pt x="8264" y="132792"/>
                  </a:cubicBezTo>
                  <a:cubicBezTo>
                    <a:pt x="23610" y="100777"/>
                    <a:pt x="76262" y="33309"/>
                    <a:pt x="109864" y="12142"/>
                  </a:cubicBezTo>
                  <a:cubicBezTo>
                    <a:pt x="143466" y="-9025"/>
                    <a:pt x="188180" y="3411"/>
                    <a:pt x="209876" y="5792"/>
                  </a:cubicBezTo>
                  <a:cubicBezTo>
                    <a:pt x="231572" y="8173"/>
                    <a:pt x="228927" y="14787"/>
                    <a:pt x="240039" y="26429"/>
                  </a:cubicBezTo>
                  <a:cubicBezTo>
                    <a:pt x="251152" y="38071"/>
                    <a:pt x="273376" y="74848"/>
                    <a:pt x="276551" y="75642"/>
                  </a:cubicBezTo>
                  <a:cubicBezTo>
                    <a:pt x="279726" y="76436"/>
                    <a:pt x="277610" y="42569"/>
                    <a:pt x="259089" y="31192"/>
                  </a:cubicBezTo>
                  <a:cubicBezTo>
                    <a:pt x="240568" y="19815"/>
                    <a:pt x="198234" y="3410"/>
                    <a:pt x="165426" y="7379"/>
                  </a:cubicBezTo>
                  <a:cubicBezTo>
                    <a:pt x="132618" y="11348"/>
                    <a:pt x="86316" y="32514"/>
                    <a:pt x="62239" y="55004"/>
                  </a:cubicBezTo>
                  <a:cubicBezTo>
                    <a:pt x="38162" y="77494"/>
                    <a:pt x="19112" y="108980"/>
                    <a:pt x="20964" y="142317"/>
                  </a:cubicBezTo>
                  <a:cubicBezTo>
                    <a:pt x="22816" y="175654"/>
                    <a:pt x="111980" y="270110"/>
                    <a:pt x="111451" y="280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8D880662-D428-48FB-9002-6853FD274ED7}"/>
                </a:ext>
              </a:extLst>
            </p:cNvPr>
            <p:cNvSpPr/>
            <p:nvPr/>
          </p:nvSpPr>
          <p:spPr>
            <a:xfrm>
              <a:off x="6220507" y="5155662"/>
              <a:ext cx="482489" cy="350343"/>
            </a:xfrm>
            <a:custGeom>
              <a:avLst/>
              <a:gdLst>
                <a:gd name="connsiteX0" fmla="*/ 2493 w 482489"/>
                <a:gd name="connsiteY0" fmla="*/ 233901 h 350343"/>
                <a:gd name="connsiteX1" fmla="*/ 131081 w 482489"/>
                <a:gd name="connsiteY1" fmla="*/ 62451 h 350343"/>
                <a:gd name="connsiteX2" fmla="*/ 378731 w 482489"/>
                <a:gd name="connsiteY2" fmla="*/ 59276 h 350343"/>
                <a:gd name="connsiteX3" fmla="*/ 427943 w 482489"/>
                <a:gd name="connsiteY3" fmla="*/ 162463 h 350343"/>
                <a:gd name="connsiteX4" fmla="*/ 480331 w 482489"/>
                <a:gd name="connsiteY4" fmla="*/ 349788 h 350343"/>
                <a:gd name="connsiteX5" fmla="*/ 461281 w 482489"/>
                <a:gd name="connsiteY5" fmla="*/ 213263 h 350343"/>
                <a:gd name="connsiteX6" fmla="*/ 361268 w 482489"/>
                <a:gd name="connsiteY6" fmla="*/ 21176 h 350343"/>
                <a:gd name="connsiteX7" fmla="*/ 185056 w 482489"/>
                <a:gd name="connsiteY7" fmla="*/ 11651 h 350343"/>
                <a:gd name="connsiteX8" fmla="*/ 54881 w 482489"/>
                <a:gd name="connsiteY8" fmla="*/ 81501 h 350343"/>
                <a:gd name="connsiteX9" fmla="*/ 2493 w 482489"/>
                <a:gd name="connsiteY9" fmla="*/ 233901 h 35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489" h="350343">
                  <a:moveTo>
                    <a:pt x="2493" y="233901"/>
                  </a:moveTo>
                  <a:cubicBezTo>
                    <a:pt x="15193" y="230726"/>
                    <a:pt x="68375" y="91555"/>
                    <a:pt x="131081" y="62451"/>
                  </a:cubicBezTo>
                  <a:cubicBezTo>
                    <a:pt x="193787" y="33347"/>
                    <a:pt x="329254" y="42607"/>
                    <a:pt x="378731" y="59276"/>
                  </a:cubicBezTo>
                  <a:cubicBezTo>
                    <a:pt x="428208" y="75945"/>
                    <a:pt x="411010" y="114044"/>
                    <a:pt x="427943" y="162463"/>
                  </a:cubicBezTo>
                  <a:cubicBezTo>
                    <a:pt x="444876" y="210882"/>
                    <a:pt x="474775" y="341321"/>
                    <a:pt x="480331" y="349788"/>
                  </a:cubicBezTo>
                  <a:cubicBezTo>
                    <a:pt x="485887" y="358255"/>
                    <a:pt x="481125" y="268032"/>
                    <a:pt x="461281" y="213263"/>
                  </a:cubicBezTo>
                  <a:cubicBezTo>
                    <a:pt x="441437" y="158494"/>
                    <a:pt x="407306" y="54778"/>
                    <a:pt x="361268" y="21176"/>
                  </a:cubicBezTo>
                  <a:cubicBezTo>
                    <a:pt x="315231" y="-12426"/>
                    <a:pt x="236121" y="1597"/>
                    <a:pt x="185056" y="11651"/>
                  </a:cubicBezTo>
                  <a:cubicBezTo>
                    <a:pt x="133991" y="21705"/>
                    <a:pt x="81339" y="51339"/>
                    <a:pt x="54881" y="81501"/>
                  </a:cubicBezTo>
                  <a:cubicBezTo>
                    <a:pt x="28423" y="111663"/>
                    <a:pt x="-10207" y="237076"/>
                    <a:pt x="2493" y="2339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8561B4F3-7FE2-42F3-82FD-49777F6A495A}"/>
                </a:ext>
              </a:extLst>
            </p:cNvPr>
            <p:cNvSpPr/>
            <p:nvPr/>
          </p:nvSpPr>
          <p:spPr>
            <a:xfrm>
              <a:off x="6254692" y="5453025"/>
              <a:ext cx="242402" cy="196281"/>
            </a:xfrm>
            <a:custGeom>
              <a:avLst/>
              <a:gdLst>
                <a:gd name="connsiteX0" fmla="*/ 58 w 242402"/>
                <a:gd name="connsiteY0" fmla="*/ 38 h 196281"/>
                <a:gd name="connsiteX1" fmla="*/ 52446 w 242402"/>
                <a:gd name="connsiteY1" fmla="*/ 139738 h 196281"/>
                <a:gd name="connsiteX2" fmla="*/ 241358 w 242402"/>
                <a:gd name="connsiteY2" fmla="*/ 193713 h 196281"/>
                <a:gd name="connsiteX3" fmla="*/ 125471 w 242402"/>
                <a:gd name="connsiteY3" fmla="*/ 184188 h 196281"/>
                <a:gd name="connsiteX4" fmla="*/ 58796 w 242402"/>
                <a:gd name="connsiteY4" fmla="*/ 154025 h 196281"/>
                <a:gd name="connsiteX5" fmla="*/ 58 w 242402"/>
                <a:gd name="connsiteY5" fmla="*/ 38 h 19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402" h="196281">
                  <a:moveTo>
                    <a:pt x="58" y="38"/>
                  </a:moveTo>
                  <a:cubicBezTo>
                    <a:pt x="-1000" y="-2343"/>
                    <a:pt x="12229" y="107459"/>
                    <a:pt x="52446" y="139738"/>
                  </a:cubicBezTo>
                  <a:cubicBezTo>
                    <a:pt x="92663" y="172017"/>
                    <a:pt x="229187" y="186305"/>
                    <a:pt x="241358" y="193713"/>
                  </a:cubicBezTo>
                  <a:cubicBezTo>
                    <a:pt x="253529" y="201121"/>
                    <a:pt x="155898" y="190803"/>
                    <a:pt x="125471" y="184188"/>
                  </a:cubicBezTo>
                  <a:cubicBezTo>
                    <a:pt x="95044" y="177573"/>
                    <a:pt x="79433" y="180748"/>
                    <a:pt x="58796" y="154025"/>
                  </a:cubicBezTo>
                  <a:cubicBezTo>
                    <a:pt x="38159" y="127302"/>
                    <a:pt x="1116" y="2419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1EE33D5D-DF0E-41F4-A66A-3E607F4344CF}"/>
                </a:ext>
              </a:extLst>
            </p:cNvPr>
            <p:cNvSpPr/>
            <p:nvPr/>
          </p:nvSpPr>
          <p:spPr>
            <a:xfrm>
              <a:off x="6156212" y="5120804"/>
              <a:ext cx="603128" cy="362700"/>
            </a:xfrm>
            <a:custGeom>
              <a:avLst/>
              <a:gdLst>
                <a:gd name="connsiteX0" fmla="*/ 1701 w 603128"/>
                <a:gd name="connsiteY0" fmla="*/ 176684 h 362700"/>
                <a:gd name="connsiteX1" fmla="*/ 163626 w 603128"/>
                <a:gd name="connsiteY1" fmla="*/ 48096 h 362700"/>
                <a:gd name="connsiteX2" fmla="*/ 331901 w 603128"/>
                <a:gd name="connsiteY2" fmla="*/ 471 h 362700"/>
                <a:gd name="connsiteX3" fmla="*/ 470013 w 603128"/>
                <a:gd name="connsiteY3" fmla="*/ 29046 h 362700"/>
                <a:gd name="connsiteX4" fmla="*/ 520813 w 603128"/>
                <a:gd name="connsiteY4" fmla="*/ 111596 h 362700"/>
                <a:gd name="connsiteX5" fmla="*/ 550976 w 603128"/>
                <a:gd name="connsiteY5" fmla="*/ 203671 h 362700"/>
                <a:gd name="connsiteX6" fmla="*/ 600188 w 603128"/>
                <a:gd name="connsiteY6" fmla="*/ 359246 h 362700"/>
                <a:gd name="connsiteX7" fmla="*/ 582726 w 603128"/>
                <a:gd name="connsiteY7" fmla="*/ 287809 h 362700"/>
                <a:gd name="connsiteX8" fmla="*/ 462076 w 603128"/>
                <a:gd name="connsiteY8" fmla="*/ 24284 h 362700"/>
                <a:gd name="connsiteX9" fmla="*/ 292213 w 603128"/>
                <a:gd name="connsiteY9" fmla="*/ 22696 h 362700"/>
                <a:gd name="connsiteX10" fmla="*/ 90601 w 603128"/>
                <a:gd name="connsiteY10" fmla="*/ 108421 h 362700"/>
                <a:gd name="connsiteX11" fmla="*/ 1701 w 603128"/>
                <a:gd name="connsiteY11" fmla="*/ 176684 h 36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128" h="362700">
                  <a:moveTo>
                    <a:pt x="1701" y="176684"/>
                  </a:moveTo>
                  <a:cubicBezTo>
                    <a:pt x="13872" y="166630"/>
                    <a:pt x="108593" y="77465"/>
                    <a:pt x="163626" y="48096"/>
                  </a:cubicBezTo>
                  <a:cubicBezTo>
                    <a:pt x="218659" y="18727"/>
                    <a:pt x="280837" y="3646"/>
                    <a:pt x="331901" y="471"/>
                  </a:cubicBezTo>
                  <a:cubicBezTo>
                    <a:pt x="382965" y="-2704"/>
                    <a:pt x="438528" y="10525"/>
                    <a:pt x="470013" y="29046"/>
                  </a:cubicBezTo>
                  <a:cubicBezTo>
                    <a:pt x="501498" y="47567"/>
                    <a:pt x="507319" y="82492"/>
                    <a:pt x="520813" y="111596"/>
                  </a:cubicBezTo>
                  <a:cubicBezTo>
                    <a:pt x="534307" y="140700"/>
                    <a:pt x="537747" y="162396"/>
                    <a:pt x="550976" y="203671"/>
                  </a:cubicBezTo>
                  <a:cubicBezTo>
                    <a:pt x="564205" y="244946"/>
                    <a:pt x="594896" y="345223"/>
                    <a:pt x="600188" y="359246"/>
                  </a:cubicBezTo>
                  <a:cubicBezTo>
                    <a:pt x="605480" y="373269"/>
                    <a:pt x="605745" y="343636"/>
                    <a:pt x="582726" y="287809"/>
                  </a:cubicBezTo>
                  <a:cubicBezTo>
                    <a:pt x="559707" y="231982"/>
                    <a:pt x="510495" y="68469"/>
                    <a:pt x="462076" y="24284"/>
                  </a:cubicBezTo>
                  <a:cubicBezTo>
                    <a:pt x="413657" y="-19901"/>
                    <a:pt x="354126" y="8673"/>
                    <a:pt x="292213" y="22696"/>
                  </a:cubicBezTo>
                  <a:cubicBezTo>
                    <a:pt x="230301" y="36719"/>
                    <a:pt x="136109" y="80640"/>
                    <a:pt x="90601" y="108421"/>
                  </a:cubicBezTo>
                  <a:cubicBezTo>
                    <a:pt x="45093" y="136202"/>
                    <a:pt x="-10470" y="186738"/>
                    <a:pt x="1701" y="1766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D441DEEE-838F-4BDF-A9DC-9C716653049D}"/>
                </a:ext>
              </a:extLst>
            </p:cNvPr>
            <p:cNvSpPr/>
            <p:nvPr/>
          </p:nvSpPr>
          <p:spPr>
            <a:xfrm>
              <a:off x="6117446" y="5076346"/>
              <a:ext cx="475749" cy="142961"/>
            </a:xfrm>
            <a:custGeom>
              <a:avLst/>
              <a:gdLst>
                <a:gd name="connsiteX0" fmla="*/ 11892 w 475749"/>
                <a:gd name="connsiteY0" fmla="*/ 138592 h 142961"/>
                <a:gd name="connsiteX1" fmla="*/ 76979 w 475749"/>
                <a:gd name="connsiteY1" fmla="*/ 103667 h 142961"/>
                <a:gd name="connsiteX2" fmla="*/ 264304 w 475749"/>
                <a:gd name="connsiteY2" fmla="*/ 6829 h 142961"/>
                <a:gd name="connsiteX3" fmla="*/ 475442 w 475749"/>
                <a:gd name="connsiteY3" fmla="*/ 8417 h 142961"/>
                <a:gd name="connsiteX4" fmla="*/ 303992 w 475749"/>
                <a:gd name="connsiteY4" fmla="*/ 11592 h 142961"/>
                <a:gd name="connsiteX5" fmla="*/ 11892 w 475749"/>
                <a:gd name="connsiteY5" fmla="*/ 138592 h 1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749" h="142961">
                  <a:moveTo>
                    <a:pt x="11892" y="138592"/>
                  </a:moveTo>
                  <a:cubicBezTo>
                    <a:pt x="-25944" y="153938"/>
                    <a:pt x="34910" y="125627"/>
                    <a:pt x="76979" y="103667"/>
                  </a:cubicBezTo>
                  <a:cubicBezTo>
                    <a:pt x="119048" y="81707"/>
                    <a:pt x="197893" y="22704"/>
                    <a:pt x="264304" y="6829"/>
                  </a:cubicBezTo>
                  <a:cubicBezTo>
                    <a:pt x="330715" y="-9046"/>
                    <a:pt x="468827" y="7623"/>
                    <a:pt x="475442" y="8417"/>
                  </a:cubicBezTo>
                  <a:cubicBezTo>
                    <a:pt x="482057" y="9211"/>
                    <a:pt x="380457" y="-10898"/>
                    <a:pt x="303992" y="11592"/>
                  </a:cubicBezTo>
                  <a:cubicBezTo>
                    <a:pt x="227527" y="34081"/>
                    <a:pt x="49728" y="123246"/>
                    <a:pt x="11892" y="1385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5D49A06F-5F37-4E0B-8FDE-757E60D18B79}"/>
                </a:ext>
              </a:extLst>
            </p:cNvPr>
            <p:cNvSpPr/>
            <p:nvPr/>
          </p:nvSpPr>
          <p:spPr>
            <a:xfrm>
              <a:off x="6271486" y="5678480"/>
              <a:ext cx="211893" cy="71284"/>
            </a:xfrm>
            <a:custGeom>
              <a:avLst/>
              <a:gdLst>
                <a:gd name="connsiteX0" fmla="*/ 727 w 211893"/>
                <a:gd name="connsiteY0" fmla="*/ 8 h 71284"/>
                <a:gd name="connsiteX1" fmla="*/ 140427 w 211893"/>
                <a:gd name="connsiteY1" fmla="*/ 65095 h 71284"/>
                <a:gd name="connsiteX2" fmla="*/ 211864 w 211893"/>
                <a:gd name="connsiteY2" fmla="*/ 46045 h 71284"/>
                <a:gd name="connsiteX3" fmla="*/ 148364 w 211893"/>
                <a:gd name="connsiteY3" fmla="*/ 55570 h 71284"/>
                <a:gd name="connsiteX4" fmla="*/ 88039 w 211893"/>
                <a:gd name="connsiteY4" fmla="*/ 69858 h 71284"/>
                <a:gd name="connsiteX5" fmla="*/ 727 w 211893"/>
                <a:gd name="connsiteY5" fmla="*/ 8 h 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93" h="71284">
                  <a:moveTo>
                    <a:pt x="727" y="8"/>
                  </a:moveTo>
                  <a:cubicBezTo>
                    <a:pt x="9458" y="-786"/>
                    <a:pt x="105238" y="57422"/>
                    <a:pt x="140427" y="65095"/>
                  </a:cubicBezTo>
                  <a:cubicBezTo>
                    <a:pt x="175616" y="72768"/>
                    <a:pt x="210541" y="47632"/>
                    <a:pt x="211864" y="46045"/>
                  </a:cubicBezTo>
                  <a:cubicBezTo>
                    <a:pt x="213187" y="44458"/>
                    <a:pt x="169002" y="51601"/>
                    <a:pt x="148364" y="55570"/>
                  </a:cubicBezTo>
                  <a:cubicBezTo>
                    <a:pt x="127726" y="59539"/>
                    <a:pt x="111851" y="76208"/>
                    <a:pt x="88039" y="69858"/>
                  </a:cubicBezTo>
                  <a:cubicBezTo>
                    <a:pt x="64227" y="63508"/>
                    <a:pt x="-8004" y="802"/>
                    <a:pt x="727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8DD656EE-D3F6-4622-AC37-64D314E8F76E}"/>
                </a:ext>
              </a:extLst>
            </p:cNvPr>
            <p:cNvSpPr/>
            <p:nvPr/>
          </p:nvSpPr>
          <p:spPr>
            <a:xfrm>
              <a:off x="6110298" y="5044013"/>
              <a:ext cx="688456" cy="414585"/>
            </a:xfrm>
            <a:custGeom>
              <a:avLst/>
              <a:gdLst>
                <a:gd name="connsiteX0" fmla="*/ 1577 w 688456"/>
                <a:gd name="connsiteY0" fmla="*/ 139175 h 414585"/>
                <a:gd name="connsiteX1" fmla="*/ 225415 w 688456"/>
                <a:gd name="connsiteY1" fmla="*/ 29637 h 414585"/>
                <a:gd name="connsiteX2" fmla="*/ 400040 w 688456"/>
                <a:gd name="connsiteY2" fmla="*/ 15350 h 414585"/>
                <a:gd name="connsiteX3" fmla="*/ 498465 w 688456"/>
                <a:gd name="connsiteY3" fmla="*/ 31225 h 414585"/>
                <a:gd name="connsiteX4" fmla="*/ 539740 w 688456"/>
                <a:gd name="connsiteY4" fmla="*/ 96312 h 414585"/>
                <a:gd name="connsiteX5" fmla="*/ 684202 w 688456"/>
                <a:gd name="connsiteY5" fmla="*/ 407462 h 414585"/>
                <a:gd name="connsiteX6" fmla="*/ 636577 w 688456"/>
                <a:gd name="connsiteY6" fmla="*/ 291575 h 414585"/>
                <a:gd name="connsiteX7" fmla="*/ 498465 w 688456"/>
                <a:gd name="connsiteY7" fmla="*/ 32812 h 414585"/>
                <a:gd name="connsiteX8" fmla="*/ 346065 w 688456"/>
                <a:gd name="connsiteY8" fmla="*/ 15350 h 414585"/>
                <a:gd name="connsiteX9" fmla="*/ 1577 w 688456"/>
                <a:gd name="connsiteY9" fmla="*/ 139175 h 41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8456" h="414585">
                  <a:moveTo>
                    <a:pt x="1577" y="139175"/>
                  </a:moveTo>
                  <a:cubicBezTo>
                    <a:pt x="-18531" y="141556"/>
                    <a:pt x="159005" y="50274"/>
                    <a:pt x="225415" y="29637"/>
                  </a:cubicBezTo>
                  <a:cubicBezTo>
                    <a:pt x="291825" y="9000"/>
                    <a:pt x="354532" y="15085"/>
                    <a:pt x="400040" y="15350"/>
                  </a:cubicBezTo>
                  <a:cubicBezTo>
                    <a:pt x="445548" y="15615"/>
                    <a:pt x="475182" y="17731"/>
                    <a:pt x="498465" y="31225"/>
                  </a:cubicBezTo>
                  <a:cubicBezTo>
                    <a:pt x="521748" y="44719"/>
                    <a:pt x="508784" y="33606"/>
                    <a:pt x="539740" y="96312"/>
                  </a:cubicBezTo>
                  <a:cubicBezTo>
                    <a:pt x="570696" y="159018"/>
                    <a:pt x="668063" y="374918"/>
                    <a:pt x="684202" y="407462"/>
                  </a:cubicBezTo>
                  <a:cubicBezTo>
                    <a:pt x="700342" y="440006"/>
                    <a:pt x="667533" y="354017"/>
                    <a:pt x="636577" y="291575"/>
                  </a:cubicBezTo>
                  <a:cubicBezTo>
                    <a:pt x="605621" y="229133"/>
                    <a:pt x="546884" y="78849"/>
                    <a:pt x="498465" y="32812"/>
                  </a:cubicBezTo>
                  <a:cubicBezTo>
                    <a:pt x="450046" y="-13225"/>
                    <a:pt x="426498" y="-2642"/>
                    <a:pt x="346065" y="15350"/>
                  </a:cubicBezTo>
                  <a:cubicBezTo>
                    <a:pt x="265632" y="33342"/>
                    <a:pt x="21685" y="136794"/>
                    <a:pt x="1577" y="1391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15165855-9A75-4958-9CBC-87385CBDF445}"/>
                </a:ext>
              </a:extLst>
            </p:cNvPr>
            <p:cNvSpPr/>
            <p:nvPr/>
          </p:nvSpPr>
          <p:spPr>
            <a:xfrm>
              <a:off x="6037031" y="4781395"/>
              <a:ext cx="876990" cy="751526"/>
            </a:xfrm>
            <a:custGeom>
              <a:avLst/>
              <a:gdLst>
                <a:gd name="connsiteX0" fmla="*/ 232 w 876990"/>
                <a:gd name="connsiteY0" fmla="*/ 219230 h 751526"/>
                <a:gd name="connsiteX1" fmla="*/ 201844 w 876990"/>
                <a:gd name="connsiteY1" fmla="*/ 54130 h 751526"/>
                <a:gd name="connsiteX2" fmla="*/ 512994 w 876990"/>
                <a:gd name="connsiteY2" fmla="*/ 36668 h 751526"/>
                <a:gd name="connsiteX3" fmla="*/ 703494 w 876990"/>
                <a:gd name="connsiteY3" fmla="*/ 130330 h 751526"/>
                <a:gd name="connsiteX4" fmla="*/ 797157 w 876990"/>
                <a:gd name="connsiteY4" fmla="*/ 293843 h 751526"/>
                <a:gd name="connsiteX5" fmla="*/ 849544 w 876990"/>
                <a:gd name="connsiteY5" fmla="*/ 473230 h 751526"/>
                <a:gd name="connsiteX6" fmla="*/ 816207 w 876990"/>
                <a:gd name="connsiteY6" fmla="*/ 749455 h 751526"/>
                <a:gd name="connsiteX7" fmla="*/ 874944 w 876990"/>
                <a:gd name="connsiteY7" fmla="*/ 584355 h 751526"/>
                <a:gd name="connsiteX8" fmla="*/ 846369 w 876990"/>
                <a:gd name="connsiteY8" fmla="*/ 306543 h 751526"/>
                <a:gd name="connsiteX9" fmla="*/ 687619 w 876990"/>
                <a:gd name="connsiteY9" fmla="*/ 82705 h 751526"/>
                <a:gd name="connsiteX10" fmla="*/ 343132 w 876990"/>
                <a:gd name="connsiteY10" fmla="*/ 3330 h 751526"/>
                <a:gd name="connsiteX11" fmla="*/ 165332 w 876990"/>
                <a:gd name="connsiteY11" fmla="*/ 33493 h 751526"/>
                <a:gd name="connsiteX12" fmla="*/ 232 w 876990"/>
                <a:gd name="connsiteY12" fmla="*/ 219230 h 75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990" h="751526">
                  <a:moveTo>
                    <a:pt x="232" y="219230"/>
                  </a:moveTo>
                  <a:cubicBezTo>
                    <a:pt x="6317" y="222669"/>
                    <a:pt x="116384" y="84557"/>
                    <a:pt x="201844" y="54130"/>
                  </a:cubicBezTo>
                  <a:cubicBezTo>
                    <a:pt x="287304" y="23703"/>
                    <a:pt x="429386" y="23968"/>
                    <a:pt x="512994" y="36668"/>
                  </a:cubicBezTo>
                  <a:cubicBezTo>
                    <a:pt x="596602" y="49368"/>
                    <a:pt x="656134" y="87468"/>
                    <a:pt x="703494" y="130330"/>
                  </a:cubicBezTo>
                  <a:cubicBezTo>
                    <a:pt x="750854" y="173192"/>
                    <a:pt x="772815" y="236693"/>
                    <a:pt x="797157" y="293843"/>
                  </a:cubicBezTo>
                  <a:cubicBezTo>
                    <a:pt x="821499" y="350993"/>
                    <a:pt x="846369" y="397295"/>
                    <a:pt x="849544" y="473230"/>
                  </a:cubicBezTo>
                  <a:cubicBezTo>
                    <a:pt x="852719" y="549165"/>
                    <a:pt x="811974" y="730934"/>
                    <a:pt x="816207" y="749455"/>
                  </a:cubicBezTo>
                  <a:cubicBezTo>
                    <a:pt x="820440" y="767976"/>
                    <a:pt x="869917" y="658173"/>
                    <a:pt x="874944" y="584355"/>
                  </a:cubicBezTo>
                  <a:cubicBezTo>
                    <a:pt x="879971" y="510537"/>
                    <a:pt x="877590" y="390151"/>
                    <a:pt x="846369" y="306543"/>
                  </a:cubicBezTo>
                  <a:cubicBezTo>
                    <a:pt x="815148" y="222935"/>
                    <a:pt x="771492" y="133240"/>
                    <a:pt x="687619" y="82705"/>
                  </a:cubicBezTo>
                  <a:cubicBezTo>
                    <a:pt x="603746" y="32170"/>
                    <a:pt x="430180" y="11532"/>
                    <a:pt x="343132" y="3330"/>
                  </a:cubicBezTo>
                  <a:cubicBezTo>
                    <a:pt x="256084" y="-4872"/>
                    <a:pt x="221688" y="949"/>
                    <a:pt x="165332" y="33493"/>
                  </a:cubicBezTo>
                  <a:cubicBezTo>
                    <a:pt x="108976" y="66037"/>
                    <a:pt x="-5853" y="215791"/>
                    <a:pt x="232" y="2192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FAEF3626-E82B-48A4-B0C5-CFCBA891CE03}"/>
                </a:ext>
              </a:extLst>
            </p:cNvPr>
            <p:cNvSpPr/>
            <p:nvPr/>
          </p:nvSpPr>
          <p:spPr>
            <a:xfrm>
              <a:off x="5864167" y="4431269"/>
              <a:ext cx="760748" cy="206064"/>
            </a:xfrm>
            <a:custGeom>
              <a:avLst/>
              <a:gdLst>
                <a:gd name="connsiteX0" fmla="*/ 58 w 760748"/>
                <a:gd name="connsiteY0" fmla="*/ 205819 h 206064"/>
                <a:gd name="connsiteX1" fmla="*/ 365183 w 760748"/>
                <a:gd name="connsiteY1" fmla="*/ 56594 h 206064"/>
                <a:gd name="connsiteX2" fmla="*/ 758883 w 760748"/>
                <a:gd name="connsiteY2" fmla="*/ 45481 h 206064"/>
                <a:gd name="connsiteX3" fmla="*/ 506471 w 760748"/>
                <a:gd name="connsiteY3" fmla="*/ 7381 h 206064"/>
                <a:gd name="connsiteX4" fmla="*/ 338196 w 760748"/>
                <a:gd name="connsiteY4" fmla="*/ 16906 h 206064"/>
                <a:gd name="connsiteX5" fmla="*/ 58 w 760748"/>
                <a:gd name="connsiteY5" fmla="*/ 205819 h 20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748" h="206064">
                  <a:moveTo>
                    <a:pt x="58" y="205819"/>
                  </a:moveTo>
                  <a:cubicBezTo>
                    <a:pt x="4556" y="212434"/>
                    <a:pt x="238712" y="83317"/>
                    <a:pt x="365183" y="56594"/>
                  </a:cubicBezTo>
                  <a:cubicBezTo>
                    <a:pt x="491654" y="29871"/>
                    <a:pt x="735335" y="53683"/>
                    <a:pt x="758883" y="45481"/>
                  </a:cubicBezTo>
                  <a:cubicBezTo>
                    <a:pt x="782431" y="37279"/>
                    <a:pt x="576586" y="12144"/>
                    <a:pt x="506471" y="7381"/>
                  </a:cubicBezTo>
                  <a:cubicBezTo>
                    <a:pt x="436356" y="2618"/>
                    <a:pt x="422863" y="-10611"/>
                    <a:pt x="338196" y="16906"/>
                  </a:cubicBezTo>
                  <a:cubicBezTo>
                    <a:pt x="253529" y="44423"/>
                    <a:pt x="-4440" y="199204"/>
                    <a:pt x="58" y="2058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780863B5-EDFA-4479-A975-3CADC4EA55B7}"/>
                </a:ext>
              </a:extLst>
            </p:cNvPr>
            <p:cNvSpPr/>
            <p:nvPr/>
          </p:nvSpPr>
          <p:spPr>
            <a:xfrm>
              <a:off x="6596000" y="4505321"/>
              <a:ext cx="382688" cy="343723"/>
            </a:xfrm>
            <a:custGeom>
              <a:avLst/>
              <a:gdLst>
                <a:gd name="connsiteX0" fmla="*/ 63 w 382688"/>
                <a:gd name="connsiteY0" fmla="*/ 4 h 343723"/>
                <a:gd name="connsiteX1" fmla="*/ 241363 w 382688"/>
                <a:gd name="connsiteY1" fmla="*/ 141292 h 343723"/>
                <a:gd name="connsiteX2" fmla="*/ 381063 w 382688"/>
                <a:gd name="connsiteY2" fmla="*/ 342904 h 343723"/>
                <a:gd name="connsiteX3" fmla="*/ 314388 w 382688"/>
                <a:gd name="connsiteY3" fmla="*/ 209554 h 343723"/>
                <a:gd name="connsiteX4" fmla="*/ 265175 w 382688"/>
                <a:gd name="connsiteY4" fmla="*/ 136529 h 343723"/>
                <a:gd name="connsiteX5" fmla="*/ 63 w 382688"/>
                <a:gd name="connsiteY5" fmla="*/ 4 h 34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688" h="343723">
                  <a:moveTo>
                    <a:pt x="63" y="4"/>
                  </a:moveTo>
                  <a:cubicBezTo>
                    <a:pt x="-3906" y="798"/>
                    <a:pt x="177863" y="84142"/>
                    <a:pt x="241363" y="141292"/>
                  </a:cubicBezTo>
                  <a:cubicBezTo>
                    <a:pt x="304863" y="198442"/>
                    <a:pt x="368892" y="331527"/>
                    <a:pt x="381063" y="342904"/>
                  </a:cubicBezTo>
                  <a:cubicBezTo>
                    <a:pt x="393234" y="354281"/>
                    <a:pt x="333703" y="243950"/>
                    <a:pt x="314388" y="209554"/>
                  </a:cubicBezTo>
                  <a:cubicBezTo>
                    <a:pt x="295073" y="175158"/>
                    <a:pt x="312536" y="172777"/>
                    <a:pt x="265175" y="136529"/>
                  </a:cubicBezTo>
                  <a:cubicBezTo>
                    <a:pt x="217814" y="100281"/>
                    <a:pt x="4032" y="-790"/>
                    <a:pt x="63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BAD0F408-A1A9-4961-ACBE-23F9ACD65E0D}"/>
                </a:ext>
              </a:extLst>
            </p:cNvPr>
            <p:cNvSpPr/>
            <p:nvPr/>
          </p:nvSpPr>
          <p:spPr>
            <a:xfrm>
              <a:off x="6964107" y="4764065"/>
              <a:ext cx="180905" cy="619493"/>
            </a:xfrm>
            <a:custGeom>
              <a:avLst/>
              <a:gdLst>
                <a:gd name="connsiteX0" fmla="*/ 256 w 180905"/>
                <a:gd name="connsiteY0" fmla="*/ 23 h 619493"/>
                <a:gd name="connsiteX1" fmla="*/ 132018 w 180905"/>
                <a:gd name="connsiteY1" fmla="*/ 303235 h 619493"/>
                <a:gd name="connsiteX2" fmla="*/ 149481 w 180905"/>
                <a:gd name="connsiteY2" fmla="*/ 484210 h 619493"/>
                <a:gd name="connsiteX3" fmla="*/ 139956 w 180905"/>
                <a:gd name="connsiteY3" fmla="*/ 617560 h 619493"/>
                <a:gd name="connsiteX4" fmla="*/ 162181 w 180905"/>
                <a:gd name="connsiteY4" fmla="*/ 546123 h 619493"/>
                <a:gd name="connsiteX5" fmla="*/ 170118 w 180905"/>
                <a:gd name="connsiteY5" fmla="*/ 319110 h 619493"/>
                <a:gd name="connsiteX6" fmla="*/ 256 w 180905"/>
                <a:gd name="connsiteY6" fmla="*/ 23 h 6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05" h="619493">
                  <a:moveTo>
                    <a:pt x="256" y="23"/>
                  </a:moveTo>
                  <a:cubicBezTo>
                    <a:pt x="-6094" y="-2623"/>
                    <a:pt x="107147" y="222537"/>
                    <a:pt x="132018" y="303235"/>
                  </a:cubicBezTo>
                  <a:cubicBezTo>
                    <a:pt x="156889" y="383933"/>
                    <a:pt x="148158" y="431823"/>
                    <a:pt x="149481" y="484210"/>
                  </a:cubicBezTo>
                  <a:cubicBezTo>
                    <a:pt x="150804" y="536597"/>
                    <a:pt x="137839" y="607241"/>
                    <a:pt x="139956" y="617560"/>
                  </a:cubicBezTo>
                  <a:cubicBezTo>
                    <a:pt x="142073" y="627879"/>
                    <a:pt x="157154" y="595865"/>
                    <a:pt x="162181" y="546123"/>
                  </a:cubicBezTo>
                  <a:cubicBezTo>
                    <a:pt x="167208" y="496381"/>
                    <a:pt x="196312" y="414360"/>
                    <a:pt x="170118" y="319110"/>
                  </a:cubicBezTo>
                  <a:cubicBezTo>
                    <a:pt x="143924" y="223860"/>
                    <a:pt x="6606" y="2669"/>
                    <a:pt x="256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64B0A896-1B0A-427E-B0F8-BFBCFF869F7C}"/>
                </a:ext>
              </a:extLst>
            </p:cNvPr>
            <p:cNvSpPr/>
            <p:nvPr/>
          </p:nvSpPr>
          <p:spPr>
            <a:xfrm>
              <a:off x="5488939" y="4070011"/>
              <a:ext cx="873035" cy="287533"/>
            </a:xfrm>
            <a:custGeom>
              <a:avLst/>
              <a:gdLst>
                <a:gd name="connsiteX0" fmla="*/ 12278 w 873035"/>
                <a:gd name="connsiteY0" fmla="*/ 277622 h 287533"/>
                <a:gd name="connsiteX1" fmla="*/ 65194 w 873035"/>
                <a:gd name="connsiteY1" fmla="*/ 250106 h 287533"/>
                <a:gd name="connsiteX2" fmla="*/ 490644 w 873035"/>
                <a:gd name="connsiteY2" fmla="*/ 53256 h 287533"/>
                <a:gd name="connsiteX3" fmla="*/ 865294 w 873035"/>
                <a:gd name="connsiteY3" fmla="*/ 10922 h 287533"/>
                <a:gd name="connsiteX4" fmla="*/ 753111 w 873035"/>
                <a:gd name="connsiteY4" fmla="*/ 2456 h 287533"/>
                <a:gd name="connsiteX5" fmla="*/ 520278 w 873035"/>
                <a:gd name="connsiteY5" fmla="*/ 4572 h 287533"/>
                <a:gd name="connsiteX6" fmla="*/ 342478 w 873035"/>
                <a:gd name="connsiteY6" fmla="*/ 51139 h 287533"/>
                <a:gd name="connsiteX7" fmla="*/ 12278 w 873035"/>
                <a:gd name="connsiteY7" fmla="*/ 277622 h 28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035" h="287533">
                  <a:moveTo>
                    <a:pt x="12278" y="277622"/>
                  </a:moveTo>
                  <a:cubicBezTo>
                    <a:pt x="-33936" y="310783"/>
                    <a:pt x="65194" y="250106"/>
                    <a:pt x="65194" y="250106"/>
                  </a:cubicBezTo>
                  <a:cubicBezTo>
                    <a:pt x="144922" y="212712"/>
                    <a:pt x="357294" y="93120"/>
                    <a:pt x="490644" y="53256"/>
                  </a:cubicBezTo>
                  <a:cubicBezTo>
                    <a:pt x="623994" y="13392"/>
                    <a:pt x="821549" y="19389"/>
                    <a:pt x="865294" y="10922"/>
                  </a:cubicBezTo>
                  <a:cubicBezTo>
                    <a:pt x="909039" y="2455"/>
                    <a:pt x="753111" y="2456"/>
                    <a:pt x="753111" y="2456"/>
                  </a:cubicBezTo>
                  <a:cubicBezTo>
                    <a:pt x="695608" y="1398"/>
                    <a:pt x="588717" y="-3542"/>
                    <a:pt x="520278" y="4572"/>
                  </a:cubicBezTo>
                  <a:cubicBezTo>
                    <a:pt x="451839" y="12686"/>
                    <a:pt x="429967" y="7394"/>
                    <a:pt x="342478" y="51139"/>
                  </a:cubicBezTo>
                  <a:cubicBezTo>
                    <a:pt x="254989" y="94883"/>
                    <a:pt x="58492" y="244461"/>
                    <a:pt x="12278" y="2776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040913BF-3C72-486E-9F56-3063B85F0522}"/>
                </a:ext>
              </a:extLst>
            </p:cNvPr>
            <p:cNvSpPr/>
            <p:nvPr/>
          </p:nvSpPr>
          <p:spPr>
            <a:xfrm>
              <a:off x="6339860" y="4035125"/>
              <a:ext cx="793992" cy="423850"/>
            </a:xfrm>
            <a:custGeom>
              <a:avLst/>
              <a:gdLst>
                <a:gd name="connsiteX0" fmla="*/ 22840 w 793992"/>
                <a:gd name="connsiteY0" fmla="*/ 14058 h 423850"/>
                <a:gd name="connsiteX1" fmla="*/ 109623 w 793992"/>
                <a:gd name="connsiteY1" fmla="*/ 26758 h 423850"/>
                <a:gd name="connsiteX2" fmla="*/ 469457 w 793992"/>
                <a:gd name="connsiteY2" fmla="*/ 134708 h 423850"/>
                <a:gd name="connsiteX3" fmla="*/ 786957 w 793992"/>
                <a:gd name="connsiteY3" fmla="*/ 416225 h 423850"/>
                <a:gd name="connsiteX4" fmla="*/ 672657 w 793992"/>
                <a:gd name="connsiteY4" fmla="*/ 331558 h 423850"/>
                <a:gd name="connsiteX5" fmla="*/ 477923 w 793992"/>
                <a:gd name="connsiteY5" fmla="*/ 200325 h 423850"/>
                <a:gd name="connsiteX6" fmla="*/ 22840 w 793992"/>
                <a:gd name="connsiteY6" fmla="*/ 14058 h 4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92" h="423850">
                  <a:moveTo>
                    <a:pt x="22840" y="14058"/>
                  </a:moveTo>
                  <a:cubicBezTo>
                    <a:pt x="-38543" y="-14870"/>
                    <a:pt x="35187" y="6650"/>
                    <a:pt x="109623" y="26758"/>
                  </a:cubicBezTo>
                  <a:cubicBezTo>
                    <a:pt x="184059" y="46866"/>
                    <a:pt x="356568" y="69797"/>
                    <a:pt x="469457" y="134708"/>
                  </a:cubicBezTo>
                  <a:cubicBezTo>
                    <a:pt x="582346" y="199619"/>
                    <a:pt x="786957" y="416225"/>
                    <a:pt x="786957" y="416225"/>
                  </a:cubicBezTo>
                  <a:cubicBezTo>
                    <a:pt x="820824" y="449033"/>
                    <a:pt x="724162" y="367541"/>
                    <a:pt x="672657" y="331558"/>
                  </a:cubicBezTo>
                  <a:cubicBezTo>
                    <a:pt x="621152" y="295575"/>
                    <a:pt x="593281" y="249714"/>
                    <a:pt x="477923" y="200325"/>
                  </a:cubicBezTo>
                  <a:cubicBezTo>
                    <a:pt x="362565" y="150936"/>
                    <a:pt x="84223" y="42986"/>
                    <a:pt x="22840" y="140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5F07A4EB-54A1-46D2-B946-0C0B1BA92300}"/>
                </a:ext>
              </a:extLst>
            </p:cNvPr>
            <p:cNvSpPr/>
            <p:nvPr/>
          </p:nvSpPr>
          <p:spPr>
            <a:xfrm>
              <a:off x="7131050" y="4451338"/>
              <a:ext cx="254040" cy="654327"/>
            </a:xfrm>
            <a:custGeom>
              <a:avLst/>
              <a:gdLst>
                <a:gd name="connsiteX0" fmla="*/ 0 w 254040"/>
                <a:gd name="connsiteY0" fmla="*/ 12 h 654327"/>
                <a:gd name="connsiteX1" fmla="*/ 99483 w 254040"/>
                <a:gd name="connsiteY1" fmla="*/ 171462 h 654327"/>
                <a:gd name="connsiteX2" fmla="*/ 165100 w 254040"/>
                <a:gd name="connsiteY2" fmla="*/ 277295 h 654327"/>
                <a:gd name="connsiteX3" fmla="*/ 211667 w 254040"/>
                <a:gd name="connsiteY3" fmla="*/ 425462 h 654327"/>
                <a:gd name="connsiteX4" fmla="*/ 254000 w 254040"/>
                <a:gd name="connsiteY4" fmla="*/ 649829 h 654327"/>
                <a:gd name="connsiteX5" fmla="*/ 218017 w 254040"/>
                <a:gd name="connsiteY5" fmla="*/ 554579 h 654327"/>
                <a:gd name="connsiteX6" fmla="*/ 150283 w 254040"/>
                <a:gd name="connsiteY6" fmla="*/ 306929 h 654327"/>
                <a:gd name="connsiteX7" fmla="*/ 99483 w 254040"/>
                <a:gd name="connsiteY7" fmla="*/ 162995 h 654327"/>
                <a:gd name="connsiteX8" fmla="*/ 0 w 254040"/>
                <a:gd name="connsiteY8" fmla="*/ 12 h 6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40" h="654327">
                  <a:moveTo>
                    <a:pt x="0" y="12"/>
                  </a:moveTo>
                  <a:cubicBezTo>
                    <a:pt x="0" y="1423"/>
                    <a:pt x="71966" y="125248"/>
                    <a:pt x="99483" y="171462"/>
                  </a:cubicBezTo>
                  <a:cubicBezTo>
                    <a:pt x="127000" y="217676"/>
                    <a:pt x="146403" y="234962"/>
                    <a:pt x="165100" y="277295"/>
                  </a:cubicBezTo>
                  <a:cubicBezTo>
                    <a:pt x="183797" y="319628"/>
                    <a:pt x="196850" y="363373"/>
                    <a:pt x="211667" y="425462"/>
                  </a:cubicBezTo>
                  <a:cubicBezTo>
                    <a:pt x="226484" y="487551"/>
                    <a:pt x="252942" y="628310"/>
                    <a:pt x="254000" y="649829"/>
                  </a:cubicBezTo>
                  <a:cubicBezTo>
                    <a:pt x="255058" y="671348"/>
                    <a:pt x="235303" y="611729"/>
                    <a:pt x="218017" y="554579"/>
                  </a:cubicBezTo>
                  <a:cubicBezTo>
                    <a:pt x="200731" y="497429"/>
                    <a:pt x="170039" y="372193"/>
                    <a:pt x="150283" y="306929"/>
                  </a:cubicBezTo>
                  <a:cubicBezTo>
                    <a:pt x="130527" y="241665"/>
                    <a:pt x="124177" y="212384"/>
                    <a:pt x="99483" y="162995"/>
                  </a:cubicBezTo>
                  <a:cubicBezTo>
                    <a:pt x="74789" y="113606"/>
                    <a:pt x="0" y="-139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7B31DB48-AE95-427C-8BCD-9686BFF6ADC8}"/>
                </a:ext>
              </a:extLst>
            </p:cNvPr>
            <p:cNvSpPr/>
            <p:nvPr/>
          </p:nvSpPr>
          <p:spPr>
            <a:xfrm>
              <a:off x="7272772" y="5105177"/>
              <a:ext cx="100054" cy="514797"/>
            </a:xfrm>
            <a:custGeom>
              <a:avLst/>
              <a:gdLst>
                <a:gd name="connsiteX0" fmla="*/ 97461 w 100054"/>
                <a:gd name="connsiteY0" fmla="*/ 2340 h 514797"/>
                <a:gd name="connsiteX1" fmla="*/ 97461 w 100054"/>
                <a:gd name="connsiteY1" fmla="*/ 53140 h 514797"/>
                <a:gd name="connsiteX2" fmla="*/ 84761 w 100054"/>
                <a:gd name="connsiteY2" fmla="*/ 233056 h 514797"/>
                <a:gd name="connsiteX3" fmla="*/ 2211 w 100054"/>
                <a:gd name="connsiteY3" fmla="*/ 510340 h 514797"/>
                <a:gd name="connsiteX4" fmla="*/ 27611 w 100054"/>
                <a:gd name="connsiteY4" fmla="*/ 383340 h 514797"/>
                <a:gd name="connsiteX5" fmla="*/ 69945 w 100054"/>
                <a:gd name="connsiteY5" fmla="*/ 112406 h 514797"/>
                <a:gd name="connsiteX6" fmla="*/ 97461 w 100054"/>
                <a:gd name="connsiteY6" fmla="*/ 2340 h 51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4" h="514797">
                  <a:moveTo>
                    <a:pt x="97461" y="2340"/>
                  </a:moveTo>
                  <a:cubicBezTo>
                    <a:pt x="102047" y="-7538"/>
                    <a:pt x="99578" y="14687"/>
                    <a:pt x="97461" y="53140"/>
                  </a:cubicBezTo>
                  <a:cubicBezTo>
                    <a:pt x="95344" y="91593"/>
                    <a:pt x="100636" y="156856"/>
                    <a:pt x="84761" y="233056"/>
                  </a:cubicBezTo>
                  <a:cubicBezTo>
                    <a:pt x="68886" y="309256"/>
                    <a:pt x="11736" y="485293"/>
                    <a:pt x="2211" y="510340"/>
                  </a:cubicBezTo>
                  <a:cubicBezTo>
                    <a:pt x="-7314" y="535387"/>
                    <a:pt x="16322" y="449662"/>
                    <a:pt x="27611" y="383340"/>
                  </a:cubicBezTo>
                  <a:cubicBezTo>
                    <a:pt x="38900" y="317018"/>
                    <a:pt x="59362" y="178023"/>
                    <a:pt x="69945" y="112406"/>
                  </a:cubicBezTo>
                  <a:cubicBezTo>
                    <a:pt x="80528" y="46789"/>
                    <a:pt x="92875" y="12218"/>
                    <a:pt x="97461" y="23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F6559764-6EDA-43A0-A795-AD3073CFF095}"/>
                </a:ext>
              </a:extLst>
            </p:cNvPr>
            <p:cNvSpPr/>
            <p:nvPr/>
          </p:nvSpPr>
          <p:spPr>
            <a:xfrm>
              <a:off x="5158855" y="3610304"/>
              <a:ext cx="1327833" cy="398957"/>
            </a:xfrm>
            <a:custGeom>
              <a:avLst/>
              <a:gdLst>
                <a:gd name="connsiteX0" fmla="*/ 10045 w 1327833"/>
                <a:gd name="connsiteY0" fmla="*/ 390196 h 398957"/>
                <a:gd name="connsiteX1" fmla="*/ 54495 w 1327833"/>
                <a:gd name="connsiteY1" fmla="*/ 364796 h 398957"/>
                <a:gd name="connsiteX2" fmla="*/ 327545 w 1327833"/>
                <a:gd name="connsiteY2" fmla="*/ 215571 h 398957"/>
                <a:gd name="connsiteX3" fmla="*/ 956195 w 1327833"/>
                <a:gd name="connsiteY3" fmla="*/ 75871 h 398957"/>
                <a:gd name="connsiteX4" fmla="*/ 1327670 w 1327833"/>
                <a:gd name="connsiteY4" fmla="*/ 6021 h 398957"/>
                <a:gd name="connsiteX5" fmla="*/ 997470 w 1327833"/>
                <a:gd name="connsiteY5" fmla="*/ 15546 h 398957"/>
                <a:gd name="connsiteX6" fmla="*/ 578370 w 1327833"/>
                <a:gd name="connsiteY6" fmla="*/ 110796 h 398957"/>
                <a:gd name="connsiteX7" fmla="*/ 283095 w 1327833"/>
                <a:gd name="connsiteY7" fmla="*/ 186996 h 398957"/>
                <a:gd name="connsiteX8" fmla="*/ 10045 w 1327833"/>
                <a:gd name="connsiteY8" fmla="*/ 390196 h 39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7833" h="398957">
                  <a:moveTo>
                    <a:pt x="10045" y="390196"/>
                  </a:moveTo>
                  <a:cubicBezTo>
                    <a:pt x="-28055" y="419829"/>
                    <a:pt x="54495" y="364796"/>
                    <a:pt x="54495" y="364796"/>
                  </a:cubicBezTo>
                  <a:cubicBezTo>
                    <a:pt x="107412" y="335692"/>
                    <a:pt x="177262" y="263725"/>
                    <a:pt x="327545" y="215571"/>
                  </a:cubicBezTo>
                  <a:cubicBezTo>
                    <a:pt x="477828" y="167417"/>
                    <a:pt x="789508" y="110796"/>
                    <a:pt x="956195" y="75871"/>
                  </a:cubicBezTo>
                  <a:cubicBezTo>
                    <a:pt x="1122882" y="40946"/>
                    <a:pt x="1320791" y="16075"/>
                    <a:pt x="1327670" y="6021"/>
                  </a:cubicBezTo>
                  <a:cubicBezTo>
                    <a:pt x="1334549" y="-4033"/>
                    <a:pt x="1122353" y="-1916"/>
                    <a:pt x="997470" y="15546"/>
                  </a:cubicBezTo>
                  <a:cubicBezTo>
                    <a:pt x="872587" y="33008"/>
                    <a:pt x="697433" y="82221"/>
                    <a:pt x="578370" y="110796"/>
                  </a:cubicBezTo>
                  <a:cubicBezTo>
                    <a:pt x="459308" y="139371"/>
                    <a:pt x="376228" y="138313"/>
                    <a:pt x="283095" y="186996"/>
                  </a:cubicBezTo>
                  <a:cubicBezTo>
                    <a:pt x="189962" y="235679"/>
                    <a:pt x="48145" y="360563"/>
                    <a:pt x="10045" y="3901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AEEAD65-73BD-40AE-84C1-65BDAA69E553}"/>
                </a:ext>
              </a:extLst>
            </p:cNvPr>
            <p:cNvSpPr/>
            <p:nvPr/>
          </p:nvSpPr>
          <p:spPr>
            <a:xfrm>
              <a:off x="6290260" y="3664221"/>
              <a:ext cx="1116271" cy="929623"/>
            </a:xfrm>
            <a:custGeom>
              <a:avLst/>
              <a:gdLst>
                <a:gd name="connsiteX0" fmla="*/ 18465 w 1116271"/>
                <a:gd name="connsiteY0" fmla="*/ 2904 h 929623"/>
                <a:gd name="connsiteX1" fmla="*/ 104190 w 1116271"/>
                <a:gd name="connsiteY1" fmla="*/ 41004 h 929623"/>
                <a:gd name="connsiteX2" fmla="*/ 685215 w 1116271"/>
                <a:gd name="connsiteY2" fmla="*/ 250554 h 929623"/>
                <a:gd name="connsiteX3" fmla="*/ 799515 w 1116271"/>
                <a:gd name="connsiteY3" fmla="*/ 358504 h 929623"/>
                <a:gd name="connsiteX4" fmla="*/ 1110665 w 1116271"/>
                <a:gd name="connsiteY4" fmla="*/ 910954 h 929623"/>
                <a:gd name="connsiteX5" fmla="*/ 977315 w 1116271"/>
                <a:gd name="connsiteY5" fmla="*/ 742679 h 929623"/>
                <a:gd name="connsiteX6" fmla="*/ 697915 w 1116271"/>
                <a:gd name="connsiteY6" fmla="*/ 187054 h 929623"/>
                <a:gd name="connsiteX7" fmla="*/ 69265 w 1116271"/>
                <a:gd name="connsiteY7" fmla="*/ 21954 h 929623"/>
                <a:gd name="connsiteX8" fmla="*/ 18465 w 1116271"/>
                <a:gd name="connsiteY8" fmla="*/ 2904 h 92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271" h="929623">
                  <a:moveTo>
                    <a:pt x="18465" y="2904"/>
                  </a:moveTo>
                  <a:cubicBezTo>
                    <a:pt x="24286" y="6079"/>
                    <a:pt x="104190" y="41004"/>
                    <a:pt x="104190" y="41004"/>
                  </a:cubicBezTo>
                  <a:cubicBezTo>
                    <a:pt x="215315" y="82279"/>
                    <a:pt x="569328" y="197637"/>
                    <a:pt x="685215" y="250554"/>
                  </a:cubicBezTo>
                  <a:cubicBezTo>
                    <a:pt x="801102" y="303471"/>
                    <a:pt x="728607" y="248437"/>
                    <a:pt x="799515" y="358504"/>
                  </a:cubicBezTo>
                  <a:cubicBezTo>
                    <a:pt x="870423" y="468571"/>
                    <a:pt x="1081032" y="846925"/>
                    <a:pt x="1110665" y="910954"/>
                  </a:cubicBezTo>
                  <a:cubicBezTo>
                    <a:pt x="1140298" y="974983"/>
                    <a:pt x="1046107" y="863329"/>
                    <a:pt x="977315" y="742679"/>
                  </a:cubicBezTo>
                  <a:cubicBezTo>
                    <a:pt x="908523" y="622029"/>
                    <a:pt x="849257" y="307175"/>
                    <a:pt x="697915" y="187054"/>
                  </a:cubicBezTo>
                  <a:cubicBezTo>
                    <a:pt x="546573" y="66933"/>
                    <a:pt x="180390" y="50529"/>
                    <a:pt x="69265" y="21954"/>
                  </a:cubicBezTo>
                  <a:cubicBezTo>
                    <a:pt x="-41860" y="-6621"/>
                    <a:pt x="12644" y="-271"/>
                    <a:pt x="18465" y="29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49566F0D-C17D-4B86-8702-AFF52CA06A28}"/>
                </a:ext>
              </a:extLst>
            </p:cNvPr>
            <p:cNvSpPr/>
            <p:nvPr/>
          </p:nvSpPr>
          <p:spPr>
            <a:xfrm>
              <a:off x="7297774" y="4258155"/>
              <a:ext cx="256062" cy="1384279"/>
            </a:xfrm>
            <a:custGeom>
              <a:avLst/>
              <a:gdLst>
                <a:gd name="connsiteX0" fmla="*/ 14251 w 256062"/>
                <a:gd name="connsiteY0" fmla="*/ 47145 h 1384279"/>
                <a:gd name="connsiteX1" fmla="*/ 211101 w 256062"/>
                <a:gd name="connsiteY1" fmla="*/ 485295 h 1384279"/>
                <a:gd name="connsiteX2" fmla="*/ 192051 w 256062"/>
                <a:gd name="connsiteY2" fmla="*/ 955195 h 1384279"/>
                <a:gd name="connsiteX3" fmla="*/ 84101 w 256062"/>
                <a:gd name="connsiteY3" fmla="*/ 1377470 h 1384279"/>
                <a:gd name="connsiteX4" fmla="*/ 169826 w 256062"/>
                <a:gd name="connsiteY4" fmla="*/ 1183795 h 1384279"/>
                <a:gd name="connsiteX5" fmla="*/ 252376 w 256062"/>
                <a:gd name="connsiteY5" fmla="*/ 764695 h 1384279"/>
                <a:gd name="connsiteX6" fmla="*/ 42826 w 256062"/>
                <a:gd name="connsiteY6" fmla="*/ 91595 h 1384279"/>
                <a:gd name="connsiteX7" fmla="*/ 14251 w 256062"/>
                <a:gd name="connsiteY7" fmla="*/ 47145 h 13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062" h="1384279">
                  <a:moveTo>
                    <a:pt x="14251" y="47145"/>
                  </a:moveTo>
                  <a:cubicBezTo>
                    <a:pt x="42297" y="112762"/>
                    <a:pt x="181468" y="333953"/>
                    <a:pt x="211101" y="485295"/>
                  </a:cubicBezTo>
                  <a:cubicBezTo>
                    <a:pt x="240734" y="636637"/>
                    <a:pt x="213218" y="806499"/>
                    <a:pt x="192051" y="955195"/>
                  </a:cubicBezTo>
                  <a:cubicBezTo>
                    <a:pt x="170884" y="1103891"/>
                    <a:pt x="87805" y="1339370"/>
                    <a:pt x="84101" y="1377470"/>
                  </a:cubicBezTo>
                  <a:cubicBezTo>
                    <a:pt x="80397" y="1415570"/>
                    <a:pt x="141780" y="1285924"/>
                    <a:pt x="169826" y="1183795"/>
                  </a:cubicBezTo>
                  <a:cubicBezTo>
                    <a:pt x="197872" y="1081666"/>
                    <a:pt x="273543" y="946728"/>
                    <a:pt x="252376" y="764695"/>
                  </a:cubicBezTo>
                  <a:cubicBezTo>
                    <a:pt x="231209" y="582662"/>
                    <a:pt x="84101" y="209070"/>
                    <a:pt x="42826" y="91595"/>
                  </a:cubicBezTo>
                  <a:cubicBezTo>
                    <a:pt x="1551" y="-25880"/>
                    <a:pt x="-13795" y="-18472"/>
                    <a:pt x="14251" y="471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AEE0DCE9-F93D-4755-B11E-C613E9A781B3}"/>
                </a:ext>
              </a:extLst>
            </p:cNvPr>
            <p:cNvSpPr/>
            <p:nvPr/>
          </p:nvSpPr>
          <p:spPr>
            <a:xfrm>
              <a:off x="5456907" y="3387277"/>
              <a:ext cx="1579469" cy="298946"/>
            </a:xfrm>
            <a:custGeom>
              <a:avLst/>
              <a:gdLst>
                <a:gd name="connsiteX0" fmla="*/ 23143 w 1579469"/>
                <a:gd name="connsiteY0" fmla="*/ 197298 h 298946"/>
                <a:gd name="connsiteX1" fmla="*/ 146968 w 1579469"/>
                <a:gd name="connsiteY1" fmla="*/ 162373 h 298946"/>
                <a:gd name="connsiteX2" fmla="*/ 674018 w 1579469"/>
                <a:gd name="connsiteY2" fmla="*/ 44898 h 298946"/>
                <a:gd name="connsiteX3" fmla="*/ 1204243 w 1579469"/>
                <a:gd name="connsiteY3" fmla="*/ 152848 h 298946"/>
                <a:gd name="connsiteX4" fmla="*/ 1578893 w 1579469"/>
                <a:gd name="connsiteY4" fmla="*/ 298898 h 298946"/>
                <a:gd name="connsiteX5" fmla="*/ 1277268 w 1579469"/>
                <a:gd name="connsiteY5" fmla="*/ 136973 h 298946"/>
                <a:gd name="connsiteX6" fmla="*/ 794668 w 1579469"/>
                <a:gd name="connsiteY6" fmla="*/ 9973 h 298946"/>
                <a:gd name="connsiteX7" fmla="*/ 534318 w 1579469"/>
                <a:gd name="connsiteY7" fmla="*/ 29023 h 298946"/>
                <a:gd name="connsiteX8" fmla="*/ 23143 w 1579469"/>
                <a:gd name="connsiteY8" fmla="*/ 197298 h 29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9469" h="298946">
                  <a:moveTo>
                    <a:pt x="23143" y="197298"/>
                  </a:moveTo>
                  <a:cubicBezTo>
                    <a:pt x="-41415" y="219523"/>
                    <a:pt x="38489" y="187773"/>
                    <a:pt x="146968" y="162373"/>
                  </a:cubicBezTo>
                  <a:cubicBezTo>
                    <a:pt x="255447" y="136973"/>
                    <a:pt x="497806" y="46485"/>
                    <a:pt x="674018" y="44898"/>
                  </a:cubicBezTo>
                  <a:cubicBezTo>
                    <a:pt x="850230" y="43311"/>
                    <a:pt x="1053431" y="110515"/>
                    <a:pt x="1204243" y="152848"/>
                  </a:cubicBezTo>
                  <a:cubicBezTo>
                    <a:pt x="1355055" y="195181"/>
                    <a:pt x="1566722" y="301544"/>
                    <a:pt x="1578893" y="298898"/>
                  </a:cubicBezTo>
                  <a:cubicBezTo>
                    <a:pt x="1591064" y="296252"/>
                    <a:pt x="1407972" y="185127"/>
                    <a:pt x="1277268" y="136973"/>
                  </a:cubicBezTo>
                  <a:cubicBezTo>
                    <a:pt x="1146564" y="88819"/>
                    <a:pt x="918493" y="27965"/>
                    <a:pt x="794668" y="9973"/>
                  </a:cubicBezTo>
                  <a:cubicBezTo>
                    <a:pt x="670843" y="-8019"/>
                    <a:pt x="668726" y="-1669"/>
                    <a:pt x="534318" y="29023"/>
                  </a:cubicBezTo>
                  <a:cubicBezTo>
                    <a:pt x="399910" y="59715"/>
                    <a:pt x="87701" y="175073"/>
                    <a:pt x="23143" y="1972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5C2C773-5413-4FA2-80F8-A775ED65D406}"/>
                </a:ext>
              </a:extLst>
            </p:cNvPr>
            <p:cNvSpPr/>
            <p:nvPr/>
          </p:nvSpPr>
          <p:spPr>
            <a:xfrm>
              <a:off x="7045325" y="3700847"/>
              <a:ext cx="504601" cy="699945"/>
            </a:xfrm>
            <a:custGeom>
              <a:avLst/>
              <a:gdLst>
                <a:gd name="connsiteX0" fmla="*/ 0 w 504601"/>
                <a:gd name="connsiteY0" fmla="*/ 1203 h 699945"/>
                <a:gd name="connsiteX1" fmla="*/ 336550 w 504601"/>
                <a:gd name="connsiteY1" fmla="*/ 306003 h 699945"/>
                <a:gd name="connsiteX2" fmla="*/ 501650 w 504601"/>
                <a:gd name="connsiteY2" fmla="*/ 696528 h 699945"/>
                <a:gd name="connsiteX3" fmla="*/ 434975 w 504601"/>
                <a:gd name="connsiteY3" fmla="*/ 480628 h 699945"/>
                <a:gd name="connsiteX4" fmla="*/ 339725 w 504601"/>
                <a:gd name="connsiteY4" fmla="*/ 210753 h 699945"/>
                <a:gd name="connsiteX5" fmla="*/ 0 w 504601"/>
                <a:gd name="connsiteY5" fmla="*/ 1203 h 69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601" h="699945">
                  <a:moveTo>
                    <a:pt x="0" y="1203"/>
                  </a:moveTo>
                  <a:cubicBezTo>
                    <a:pt x="-529" y="17078"/>
                    <a:pt x="252942" y="190116"/>
                    <a:pt x="336550" y="306003"/>
                  </a:cubicBezTo>
                  <a:cubicBezTo>
                    <a:pt x="420158" y="421891"/>
                    <a:pt x="485246" y="667424"/>
                    <a:pt x="501650" y="696528"/>
                  </a:cubicBezTo>
                  <a:cubicBezTo>
                    <a:pt x="518054" y="725632"/>
                    <a:pt x="461962" y="561590"/>
                    <a:pt x="434975" y="480628"/>
                  </a:cubicBezTo>
                  <a:cubicBezTo>
                    <a:pt x="407988" y="399666"/>
                    <a:pt x="411162" y="291186"/>
                    <a:pt x="339725" y="210753"/>
                  </a:cubicBezTo>
                  <a:cubicBezTo>
                    <a:pt x="268288" y="130320"/>
                    <a:pt x="529" y="-14672"/>
                    <a:pt x="0" y="12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16579A88-3BD5-4DC4-8D98-B4B365DE86ED}"/>
                </a:ext>
              </a:extLst>
            </p:cNvPr>
            <p:cNvSpPr/>
            <p:nvPr/>
          </p:nvSpPr>
          <p:spPr>
            <a:xfrm>
              <a:off x="7528748" y="4196061"/>
              <a:ext cx="215117" cy="788102"/>
            </a:xfrm>
            <a:custGeom>
              <a:avLst/>
              <a:gdLst>
                <a:gd name="connsiteX0" fmla="*/ 2352 w 215117"/>
                <a:gd name="connsiteY0" fmla="*/ 1289 h 788102"/>
                <a:gd name="connsiteX1" fmla="*/ 167452 w 215117"/>
                <a:gd name="connsiteY1" fmla="*/ 391814 h 788102"/>
                <a:gd name="connsiteX2" fmla="*/ 215077 w 215117"/>
                <a:gd name="connsiteY2" fmla="*/ 782339 h 788102"/>
                <a:gd name="connsiteX3" fmla="*/ 173802 w 215117"/>
                <a:gd name="connsiteY3" fmla="*/ 601364 h 788102"/>
                <a:gd name="connsiteX4" fmla="*/ 78552 w 215117"/>
                <a:gd name="connsiteY4" fmla="*/ 277514 h 788102"/>
                <a:gd name="connsiteX5" fmla="*/ 2352 w 215117"/>
                <a:gd name="connsiteY5" fmla="*/ 1289 h 78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17" h="788102">
                  <a:moveTo>
                    <a:pt x="2352" y="1289"/>
                  </a:moveTo>
                  <a:cubicBezTo>
                    <a:pt x="17169" y="20339"/>
                    <a:pt x="131998" y="261639"/>
                    <a:pt x="167452" y="391814"/>
                  </a:cubicBezTo>
                  <a:cubicBezTo>
                    <a:pt x="202906" y="521989"/>
                    <a:pt x="214019" y="747414"/>
                    <a:pt x="215077" y="782339"/>
                  </a:cubicBezTo>
                  <a:cubicBezTo>
                    <a:pt x="216135" y="817264"/>
                    <a:pt x="196556" y="685501"/>
                    <a:pt x="173802" y="601364"/>
                  </a:cubicBezTo>
                  <a:cubicBezTo>
                    <a:pt x="151048" y="517227"/>
                    <a:pt x="110831" y="375939"/>
                    <a:pt x="78552" y="277514"/>
                  </a:cubicBezTo>
                  <a:cubicBezTo>
                    <a:pt x="46273" y="179089"/>
                    <a:pt x="-12465" y="-17761"/>
                    <a:pt x="2352" y="12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2EA5F3ED-E4A2-4F25-9746-43DBE18CB65F}"/>
                </a:ext>
              </a:extLst>
            </p:cNvPr>
            <p:cNvSpPr/>
            <p:nvPr/>
          </p:nvSpPr>
          <p:spPr>
            <a:xfrm>
              <a:off x="7452736" y="4942004"/>
              <a:ext cx="324887" cy="1010550"/>
            </a:xfrm>
            <a:custGeom>
              <a:avLst/>
              <a:gdLst>
                <a:gd name="connsiteX0" fmla="*/ 319664 w 324887"/>
                <a:gd name="connsiteY0" fmla="*/ 112596 h 1010550"/>
                <a:gd name="connsiteX1" fmla="*/ 268864 w 324887"/>
                <a:gd name="connsiteY1" fmla="*/ 452321 h 1010550"/>
                <a:gd name="connsiteX2" fmla="*/ 72014 w 324887"/>
                <a:gd name="connsiteY2" fmla="*/ 880946 h 1010550"/>
                <a:gd name="connsiteX3" fmla="*/ 2164 w 324887"/>
                <a:gd name="connsiteY3" fmla="*/ 1007946 h 1010550"/>
                <a:gd name="connsiteX4" fmla="*/ 141864 w 324887"/>
                <a:gd name="connsiteY4" fmla="*/ 792046 h 1010550"/>
                <a:gd name="connsiteX5" fmla="*/ 313314 w 324887"/>
                <a:gd name="connsiteY5" fmla="*/ 458671 h 1010550"/>
                <a:gd name="connsiteX6" fmla="*/ 306964 w 324887"/>
                <a:gd name="connsiteY6" fmla="*/ 20521 h 1010550"/>
                <a:gd name="connsiteX7" fmla="*/ 319664 w 324887"/>
                <a:gd name="connsiteY7" fmla="*/ 112596 h 10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887" h="1010550">
                  <a:moveTo>
                    <a:pt x="319664" y="112596"/>
                  </a:moveTo>
                  <a:cubicBezTo>
                    <a:pt x="313314" y="184563"/>
                    <a:pt x="310139" y="324263"/>
                    <a:pt x="268864" y="452321"/>
                  </a:cubicBezTo>
                  <a:cubicBezTo>
                    <a:pt x="227589" y="580379"/>
                    <a:pt x="116464" y="788342"/>
                    <a:pt x="72014" y="880946"/>
                  </a:cubicBezTo>
                  <a:cubicBezTo>
                    <a:pt x="27564" y="973550"/>
                    <a:pt x="-9478" y="1022762"/>
                    <a:pt x="2164" y="1007946"/>
                  </a:cubicBezTo>
                  <a:cubicBezTo>
                    <a:pt x="13806" y="993130"/>
                    <a:pt x="90006" y="883592"/>
                    <a:pt x="141864" y="792046"/>
                  </a:cubicBezTo>
                  <a:cubicBezTo>
                    <a:pt x="193722" y="700500"/>
                    <a:pt x="285797" y="587258"/>
                    <a:pt x="313314" y="458671"/>
                  </a:cubicBezTo>
                  <a:cubicBezTo>
                    <a:pt x="340831" y="330084"/>
                    <a:pt x="311197" y="79258"/>
                    <a:pt x="306964" y="20521"/>
                  </a:cubicBezTo>
                  <a:cubicBezTo>
                    <a:pt x="302731" y="-38216"/>
                    <a:pt x="326014" y="40629"/>
                    <a:pt x="319664" y="1125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47C34DDF-BEBE-4612-A5BA-F4D5B5069B20}"/>
                </a:ext>
              </a:extLst>
            </p:cNvPr>
            <p:cNvSpPr/>
            <p:nvPr/>
          </p:nvSpPr>
          <p:spPr>
            <a:xfrm>
              <a:off x="5213100" y="521838"/>
              <a:ext cx="2484279" cy="276307"/>
            </a:xfrm>
            <a:custGeom>
              <a:avLst/>
              <a:gdLst>
                <a:gd name="connsiteX0" fmla="*/ 250 w 2484279"/>
                <a:gd name="connsiteY0" fmla="*/ 252862 h 276307"/>
                <a:gd name="connsiteX1" fmla="*/ 908300 w 2484279"/>
                <a:gd name="connsiteY1" fmla="*/ 11562 h 276307"/>
                <a:gd name="connsiteX2" fmla="*/ 1657600 w 2484279"/>
                <a:gd name="connsiteY2" fmla="*/ 62362 h 276307"/>
                <a:gd name="connsiteX3" fmla="*/ 2457700 w 2484279"/>
                <a:gd name="connsiteY3" fmla="*/ 271912 h 276307"/>
                <a:gd name="connsiteX4" fmla="*/ 2222750 w 2484279"/>
                <a:gd name="connsiteY4" fmla="*/ 195712 h 276307"/>
                <a:gd name="connsiteX5" fmla="*/ 1530600 w 2484279"/>
                <a:gd name="connsiteY5" fmla="*/ 87762 h 276307"/>
                <a:gd name="connsiteX6" fmla="*/ 997200 w 2484279"/>
                <a:gd name="connsiteY6" fmla="*/ 36962 h 276307"/>
                <a:gd name="connsiteX7" fmla="*/ 250 w 2484279"/>
                <a:gd name="connsiteY7" fmla="*/ 252862 h 2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4279" h="276307">
                  <a:moveTo>
                    <a:pt x="250" y="252862"/>
                  </a:moveTo>
                  <a:cubicBezTo>
                    <a:pt x="-14567" y="248629"/>
                    <a:pt x="632075" y="43312"/>
                    <a:pt x="908300" y="11562"/>
                  </a:cubicBezTo>
                  <a:cubicBezTo>
                    <a:pt x="1184525" y="-20188"/>
                    <a:pt x="1399367" y="18970"/>
                    <a:pt x="1657600" y="62362"/>
                  </a:cubicBezTo>
                  <a:cubicBezTo>
                    <a:pt x="1915833" y="105754"/>
                    <a:pt x="2363508" y="249687"/>
                    <a:pt x="2457700" y="271912"/>
                  </a:cubicBezTo>
                  <a:cubicBezTo>
                    <a:pt x="2551892" y="294137"/>
                    <a:pt x="2377267" y="226404"/>
                    <a:pt x="2222750" y="195712"/>
                  </a:cubicBezTo>
                  <a:cubicBezTo>
                    <a:pt x="2068233" y="165020"/>
                    <a:pt x="1734858" y="114220"/>
                    <a:pt x="1530600" y="87762"/>
                  </a:cubicBezTo>
                  <a:cubicBezTo>
                    <a:pt x="1326342" y="61304"/>
                    <a:pt x="1252258" y="9445"/>
                    <a:pt x="997200" y="36962"/>
                  </a:cubicBezTo>
                  <a:cubicBezTo>
                    <a:pt x="742142" y="64479"/>
                    <a:pt x="15067" y="257095"/>
                    <a:pt x="250" y="252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6248E2AD-28E6-4868-8408-A0F537745145}"/>
                </a:ext>
              </a:extLst>
            </p:cNvPr>
            <p:cNvSpPr/>
            <p:nvPr/>
          </p:nvSpPr>
          <p:spPr>
            <a:xfrm>
              <a:off x="7562716" y="774474"/>
              <a:ext cx="1931662" cy="1353382"/>
            </a:xfrm>
            <a:custGeom>
              <a:avLst/>
              <a:gdLst>
                <a:gd name="connsiteX0" fmla="*/ 76334 w 1931662"/>
                <a:gd name="connsiteY0" fmla="*/ 38326 h 1353382"/>
                <a:gd name="connsiteX1" fmla="*/ 146184 w 1931662"/>
                <a:gd name="connsiteY1" fmla="*/ 51026 h 1353382"/>
                <a:gd name="connsiteX2" fmla="*/ 844684 w 1931662"/>
                <a:gd name="connsiteY2" fmla="*/ 419326 h 1353382"/>
                <a:gd name="connsiteX3" fmla="*/ 1320934 w 1931662"/>
                <a:gd name="connsiteY3" fmla="*/ 660626 h 1353382"/>
                <a:gd name="connsiteX4" fmla="*/ 1930534 w 1931662"/>
                <a:gd name="connsiteY4" fmla="*/ 1352776 h 1353382"/>
                <a:gd name="connsiteX5" fmla="*/ 1460634 w 1931662"/>
                <a:gd name="connsiteY5" fmla="*/ 774926 h 1353382"/>
                <a:gd name="connsiteX6" fmla="*/ 1028834 w 1931662"/>
                <a:gd name="connsiteY6" fmla="*/ 381226 h 1353382"/>
                <a:gd name="connsiteX7" fmla="*/ 76334 w 1931662"/>
                <a:gd name="connsiteY7" fmla="*/ 38326 h 135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662" h="1353382">
                  <a:moveTo>
                    <a:pt x="76334" y="38326"/>
                  </a:moveTo>
                  <a:cubicBezTo>
                    <a:pt x="-70774" y="-16707"/>
                    <a:pt x="18126" y="-12474"/>
                    <a:pt x="146184" y="51026"/>
                  </a:cubicBezTo>
                  <a:cubicBezTo>
                    <a:pt x="274242" y="114526"/>
                    <a:pt x="648892" y="317726"/>
                    <a:pt x="844684" y="419326"/>
                  </a:cubicBezTo>
                  <a:cubicBezTo>
                    <a:pt x="1040476" y="520926"/>
                    <a:pt x="1139959" y="505051"/>
                    <a:pt x="1320934" y="660626"/>
                  </a:cubicBezTo>
                  <a:cubicBezTo>
                    <a:pt x="1501909" y="816201"/>
                    <a:pt x="1907251" y="1333726"/>
                    <a:pt x="1930534" y="1352776"/>
                  </a:cubicBezTo>
                  <a:cubicBezTo>
                    <a:pt x="1953817" y="1371826"/>
                    <a:pt x="1610917" y="936851"/>
                    <a:pt x="1460634" y="774926"/>
                  </a:cubicBezTo>
                  <a:cubicBezTo>
                    <a:pt x="1310351" y="613001"/>
                    <a:pt x="1263784" y="508226"/>
                    <a:pt x="1028834" y="381226"/>
                  </a:cubicBezTo>
                  <a:cubicBezTo>
                    <a:pt x="793884" y="254226"/>
                    <a:pt x="223442" y="93359"/>
                    <a:pt x="76334" y="383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4A7E5944-0A63-40E9-8872-48868C875D67}"/>
                </a:ext>
              </a:extLst>
            </p:cNvPr>
            <p:cNvSpPr/>
            <p:nvPr/>
          </p:nvSpPr>
          <p:spPr>
            <a:xfrm>
              <a:off x="9178391" y="1681230"/>
              <a:ext cx="939416" cy="1207950"/>
            </a:xfrm>
            <a:custGeom>
              <a:avLst/>
              <a:gdLst>
                <a:gd name="connsiteX0" fmla="*/ 86259 w 939416"/>
                <a:gd name="connsiteY0" fmla="*/ 58670 h 1207950"/>
                <a:gd name="connsiteX1" fmla="*/ 575209 w 939416"/>
                <a:gd name="connsiteY1" fmla="*/ 661920 h 1207950"/>
                <a:gd name="connsiteX2" fmla="*/ 867309 w 939416"/>
                <a:gd name="connsiteY2" fmla="*/ 1125470 h 1207950"/>
                <a:gd name="connsiteX3" fmla="*/ 918109 w 939416"/>
                <a:gd name="connsiteY3" fmla="*/ 1150870 h 1207950"/>
                <a:gd name="connsiteX4" fmla="*/ 575209 w 939416"/>
                <a:gd name="connsiteY4" fmla="*/ 534920 h 1207950"/>
                <a:gd name="connsiteX5" fmla="*/ 352959 w 939416"/>
                <a:gd name="connsiteY5" fmla="*/ 211070 h 1207950"/>
                <a:gd name="connsiteX6" fmla="*/ 10059 w 939416"/>
                <a:gd name="connsiteY6" fmla="*/ 1520 h 1207950"/>
                <a:gd name="connsiteX7" fmla="*/ 92609 w 939416"/>
                <a:gd name="connsiteY7" fmla="*/ 115820 h 1207950"/>
                <a:gd name="connsiteX8" fmla="*/ 86259 w 939416"/>
                <a:gd name="connsiteY8" fmla="*/ 58670 h 12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416" h="1207950">
                  <a:moveTo>
                    <a:pt x="86259" y="58670"/>
                  </a:moveTo>
                  <a:cubicBezTo>
                    <a:pt x="166692" y="149687"/>
                    <a:pt x="445034" y="484120"/>
                    <a:pt x="575209" y="661920"/>
                  </a:cubicBezTo>
                  <a:cubicBezTo>
                    <a:pt x="705384" y="839720"/>
                    <a:pt x="810159" y="1043978"/>
                    <a:pt x="867309" y="1125470"/>
                  </a:cubicBezTo>
                  <a:cubicBezTo>
                    <a:pt x="924459" y="1206962"/>
                    <a:pt x="966792" y="1249295"/>
                    <a:pt x="918109" y="1150870"/>
                  </a:cubicBezTo>
                  <a:cubicBezTo>
                    <a:pt x="869426" y="1052445"/>
                    <a:pt x="669401" y="691553"/>
                    <a:pt x="575209" y="534920"/>
                  </a:cubicBezTo>
                  <a:cubicBezTo>
                    <a:pt x="481017" y="378287"/>
                    <a:pt x="447151" y="299970"/>
                    <a:pt x="352959" y="211070"/>
                  </a:cubicBezTo>
                  <a:cubicBezTo>
                    <a:pt x="258767" y="122170"/>
                    <a:pt x="53451" y="17395"/>
                    <a:pt x="10059" y="1520"/>
                  </a:cubicBezTo>
                  <a:cubicBezTo>
                    <a:pt x="-33333" y="-14355"/>
                    <a:pt x="76734" y="98887"/>
                    <a:pt x="92609" y="115820"/>
                  </a:cubicBezTo>
                  <a:cubicBezTo>
                    <a:pt x="108484" y="132753"/>
                    <a:pt x="5826" y="-32347"/>
                    <a:pt x="86259" y="586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82A6DDD0-5CA1-4175-9152-2C7A7D7A6368}"/>
                </a:ext>
              </a:extLst>
            </p:cNvPr>
            <p:cNvSpPr/>
            <p:nvPr/>
          </p:nvSpPr>
          <p:spPr>
            <a:xfrm>
              <a:off x="10079453" y="2810194"/>
              <a:ext cx="341182" cy="1450658"/>
            </a:xfrm>
            <a:custGeom>
              <a:avLst/>
              <a:gdLst>
                <a:gd name="connsiteX0" fmla="*/ 23397 w 341182"/>
                <a:gd name="connsiteY0" fmla="*/ 47306 h 1450658"/>
                <a:gd name="connsiteX1" fmla="*/ 42447 w 341182"/>
                <a:gd name="connsiteY1" fmla="*/ 136206 h 1450658"/>
                <a:gd name="connsiteX2" fmla="*/ 226597 w 341182"/>
                <a:gd name="connsiteY2" fmla="*/ 714056 h 1450658"/>
                <a:gd name="connsiteX3" fmla="*/ 283747 w 341182"/>
                <a:gd name="connsiteY3" fmla="*/ 1012506 h 1450658"/>
                <a:gd name="connsiteX4" fmla="*/ 302797 w 341182"/>
                <a:gd name="connsiteY4" fmla="*/ 1450656 h 1450658"/>
                <a:gd name="connsiteX5" fmla="*/ 309147 w 341182"/>
                <a:gd name="connsiteY5" fmla="*/ 1018856 h 1450658"/>
                <a:gd name="connsiteX6" fmla="*/ 321847 w 341182"/>
                <a:gd name="connsiteY6" fmla="*/ 752156 h 1450658"/>
                <a:gd name="connsiteX7" fmla="*/ 23397 w 341182"/>
                <a:gd name="connsiteY7" fmla="*/ 47306 h 14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182" h="1450658">
                  <a:moveTo>
                    <a:pt x="23397" y="47306"/>
                  </a:moveTo>
                  <a:cubicBezTo>
                    <a:pt x="-23170" y="-55352"/>
                    <a:pt x="8580" y="25081"/>
                    <a:pt x="42447" y="136206"/>
                  </a:cubicBezTo>
                  <a:cubicBezTo>
                    <a:pt x="76314" y="247331"/>
                    <a:pt x="186380" y="568006"/>
                    <a:pt x="226597" y="714056"/>
                  </a:cubicBezTo>
                  <a:cubicBezTo>
                    <a:pt x="266814" y="860106"/>
                    <a:pt x="271047" y="889739"/>
                    <a:pt x="283747" y="1012506"/>
                  </a:cubicBezTo>
                  <a:cubicBezTo>
                    <a:pt x="296447" y="1135273"/>
                    <a:pt x="298564" y="1449598"/>
                    <a:pt x="302797" y="1450656"/>
                  </a:cubicBezTo>
                  <a:cubicBezTo>
                    <a:pt x="307030" y="1451714"/>
                    <a:pt x="305972" y="1135273"/>
                    <a:pt x="309147" y="1018856"/>
                  </a:cubicBezTo>
                  <a:cubicBezTo>
                    <a:pt x="312322" y="902439"/>
                    <a:pt x="370530" y="916198"/>
                    <a:pt x="321847" y="752156"/>
                  </a:cubicBezTo>
                  <a:cubicBezTo>
                    <a:pt x="273164" y="588114"/>
                    <a:pt x="69964" y="149964"/>
                    <a:pt x="23397" y="47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7EF900E8-B8FB-4B37-8124-A718F752C32D}"/>
                </a:ext>
              </a:extLst>
            </p:cNvPr>
            <p:cNvSpPr/>
            <p:nvPr/>
          </p:nvSpPr>
          <p:spPr>
            <a:xfrm>
              <a:off x="10368582" y="3771864"/>
              <a:ext cx="52547" cy="1988336"/>
            </a:xfrm>
            <a:custGeom>
              <a:avLst/>
              <a:gdLst>
                <a:gd name="connsiteX0" fmla="*/ 26368 w 52547"/>
                <a:gd name="connsiteY0" fmla="*/ 107986 h 1988336"/>
                <a:gd name="connsiteX1" fmla="*/ 7318 w 52547"/>
                <a:gd name="connsiteY1" fmla="*/ 247686 h 1988336"/>
                <a:gd name="connsiteX2" fmla="*/ 968 w 52547"/>
                <a:gd name="connsiteY2" fmla="*/ 1955836 h 1988336"/>
                <a:gd name="connsiteX3" fmla="*/ 26368 w 52547"/>
                <a:gd name="connsiteY3" fmla="*/ 1327186 h 1988336"/>
                <a:gd name="connsiteX4" fmla="*/ 51768 w 52547"/>
                <a:gd name="connsiteY4" fmla="*/ 806486 h 1988336"/>
                <a:gd name="connsiteX5" fmla="*/ 45418 w 52547"/>
                <a:gd name="connsiteY5" fmla="*/ 57186 h 1988336"/>
                <a:gd name="connsiteX6" fmla="*/ 39068 w 52547"/>
                <a:gd name="connsiteY6" fmla="*/ 57186 h 1988336"/>
                <a:gd name="connsiteX7" fmla="*/ 26368 w 52547"/>
                <a:gd name="connsiteY7" fmla="*/ 107986 h 19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47" h="1988336">
                  <a:moveTo>
                    <a:pt x="26368" y="107986"/>
                  </a:moveTo>
                  <a:cubicBezTo>
                    <a:pt x="21076" y="139736"/>
                    <a:pt x="11551" y="-60289"/>
                    <a:pt x="7318" y="247686"/>
                  </a:cubicBezTo>
                  <a:cubicBezTo>
                    <a:pt x="3085" y="555661"/>
                    <a:pt x="-2207" y="1775919"/>
                    <a:pt x="968" y="1955836"/>
                  </a:cubicBezTo>
                  <a:cubicBezTo>
                    <a:pt x="4143" y="2135753"/>
                    <a:pt x="17901" y="1518744"/>
                    <a:pt x="26368" y="1327186"/>
                  </a:cubicBezTo>
                  <a:cubicBezTo>
                    <a:pt x="34835" y="1135628"/>
                    <a:pt x="48593" y="1018153"/>
                    <a:pt x="51768" y="806486"/>
                  </a:cubicBezTo>
                  <a:cubicBezTo>
                    <a:pt x="54943" y="594819"/>
                    <a:pt x="47535" y="182069"/>
                    <a:pt x="45418" y="57186"/>
                  </a:cubicBezTo>
                  <a:cubicBezTo>
                    <a:pt x="43301" y="-67697"/>
                    <a:pt x="45418" y="49778"/>
                    <a:pt x="39068" y="57186"/>
                  </a:cubicBezTo>
                  <a:cubicBezTo>
                    <a:pt x="32718" y="64594"/>
                    <a:pt x="31660" y="76236"/>
                    <a:pt x="26368" y="1079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E8BE1CD0-E760-4B2F-A124-87AEC3E5707C}"/>
                </a:ext>
              </a:extLst>
            </p:cNvPr>
            <p:cNvSpPr/>
            <p:nvPr/>
          </p:nvSpPr>
          <p:spPr>
            <a:xfrm>
              <a:off x="9314094" y="5678995"/>
              <a:ext cx="1168472" cy="2278683"/>
            </a:xfrm>
            <a:custGeom>
              <a:avLst/>
              <a:gdLst>
                <a:gd name="connsiteX0" fmla="*/ 1087206 w 1168472"/>
                <a:gd name="connsiteY0" fmla="*/ 169355 h 2278683"/>
                <a:gd name="connsiteX1" fmla="*/ 826856 w 1168472"/>
                <a:gd name="connsiteY1" fmla="*/ 842455 h 2278683"/>
                <a:gd name="connsiteX2" fmla="*/ 503006 w 1168472"/>
                <a:gd name="connsiteY2" fmla="*/ 1420305 h 2278683"/>
                <a:gd name="connsiteX3" fmla="*/ 1356 w 1168472"/>
                <a:gd name="connsiteY3" fmla="*/ 2277555 h 2278683"/>
                <a:gd name="connsiteX4" fmla="*/ 344256 w 1168472"/>
                <a:gd name="connsiteY4" fmla="*/ 1617155 h 2278683"/>
                <a:gd name="connsiteX5" fmla="*/ 1112606 w 1168472"/>
                <a:gd name="connsiteY5" fmla="*/ 124905 h 2278683"/>
                <a:gd name="connsiteX6" fmla="*/ 1087206 w 1168472"/>
                <a:gd name="connsiteY6" fmla="*/ 169355 h 22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472" h="2278683">
                  <a:moveTo>
                    <a:pt x="1087206" y="169355"/>
                  </a:moveTo>
                  <a:cubicBezTo>
                    <a:pt x="1039581" y="288947"/>
                    <a:pt x="924223" y="633963"/>
                    <a:pt x="826856" y="842455"/>
                  </a:cubicBezTo>
                  <a:cubicBezTo>
                    <a:pt x="729489" y="1050947"/>
                    <a:pt x="640589" y="1181122"/>
                    <a:pt x="503006" y="1420305"/>
                  </a:cubicBezTo>
                  <a:cubicBezTo>
                    <a:pt x="365423" y="1659488"/>
                    <a:pt x="27814" y="2244747"/>
                    <a:pt x="1356" y="2277555"/>
                  </a:cubicBezTo>
                  <a:cubicBezTo>
                    <a:pt x="-25102" y="2310363"/>
                    <a:pt x="344256" y="1617155"/>
                    <a:pt x="344256" y="1617155"/>
                  </a:cubicBezTo>
                  <a:cubicBezTo>
                    <a:pt x="529464" y="1258380"/>
                    <a:pt x="996189" y="369380"/>
                    <a:pt x="1112606" y="124905"/>
                  </a:cubicBezTo>
                  <a:cubicBezTo>
                    <a:pt x="1229023" y="-119570"/>
                    <a:pt x="1134831" y="49763"/>
                    <a:pt x="1087206" y="1693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DBD69F3E-F2AB-4931-83F2-6B95E5BE4015}"/>
                </a:ext>
              </a:extLst>
            </p:cNvPr>
            <p:cNvSpPr/>
            <p:nvPr/>
          </p:nvSpPr>
          <p:spPr>
            <a:xfrm>
              <a:off x="7974112" y="7270866"/>
              <a:ext cx="1711034" cy="1668328"/>
            </a:xfrm>
            <a:custGeom>
              <a:avLst/>
              <a:gdLst>
                <a:gd name="connsiteX0" fmla="*/ 1576288 w 1711034"/>
                <a:gd name="connsiteY0" fmla="*/ 164984 h 1668328"/>
                <a:gd name="connsiteX1" fmla="*/ 846038 w 1711034"/>
                <a:gd name="connsiteY1" fmla="*/ 1003184 h 1668328"/>
                <a:gd name="connsiteX2" fmla="*/ 39588 w 1711034"/>
                <a:gd name="connsiteY2" fmla="*/ 1625484 h 1668328"/>
                <a:gd name="connsiteX3" fmla="*/ 172938 w 1711034"/>
                <a:gd name="connsiteY3" fmla="*/ 1581034 h 1668328"/>
                <a:gd name="connsiteX4" fmla="*/ 598388 w 1711034"/>
                <a:gd name="connsiteY4" fmla="*/ 1314334 h 1668328"/>
                <a:gd name="connsiteX5" fmla="*/ 1614388 w 1711034"/>
                <a:gd name="connsiteY5" fmla="*/ 101484 h 1668328"/>
                <a:gd name="connsiteX6" fmla="*/ 1576288 w 1711034"/>
                <a:gd name="connsiteY6" fmla="*/ 164984 h 166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034" h="1668328">
                  <a:moveTo>
                    <a:pt x="1576288" y="164984"/>
                  </a:moveTo>
                  <a:cubicBezTo>
                    <a:pt x="1448230" y="315267"/>
                    <a:pt x="1102155" y="759767"/>
                    <a:pt x="846038" y="1003184"/>
                  </a:cubicBezTo>
                  <a:cubicBezTo>
                    <a:pt x="589921" y="1246601"/>
                    <a:pt x="151771" y="1529176"/>
                    <a:pt x="39588" y="1625484"/>
                  </a:cubicBezTo>
                  <a:cubicBezTo>
                    <a:pt x="-72595" y="1721792"/>
                    <a:pt x="79805" y="1632892"/>
                    <a:pt x="172938" y="1581034"/>
                  </a:cubicBezTo>
                  <a:cubicBezTo>
                    <a:pt x="266071" y="1529176"/>
                    <a:pt x="358146" y="1560926"/>
                    <a:pt x="598388" y="1314334"/>
                  </a:cubicBezTo>
                  <a:cubicBezTo>
                    <a:pt x="838630" y="1067742"/>
                    <a:pt x="1445055" y="287751"/>
                    <a:pt x="1614388" y="101484"/>
                  </a:cubicBezTo>
                  <a:cubicBezTo>
                    <a:pt x="1783721" y="-84783"/>
                    <a:pt x="1704346" y="14701"/>
                    <a:pt x="1576288" y="1649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BFFFA5EE-7FA7-40CE-AFA2-44638085DD2B}"/>
                </a:ext>
              </a:extLst>
            </p:cNvPr>
            <p:cNvSpPr/>
            <p:nvPr/>
          </p:nvSpPr>
          <p:spPr>
            <a:xfrm>
              <a:off x="8974576" y="7626391"/>
              <a:ext cx="550438" cy="667198"/>
            </a:xfrm>
            <a:custGeom>
              <a:avLst/>
              <a:gdLst>
                <a:gd name="connsiteX0" fmla="*/ 531374 w 550438"/>
                <a:gd name="connsiteY0" fmla="*/ 6309 h 667198"/>
                <a:gd name="connsiteX1" fmla="*/ 467874 w 550438"/>
                <a:gd name="connsiteY1" fmla="*/ 107909 h 667198"/>
                <a:gd name="connsiteX2" fmla="*/ 4324 w 550438"/>
                <a:gd name="connsiteY2" fmla="*/ 666709 h 667198"/>
                <a:gd name="connsiteX3" fmla="*/ 251974 w 550438"/>
                <a:gd name="connsiteY3" fmla="*/ 203159 h 667198"/>
                <a:gd name="connsiteX4" fmla="*/ 531374 w 550438"/>
                <a:gd name="connsiteY4" fmla="*/ 6309 h 66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38" h="667198">
                  <a:moveTo>
                    <a:pt x="531374" y="6309"/>
                  </a:moveTo>
                  <a:cubicBezTo>
                    <a:pt x="567357" y="-9566"/>
                    <a:pt x="555716" y="-2158"/>
                    <a:pt x="467874" y="107909"/>
                  </a:cubicBezTo>
                  <a:cubicBezTo>
                    <a:pt x="380032" y="217976"/>
                    <a:pt x="40307" y="650834"/>
                    <a:pt x="4324" y="666709"/>
                  </a:cubicBezTo>
                  <a:cubicBezTo>
                    <a:pt x="-31659" y="682584"/>
                    <a:pt x="166249" y="307934"/>
                    <a:pt x="251974" y="203159"/>
                  </a:cubicBezTo>
                  <a:cubicBezTo>
                    <a:pt x="337699" y="98384"/>
                    <a:pt x="495391" y="22184"/>
                    <a:pt x="531374" y="63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507B7C19-CEA9-4975-A175-7918D964F768}"/>
                </a:ext>
              </a:extLst>
            </p:cNvPr>
            <p:cNvSpPr/>
            <p:nvPr/>
          </p:nvSpPr>
          <p:spPr>
            <a:xfrm>
              <a:off x="3658326" y="795086"/>
              <a:ext cx="2160836" cy="866424"/>
            </a:xfrm>
            <a:custGeom>
              <a:avLst/>
              <a:gdLst>
                <a:gd name="connsiteX0" fmla="*/ 2069374 w 2160836"/>
                <a:gd name="connsiteY0" fmla="*/ 30414 h 866424"/>
                <a:gd name="connsiteX1" fmla="*/ 1878874 w 2160836"/>
                <a:gd name="connsiteY1" fmla="*/ 24064 h 866424"/>
                <a:gd name="connsiteX2" fmla="*/ 786674 w 2160836"/>
                <a:gd name="connsiteY2" fmla="*/ 373314 h 866424"/>
                <a:gd name="connsiteX3" fmla="*/ 11974 w 2160836"/>
                <a:gd name="connsiteY3" fmla="*/ 855914 h 866424"/>
                <a:gd name="connsiteX4" fmla="*/ 392974 w 2160836"/>
                <a:gd name="connsiteY4" fmla="*/ 665414 h 866424"/>
                <a:gd name="connsiteX5" fmla="*/ 1402624 w 2160836"/>
                <a:gd name="connsiteY5" fmla="*/ 201864 h 866424"/>
                <a:gd name="connsiteX6" fmla="*/ 2132874 w 2160836"/>
                <a:gd name="connsiteY6" fmla="*/ 30414 h 866424"/>
                <a:gd name="connsiteX7" fmla="*/ 2018574 w 2160836"/>
                <a:gd name="connsiteY7" fmla="*/ 30414 h 866424"/>
                <a:gd name="connsiteX8" fmla="*/ 2069374 w 2160836"/>
                <a:gd name="connsiteY8" fmla="*/ 30414 h 8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836" h="866424">
                  <a:moveTo>
                    <a:pt x="2069374" y="30414"/>
                  </a:moveTo>
                  <a:cubicBezTo>
                    <a:pt x="2046091" y="29356"/>
                    <a:pt x="2092657" y="-33086"/>
                    <a:pt x="1878874" y="24064"/>
                  </a:cubicBezTo>
                  <a:cubicBezTo>
                    <a:pt x="1665091" y="81214"/>
                    <a:pt x="1097824" y="234672"/>
                    <a:pt x="786674" y="373314"/>
                  </a:cubicBezTo>
                  <a:cubicBezTo>
                    <a:pt x="475524" y="511956"/>
                    <a:pt x="77591" y="807231"/>
                    <a:pt x="11974" y="855914"/>
                  </a:cubicBezTo>
                  <a:cubicBezTo>
                    <a:pt x="-53643" y="904597"/>
                    <a:pt x="161199" y="774422"/>
                    <a:pt x="392974" y="665414"/>
                  </a:cubicBezTo>
                  <a:cubicBezTo>
                    <a:pt x="624749" y="556406"/>
                    <a:pt x="1112641" y="307697"/>
                    <a:pt x="1402624" y="201864"/>
                  </a:cubicBezTo>
                  <a:cubicBezTo>
                    <a:pt x="1692607" y="96031"/>
                    <a:pt x="2030216" y="58989"/>
                    <a:pt x="2132874" y="30414"/>
                  </a:cubicBezTo>
                  <a:cubicBezTo>
                    <a:pt x="2235532" y="1839"/>
                    <a:pt x="2022807" y="33589"/>
                    <a:pt x="2018574" y="30414"/>
                  </a:cubicBezTo>
                  <a:cubicBezTo>
                    <a:pt x="2014341" y="27239"/>
                    <a:pt x="2092657" y="31472"/>
                    <a:pt x="2069374" y="304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6AEEC846-295F-4897-BA1D-9D552982917A}"/>
                </a:ext>
              </a:extLst>
            </p:cNvPr>
            <p:cNvSpPr/>
            <p:nvPr/>
          </p:nvSpPr>
          <p:spPr>
            <a:xfrm>
              <a:off x="3143802" y="702444"/>
              <a:ext cx="2241418" cy="1286313"/>
            </a:xfrm>
            <a:custGeom>
              <a:avLst/>
              <a:gdLst>
                <a:gd name="connsiteX0" fmla="*/ 2139398 w 2241418"/>
                <a:gd name="connsiteY0" fmla="*/ 53206 h 1286313"/>
                <a:gd name="connsiteX1" fmla="*/ 2056848 w 2241418"/>
                <a:gd name="connsiteY1" fmla="*/ 59556 h 1286313"/>
                <a:gd name="connsiteX2" fmla="*/ 1028148 w 2241418"/>
                <a:gd name="connsiteY2" fmla="*/ 523106 h 1286313"/>
                <a:gd name="connsiteX3" fmla="*/ 5798 w 2241418"/>
                <a:gd name="connsiteY3" fmla="*/ 1285106 h 1286313"/>
                <a:gd name="connsiteX4" fmla="*/ 628098 w 2241418"/>
                <a:gd name="connsiteY4" fmla="*/ 694556 h 1286313"/>
                <a:gd name="connsiteX5" fmla="*/ 977348 w 2241418"/>
                <a:gd name="connsiteY5" fmla="*/ 491356 h 1286313"/>
                <a:gd name="connsiteX6" fmla="*/ 2139398 w 2241418"/>
                <a:gd name="connsiteY6" fmla="*/ 53206 h 128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418" h="1286313">
                  <a:moveTo>
                    <a:pt x="2139398" y="53206"/>
                  </a:moveTo>
                  <a:cubicBezTo>
                    <a:pt x="2319315" y="-18761"/>
                    <a:pt x="2242056" y="-18761"/>
                    <a:pt x="2056848" y="59556"/>
                  </a:cubicBezTo>
                  <a:cubicBezTo>
                    <a:pt x="1871640" y="137873"/>
                    <a:pt x="1369990" y="318848"/>
                    <a:pt x="1028148" y="523106"/>
                  </a:cubicBezTo>
                  <a:cubicBezTo>
                    <a:pt x="686306" y="727364"/>
                    <a:pt x="72473" y="1256531"/>
                    <a:pt x="5798" y="1285106"/>
                  </a:cubicBezTo>
                  <a:cubicBezTo>
                    <a:pt x="-60877" y="1313681"/>
                    <a:pt x="466173" y="826848"/>
                    <a:pt x="628098" y="694556"/>
                  </a:cubicBezTo>
                  <a:cubicBezTo>
                    <a:pt x="790023" y="562264"/>
                    <a:pt x="725465" y="602481"/>
                    <a:pt x="977348" y="491356"/>
                  </a:cubicBezTo>
                  <a:cubicBezTo>
                    <a:pt x="1229231" y="380231"/>
                    <a:pt x="1959481" y="125173"/>
                    <a:pt x="2139398" y="532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B48BBE9D-3236-402C-97EE-EA9DBA43F853}"/>
                </a:ext>
              </a:extLst>
            </p:cNvPr>
            <p:cNvSpPr/>
            <p:nvPr/>
          </p:nvSpPr>
          <p:spPr>
            <a:xfrm>
              <a:off x="2501552" y="1587831"/>
              <a:ext cx="1384941" cy="1515318"/>
            </a:xfrm>
            <a:custGeom>
              <a:avLst/>
              <a:gdLst>
                <a:gd name="connsiteX0" fmla="*/ 1365598 w 1384941"/>
                <a:gd name="connsiteY0" fmla="*/ 12369 h 1515318"/>
                <a:gd name="connsiteX1" fmla="*/ 349598 w 1384941"/>
                <a:gd name="connsiteY1" fmla="*/ 825169 h 1515318"/>
                <a:gd name="connsiteX2" fmla="*/ 348 w 1384941"/>
                <a:gd name="connsiteY2" fmla="*/ 1504619 h 1515318"/>
                <a:gd name="connsiteX3" fmla="*/ 298798 w 1384941"/>
                <a:gd name="connsiteY3" fmla="*/ 1180769 h 1515318"/>
                <a:gd name="connsiteX4" fmla="*/ 959198 w 1384941"/>
                <a:gd name="connsiteY4" fmla="*/ 393369 h 1515318"/>
                <a:gd name="connsiteX5" fmla="*/ 1365598 w 1384941"/>
                <a:gd name="connsiteY5" fmla="*/ 12369 h 15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4941" h="1515318">
                  <a:moveTo>
                    <a:pt x="1365598" y="12369"/>
                  </a:moveTo>
                  <a:cubicBezTo>
                    <a:pt x="1263998" y="84336"/>
                    <a:pt x="577140" y="576461"/>
                    <a:pt x="349598" y="825169"/>
                  </a:cubicBezTo>
                  <a:cubicBezTo>
                    <a:pt x="122056" y="1073877"/>
                    <a:pt x="8815" y="1445352"/>
                    <a:pt x="348" y="1504619"/>
                  </a:cubicBezTo>
                  <a:cubicBezTo>
                    <a:pt x="-8119" y="1563886"/>
                    <a:pt x="138990" y="1365977"/>
                    <a:pt x="298798" y="1180769"/>
                  </a:cubicBezTo>
                  <a:cubicBezTo>
                    <a:pt x="458606" y="995561"/>
                    <a:pt x="773990" y="589161"/>
                    <a:pt x="959198" y="393369"/>
                  </a:cubicBezTo>
                  <a:cubicBezTo>
                    <a:pt x="1144406" y="197577"/>
                    <a:pt x="1467198" y="-59598"/>
                    <a:pt x="1365598" y="123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80A1A81A-616F-418C-92DE-F050E7CFEF37}"/>
                </a:ext>
              </a:extLst>
            </p:cNvPr>
            <p:cNvSpPr/>
            <p:nvPr/>
          </p:nvSpPr>
          <p:spPr>
            <a:xfrm>
              <a:off x="2171700" y="1923205"/>
              <a:ext cx="1003300" cy="1178862"/>
            </a:xfrm>
            <a:custGeom>
              <a:avLst/>
              <a:gdLst>
                <a:gd name="connsiteX0" fmla="*/ 1003300 w 1003300"/>
                <a:gd name="connsiteY0" fmla="*/ 845 h 1178862"/>
                <a:gd name="connsiteX1" fmla="*/ 311150 w 1003300"/>
                <a:gd name="connsiteY1" fmla="*/ 724745 h 1178862"/>
                <a:gd name="connsiteX2" fmla="*/ 0 w 1003300"/>
                <a:gd name="connsiteY2" fmla="*/ 1175595 h 1178862"/>
                <a:gd name="connsiteX3" fmla="*/ 311150 w 1003300"/>
                <a:gd name="connsiteY3" fmla="*/ 877145 h 1178862"/>
                <a:gd name="connsiteX4" fmla="*/ 1003300 w 1003300"/>
                <a:gd name="connsiteY4" fmla="*/ 845 h 117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1178862">
                  <a:moveTo>
                    <a:pt x="1003300" y="845"/>
                  </a:moveTo>
                  <a:cubicBezTo>
                    <a:pt x="1003300" y="-24555"/>
                    <a:pt x="478367" y="528953"/>
                    <a:pt x="311150" y="724745"/>
                  </a:cubicBezTo>
                  <a:cubicBezTo>
                    <a:pt x="143933" y="920537"/>
                    <a:pt x="0" y="1150195"/>
                    <a:pt x="0" y="1175595"/>
                  </a:cubicBezTo>
                  <a:cubicBezTo>
                    <a:pt x="0" y="1200995"/>
                    <a:pt x="142875" y="1076112"/>
                    <a:pt x="311150" y="877145"/>
                  </a:cubicBezTo>
                  <a:cubicBezTo>
                    <a:pt x="479425" y="678178"/>
                    <a:pt x="1003300" y="26245"/>
                    <a:pt x="1003300" y="8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05B18534-6736-4058-A9A5-2BE35987489B}"/>
                </a:ext>
              </a:extLst>
            </p:cNvPr>
            <p:cNvSpPr/>
            <p:nvPr/>
          </p:nvSpPr>
          <p:spPr>
            <a:xfrm>
              <a:off x="1374152" y="3027123"/>
              <a:ext cx="1008848" cy="4957004"/>
            </a:xfrm>
            <a:custGeom>
              <a:avLst/>
              <a:gdLst>
                <a:gd name="connsiteX0" fmla="*/ 801157 w 1008848"/>
                <a:gd name="connsiteY0" fmla="*/ 4835 h 4957004"/>
                <a:gd name="connsiteX1" fmla="*/ 271768 w 1008848"/>
                <a:gd name="connsiteY1" fmla="*/ 851858 h 4957004"/>
                <a:gd name="connsiteX2" fmla="*/ 60012 w 1008848"/>
                <a:gd name="connsiteY2" fmla="*/ 1371622 h 4957004"/>
                <a:gd name="connsiteX3" fmla="*/ 21511 w 1008848"/>
                <a:gd name="connsiteY3" fmla="*/ 2237896 h 4957004"/>
                <a:gd name="connsiteX4" fmla="*/ 358395 w 1008848"/>
                <a:gd name="connsiteY4" fmla="*/ 3720186 h 4957004"/>
                <a:gd name="connsiteX5" fmla="*/ 993663 w 1008848"/>
                <a:gd name="connsiteY5" fmla="*/ 4894469 h 4957004"/>
                <a:gd name="connsiteX6" fmla="*/ 753031 w 1008848"/>
                <a:gd name="connsiteY6" fmla="*/ 4461332 h 4957004"/>
                <a:gd name="connsiteX7" fmla="*/ 117764 w 1008848"/>
                <a:gd name="connsiteY7" fmla="*/ 1670005 h 4957004"/>
                <a:gd name="connsiteX8" fmla="*/ 127389 w 1008848"/>
                <a:gd name="connsiteY8" fmla="*/ 1265744 h 4957004"/>
                <a:gd name="connsiteX9" fmla="*/ 801157 w 1008848"/>
                <a:gd name="connsiteY9" fmla="*/ 4835 h 495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848" h="4957004">
                  <a:moveTo>
                    <a:pt x="801157" y="4835"/>
                  </a:moveTo>
                  <a:cubicBezTo>
                    <a:pt x="825220" y="-64146"/>
                    <a:pt x="395292" y="624060"/>
                    <a:pt x="271768" y="851858"/>
                  </a:cubicBezTo>
                  <a:cubicBezTo>
                    <a:pt x="148244" y="1079656"/>
                    <a:pt x="101721" y="1140616"/>
                    <a:pt x="60012" y="1371622"/>
                  </a:cubicBezTo>
                  <a:cubicBezTo>
                    <a:pt x="18302" y="1602628"/>
                    <a:pt x="-28220" y="1846469"/>
                    <a:pt x="21511" y="2237896"/>
                  </a:cubicBezTo>
                  <a:cubicBezTo>
                    <a:pt x="71242" y="2629323"/>
                    <a:pt x="196370" y="3277424"/>
                    <a:pt x="358395" y="3720186"/>
                  </a:cubicBezTo>
                  <a:cubicBezTo>
                    <a:pt x="520420" y="4162948"/>
                    <a:pt x="927890" y="4770945"/>
                    <a:pt x="993663" y="4894469"/>
                  </a:cubicBezTo>
                  <a:cubicBezTo>
                    <a:pt x="1059436" y="5017993"/>
                    <a:pt x="899014" y="4998743"/>
                    <a:pt x="753031" y="4461332"/>
                  </a:cubicBezTo>
                  <a:cubicBezTo>
                    <a:pt x="607048" y="3923921"/>
                    <a:pt x="222038" y="2202603"/>
                    <a:pt x="117764" y="1670005"/>
                  </a:cubicBezTo>
                  <a:cubicBezTo>
                    <a:pt x="13490" y="1137407"/>
                    <a:pt x="10282" y="1548085"/>
                    <a:pt x="127389" y="1265744"/>
                  </a:cubicBezTo>
                  <a:cubicBezTo>
                    <a:pt x="244496" y="983403"/>
                    <a:pt x="777094" y="73816"/>
                    <a:pt x="801157" y="48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82085D22-52A9-461E-B5CD-2D98DCF8DE9F}"/>
                </a:ext>
              </a:extLst>
            </p:cNvPr>
            <p:cNvSpPr/>
            <p:nvPr/>
          </p:nvSpPr>
          <p:spPr>
            <a:xfrm>
              <a:off x="1419660" y="2917536"/>
              <a:ext cx="1126303" cy="4929053"/>
            </a:xfrm>
            <a:custGeom>
              <a:avLst/>
              <a:gdLst>
                <a:gd name="connsiteX0" fmla="*/ 1121409 w 1126303"/>
                <a:gd name="connsiteY0" fmla="*/ 8544 h 4929053"/>
                <a:gd name="connsiteX1" fmla="*/ 409140 w 1126303"/>
                <a:gd name="connsiteY1" fmla="*/ 865192 h 4929053"/>
                <a:gd name="connsiteX2" fmla="*/ 149258 w 1126303"/>
                <a:gd name="connsiteY2" fmla="*/ 1259828 h 4929053"/>
                <a:gd name="connsiteX3" fmla="*/ 4879 w 1126303"/>
                <a:gd name="connsiteY3" fmla="*/ 1538961 h 4929053"/>
                <a:gd name="connsiteX4" fmla="*/ 322513 w 1126303"/>
                <a:gd name="connsiteY4" fmla="*/ 2443736 h 4929053"/>
                <a:gd name="connsiteX5" fmla="*/ 476517 w 1126303"/>
                <a:gd name="connsiteY5" fmla="*/ 3194506 h 4929053"/>
                <a:gd name="connsiteX6" fmla="*/ 476517 w 1126303"/>
                <a:gd name="connsiteY6" fmla="*/ 3829773 h 4929053"/>
                <a:gd name="connsiteX7" fmla="*/ 851902 w 1126303"/>
                <a:gd name="connsiteY7" fmla="*/ 4927053 h 4929053"/>
                <a:gd name="connsiteX8" fmla="*/ 611271 w 1126303"/>
                <a:gd name="connsiteY8" fmla="*/ 4022279 h 4929053"/>
                <a:gd name="connsiteX9" fmla="*/ 14504 w 1126303"/>
                <a:gd name="connsiteY9" fmla="*/ 1442708 h 4929053"/>
                <a:gd name="connsiteX10" fmla="*/ 1121409 w 1126303"/>
                <a:gd name="connsiteY10" fmla="*/ 8544 h 49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6303" h="4929053">
                  <a:moveTo>
                    <a:pt x="1121409" y="8544"/>
                  </a:moveTo>
                  <a:cubicBezTo>
                    <a:pt x="1187182" y="-87709"/>
                    <a:pt x="571165" y="656645"/>
                    <a:pt x="409140" y="865192"/>
                  </a:cubicBezTo>
                  <a:cubicBezTo>
                    <a:pt x="247115" y="1073739"/>
                    <a:pt x="216635" y="1147533"/>
                    <a:pt x="149258" y="1259828"/>
                  </a:cubicBezTo>
                  <a:cubicBezTo>
                    <a:pt x="81881" y="1372123"/>
                    <a:pt x="-23997" y="1341643"/>
                    <a:pt x="4879" y="1538961"/>
                  </a:cubicBezTo>
                  <a:cubicBezTo>
                    <a:pt x="33755" y="1736279"/>
                    <a:pt x="243907" y="2167812"/>
                    <a:pt x="322513" y="2443736"/>
                  </a:cubicBezTo>
                  <a:cubicBezTo>
                    <a:pt x="401119" y="2719660"/>
                    <a:pt x="450850" y="2963500"/>
                    <a:pt x="476517" y="3194506"/>
                  </a:cubicBezTo>
                  <a:cubicBezTo>
                    <a:pt x="502184" y="3425512"/>
                    <a:pt x="413953" y="3541015"/>
                    <a:pt x="476517" y="3829773"/>
                  </a:cubicBezTo>
                  <a:cubicBezTo>
                    <a:pt x="539081" y="4118531"/>
                    <a:pt x="829443" y="4894969"/>
                    <a:pt x="851902" y="4927053"/>
                  </a:cubicBezTo>
                  <a:cubicBezTo>
                    <a:pt x="874361" y="4959137"/>
                    <a:pt x="750837" y="4603003"/>
                    <a:pt x="611271" y="4022279"/>
                  </a:cubicBezTo>
                  <a:cubicBezTo>
                    <a:pt x="471705" y="3441555"/>
                    <a:pt x="-76936" y="2106851"/>
                    <a:pt x="14504" y="1442708"/>
                  </a:cubicBezTo>
                  <a:cubicBezTo>
                    <a:pt x="105944" y="778565"/>
                    <a:pt x="1055636" y="104797"/>
                    <a:pt x="1121409" y="85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1DB4B3B3-E240-4D69-8C18-31C77DE4B8EF}"/>
                </a:ext>
              </a:extLst>
            </p:cNvPr>
            <p:cNvSpPr/>
            <p:nvPr/>
          </p:nvSpPr>
          <p:spPr>
            <a:xfrm>
              <a:off x="5186630" y="677722"/>
              <a:ext cx="175153" cy="1048108"/>
            </a:xfrm>
            <a:custGeom>
              <a:avLst/>
              <a:gdLst>
                <a:gd name="connsiteX0" fmla="*/ 5130 w 175153"/>
                <a:gd name="connsiteY0" fmla="*/ 53798 h 1048108"/>
                <a:gd name="connsiteX1" fmla="*/ 30530 w 175153"/>
                <a:gd name="connsiteY1" fmla="*/ 119838 h 1048108"/>
                <a:gd name="connsiteX2" fmla="*/ 172770 w 175153"/>
                <a:gd name="connsiteY2" fmla="*/ 1008838 h 1048108"/>
                <a:gd name="connsiteX3" fmla="*/ 111810 w 175153"/>
                <a:gd name="connsiteY3" fmla="*/ 856438 h 1048108"/>
                <a:gd name="connsiteX4" fmla="*/ 10210 w 175153"/>
                <a:gd name="connsiteY4" fmla="*/ 541478 h 1048108"/>
                <a:gd name="connsiteX5" fmla="*/ 5130 w 175153"/>
                <a:gd name="connsiteY5" fmla="*/ 53798 h 104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153" h="1048108">
                  <a:moveTo>
                    <a:pt x="5130" y="53798"/>
                  </a:moveTo>
                  <a:cubicBezTo>
                    <a:pt x="8517" y="-16475"/>
                    <a:pt x="2590" y="-39335"/>
                    <a:pt x="30530" y="119838"/>
                  </a:cubicBezTo>
                  <a:cubicBezTo>
                    <a:pt x="58470" y="279011"/>
                    <a:pt x="159223" y="886071"/>
                    <a:pt x="172770" y="1008838"/>
                  </a:cubicBezTo>
                  <a:cubicBezTo>
                    <a:pt x="186317" y="1131605"/>
                    <a:pt x="138903" y="934331"/>
                    <a:pt x="111810" y="856438"/>
                  </a:cubicBezTo>
                  <a:cubicBezTo>
                    <a:pt x="84717" y="778545"/>
                    <a:pt x="27143" y="672711"/>
                    <a:pt x="10210" y="541478"/>
                  </a:cubicBezTo>
                  <a:cubicBezTo>
                    <a:pt x="-6723" y="410245"/>
                    <a:pt x="1743" y="124071"/>
                    <a:pt x="5130" y="537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71CF8E78-20A3-400E-92A0-D0112EC8A3D0}"/>
                </a:ext>
              </a:extLst>
            </p:cNvPr>
            <p:cNvSpPr/>
            <p:nvPr/>
          </p:nvSpPr>
          <p:spPr>
            <a:xfrm>
              <a:off x="5573135" y="2736023"/>
              <a:ext cx="231914" cy="1175220"/>
            </a:xfrm>
            <a:custGeom>
              <a:avLst/>
              <a:gdLst>
                <a:gd name="connsiteX0" fmla="*/ 14865 w 231914"/>
                <a:gd name="connsiteY0" fmla="*/ 12257 h 1175220"/>
                <a:gd name="connsiteX1" fmla="*/ 223145 w 231914"/>
                <a:gd name="connsiteY1" fmla="*/ 1119697 h 1175220"/>
                <a:gd name="connsiteX2" fmla="*/ 177425 w 231914"/>
                <a:gd name="connsiteY2" fmla="*/ 962217 h 1175220"/>
                <a:gd name="connsiteX3" fmla="*/ 35185 w 231914"/>
                <a:gd name="connsiteY3" fmla="*/ 550737 h 1175220"/>
                <a:gd name="connsiteX4" fmla="*/ 14865 w 231914"/>
                <a:gd name="connsiteY4" fmla="*/ 12257 h 11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4" h="1175220">
                  <a:moveTo>
                    <a:pt x="14865" y="12257"/>
                  </a:moveTo>
                  <a:cubicBezTo>
                    <a:pt x="46192" y="107084"/>
                    <a:pt x="196052" y="961370"/>
                    <a:pt x="223145" y="1119697"/>
                  </a:cubicBezTo>
                  <a:cubicBezTo>
                    <a:pt x="250238" y="1278024"/>
                    <a:pt x="208752" y="1057044"/>
                    <a:pt x="177425" y="962217"/>
                  </a:cubicBezTo>
                  <a:cubicBezTo>
                    <a:pt x="146098" y="867390"/>
                    <a:pt x="63125" y="702290"/>
                    <a:pt x="35185" y="550737"/>
                  </a:cubicBezTo>
                  <a:cubicBezTo>
                    <a:pt x="7245" y="399184"/>
                    <a:pt x="-16462" y="-82570"/>
                    <a:pt x="14865" y="12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764378BC-F74F-45DA-8843-9B0DE1C33173}"/>
                </a:ext>
              </a:extLst>
            </p:cNvPr>
            <p:cNvSpPr/>
            <p:nvPr/>
          </p:nvSpPr>
          <p:spPr>
            <a:xfrm>
              <a:off x="5875569" y="487070"/>
              <a:ext cx="149471" cy="2575996"/>
            </a:xfrm>
            <a:custGeom>
              <a:avLst/>
              <a:gdLst>
                <a:gd name="connsiteX0" fmla="*/ 7071 w 149471"/>
                <a:gd name="connsiteY0" fmla="*/ 46330 h 2575996"/>
                <a:gd name="connsiteX1" fmla="*/ 27391 w 149471"/>
                <a:gd name="connsiteY1" fmla="*/ 579730 h 2575996"/>
                <a:gd name="connsiteX2" fmla="*/ 93431 w 149471"/>
                <a:gd name="connsiteY2" fmla="*/ 2484730 h 2575996"/>
                <a:gd name="connsiteX3" fmla="*/ 128991 w 149471"/>
                <a:gd name="connsiteY3" fmla="*/ 2200250 h 2575996"/>
                <a:gd name="connsiteX4" fmla="*/ 144231 w 149471"/>
                <a:gd name="connsiteY4" fmla="*/ 1560170 h 2575996"/>
                <a:gd name="connsiteX5" fmla="*/ 7071 w 149471"/>
                <a:gd name="connsiteY5" fmla="*/ 46330 h 257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471" h="2575996">
                  <a:moveTo>
                    <a:pt x="7071" y="46330"/>
                  </a:moveTo>
                  <a:cubicBezTo>
                    <a:pt x="-12402" y="-117077"/>
                    <a:pt x="12998" y="173330"/>
                    <a:pt x="27391" y="579730"/>
                  </a:cubicBezTo>
                  <a:cubicBezTo>
                    <a:pt x="41784" y="986130"/>
                    <a:pt x="76498" y="2214644"/>
                    <a:pt x="93431" y="2484730"/>
                  </a:cubicBezTo>
                  <a:cubicBezTo>
                    <a:pt x="110364" y="2754816"/>
                    <a:pt x="120524" y="2354343"/>
                    <a:pt x="128991" y="2200250"/>
                  </a:cubicBezTo>
                  <a:cubicBezTo>
                    <a:pt x="137458" y="2046157"/>
                    <a:pt x="159471" y="1922543"/>
                    <a:pt x="144231" y="1560170"/>
                  </a:cubicBezTo>
                  <a:cubicBezTo>
                    <a:pt x="128991" y="1197797"/>
                    <a:pt x="26544" y="209737"/>
                    <a:pt x="7071" y="463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D2F700B1-1355-4BF4-9FFC-995831EC0862}"/>
                </a:ext>
              </a:extLst>
            </p:cNvPr>
            <p:cNvSpPr/>
            <p:nvPr/>
          </p:nvSpPr>
          <p:spPr>
            <a:xfrm>
              <a:off x="5939133" y="2821226"/>
              <a:ext cx="106129" cy="840759"/>
            </a:xfrm>
            <a:custGeom>
              <a:avLst/>
              <a:gdLst>
                <a:gd name="connsiteX0" fmla="*/ 100987 w 106129"/>
                <a:gd name="connsiteY0" fmla="*/ 38814 h 840759"/>
                <a:gd name="connsiteX1" fmla="*/ 85747 w 106129"/>
                <a:gd name="connsiteY1" fmla="*/ 826214 h 840759"/>
                <a:gd name="connsiteX2" fmla="*/ 24787 w 106129"/>
                <a:gd name="connsiteY2" fmla="*/ 521414 h 840759"/>
                <a:gd name="connsiteX3" fmla="*/ 4467 w 106129"/>
                <a:gd name="connsiteY3" fmla="*/ 160734 h 840759"/>
                <a:gd name="connsiteX4" fmla="*/ 100987 w 106129"/>
                <a:gd name="connsiteY4" fmla="*/ 38814 h 8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29" h="840759">
                  <a:moveTo>
                    <a:pt x="100987" y="38814"/>
                  </a:moveTo>
                  <a:cubicBezTo>
                    <a:pt x="114534" y="149727"/>
                    <a:pt x="98447" y="745781"/>
                    <a:pt x="85747" y="826214"/>
                  </a:cubicBezTo>
                  <a:cubicBezTo>
                    <a:pt x="73047" y="906647"/>
                    <a:pt x="38334" y="632327"/>
                    <a:pt x="24787" y="521414"/>
                  </a:cubicBezTo>
                  <a:cubicBezTo>
                    <a:pt x="11240" y="410501"/>
                    <a:pt x="-9080" y="239474"/>
                    <a:pt x="4467" y="160734"/>
                  </a:cubicBezTo>
                  <a:cubicBezTo>
                    <a:pt x="18014" y="81994"/>
                    <a:pt x="87440" y="-72099"/>
                    <a:pt x="100987" y="38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758A510C-BBE8-411B-B7D7-B8A9CAEB9E74}"/>
                </a:ext>
              </a:extLst>
            </p:cNvPr>
            <p:cNvSpPr/>
            <p:nvPr/>
          </p:nvSpPr>
          <p:spPr>
            <a:xfrm>
              <a:off x="6339841" y="438121"/>
              <a:ext cx="433581" cy="2516736"/>
            </a:xfrm>
            <a:custGeom>
              <a:avLst/>
              <a:gdLst>
                <a:gd name="connsiteX0" fmla="*/ 431799 w 433581"/>
                <a:gd name="connsiteY0" fmla="*/ 3839 h 2516736"/>
                <a:gd name="connsiteX1" fmla="*/ 299719 w 433581"/>
                <a:gd name="connsiteY1" fmla="*/ 643919 h 2516736"/>
                <a:gd name="connsiteX2" fmla="*/ 5079 w 433581"/>
                <a:gd name="connsiteY2" fmla="*/ 2467639 h 2516736"/>
                <a:gd name="connsiteX3" fmla="*/ 126999 w 433581"/>
                <a:gd name="connsiteY3" fmla="*/ 1893599 h 2516736"/>
                <a:gd name="connsiteX4" fmla="*/ 304799 w 433581"/>
                <a:gd name="connsiteY4" fmla="*/ 801399 h 2516736"/>
                <a:gd name="connsiteX5" fmla="*/ 213359 w 433581"/>
                <a:gd name="connsiteY5" fmla="*/ 394999 h 2516736"/>
                <a:gd name="connsiteX6" fmla="*/ 431799 w 433581"/>
                <a:gd name="connsiteY6" fmla="*/ 3839 h 25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581" h="2516736">
                  <a:moveTo>
                    <a:pt x="431799" y="3839"/>
                  </a:moveTo>
                  <a:cubicBezTo>
                    <a:pt x="446192" y="45325"/>
                    <a:pt x="370839" y="233286"/>
                    <a:pt x="299719" y="643919"/>
                  </a:cubicBezTo>
                  <a:cubicBezTo>
                    <a:pt x="228599" y="1054552"/>
                    <a:pt x="33866" y="2259359"/>
                    <a:pt x="5079" y="2467639"/>
                  </a:cubicBezTo>
                  <a:cubicBezTo>
                    <a:pt x="-23708" y="2675919"/>
                    <a:pt x="77046" y="2171306"/>
                    <a:pt x="126999" y="1893599"/>
                  </a:cubicBezTo>
                  <a:cubicBezTo>
                    <a:pt x="176952" y="1615892"/>
                    <a:pt x="290406" y="1051166"/>
                    <a:pt x="304799" y="801399"/>
                  </a:cubicBezTo>
                  <a:cubicBezTo>
                    <a:pt x="319192" y="551632"/>
                    <a:pt x="192192" y="521999"/>
                    <a:pt x="213359" y="394999"/>
                  </a:cubicBezTo>
                  <a:cubicBezTo>
                    <a:pt x="234526" y="267999"/>
                    <a:pt x="417406" y="-37647"/>
                    <a:pt x="431799" y="38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3E39DCD4-218D-4B1C-A429-E6E5210C39B8}"/>
                </a:ext>
              </a:extLst>
            </p:cNvPr>
            <p:cNvSpPr/>
            <p:nvPr/>
          </p:nvSpPr>
          <p:spPr>
            <a:xfrm>
              <a:off x="6192176" y="2669143"/>
              <a:ext cx="206795" cy="995682"/>
            </a:xfrm>
            <a:custGeom>
              <a:avLst/>
              <a:gdLst>
                <a:gd name="connsiteX0" fmla="*/ 162904 w 206795"/>
                <a:gd name="connsiteY0" fmla="*/ 109617 h 995682"/>
                <a:gd name="connsiteX1" fmla="*/ 344 w 206795"/>
                <a:gd name="connsiteY1" fmla="*/ 978297 h 995682"/>
                <a:gd name="connsiteX2" fmla="*/ 122264 w 206795"/>
                <a:gd name="connsiteY2" fmla="*/ 643017 h 995682"/>
                <a:gd name="connsiteX3" fmla="*/ 203544 w 206795"/>
                <a:gd name="connsiteY3" fmla="*/ 74057 h 995682"/>
                <a:gd name="connsiteX4" fmla="*/ 162904 w 206795"/>
                <a:gd name="connsiteY4" fmla="*/ 109617 h 99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5" h="995682">
                  <a:moveTo>
                    <a:pt x="162904" y="109617"/>
                  </a:moveTo>
                  <a:cubicBezTo>
                    <a:pt x="129037" y="260324"/>
                    <a:pt x="7117" y="889397"/>
                    <a:pt x="344" y="978297"/>
                  </a:cubicBezTo>
                  <a:cubicBezTo>
                    <a:pt x="-6429" y="1067197"/>
                    <a:pt x="88397" y="793724"/>
                    <a:pt x="122264" y="643017"/>
                  </a:cubicBezTo>
                  <a:cubicBezTo>
                    <a:pt x="156131" y="492310"/>
                    <a:pt x="192537" y="168037"/>
                    <a:pt x="203544" y="74057"/>
                  </a:cubicBezTo>
                  <a:cubicBezTo>
                    <a:pt x="214551" y="-19923"/>
                    <a:pt x="196771" y="-41090"/>
                    <a:pt x="162904" y="1096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78ECC2CC-0DCC-4488-83FA-55AE7911E74A}"/>
                </a:ext>
              </a:extLst>
            </p:cNvPr>
            <p:cNvSpPr/>
            <p:nvPr/>
          </p:nvSpPr>
          <p:spPr>
            <a:xfrm>
              <a:off x="6686675" y="547260"/>
              <a:ext cx="782878" cy="2483650"/>
            </a:xfrm>
            <a:custGeom>
              <a:avLst/>
              <a:gdLst>
                <a:gd name="connsiteX0" fmla="*/ 780925 w 782878"/>
                <a:gd name="connsiteY0" fmla="*/ 42020 h 2483650"/>
                <a:gd name="connsiteX1" fmla="*/ 410085 w 782878"/>
                <a:gd name="connsiteY1" fmla="*/ 1129140 h 2483650"/>
                <a:gd name="connsiteX2" fmla="*/ 24005 w 782878"/>
                <a:gd name="connsiteY2" fmla="*/ 2434700 h 2483650"/>
                <a:gd name="connsiteX3" fmla="*/ 59565 w 782878"/>
                <a:gd name="connsiteY3" fmla="*/ 2140060 h 2483650"/>
                <a:gd name="connsiteX4" fmla="*/ 211965 w 782878"/>
                <a:gd name="connsiteY4" fmla="*/ 1505060 h 2483650"/>
                <a:gd name="connsiteX5" fmla="*/ 542165 w 782878"/>
                <a:gd name="connsiteY5" fmla="*/ 346820 h 2483650"/>
                <a:gd name="connsiteX6" fmla="*/ 780925 w 782878"/>
                <a:gd name="connsiteY6" fmla="*/ 42020 h 248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878" h="2483650">
                  <a:moveTo>
                    <a:pt x="780925" y="42020"/>
                  </a:moveTo>
                  <a:cubicBezTo>
                    <a:pt x="758912" y="172407"/>
                    <a:pt x="536238" y="730360"/>
                    <a:pt x="410085" y="1129140"/>
                  </a:cubicBezTo>
                  <a:cubicBezTo>
                    <a:pt x="283932" y="1527920"/>
                    <a:pt x="82425" y="2266213"/>
                    <a:pt x="24005" y="2434700"/>
                  </a:cubicBezTo>
                  <a:cubicBezTo>
                    <a:pt x="-34415" y="2603187"/>
                    <a:pt x="28238" y="2295000"/>
                    <a:pt x="59565" y="2140060"/>
                  </a:cubicBezTo>
                  <a:cubicBezTo>
                    <a:pt x="90892" y="1985120"/>
                    <a:pt x="131532" y="1803933"/>
                    <a:pt x="211965" y="1505060"/>
                  </a:cubicBezTo>
                  <a:cubicBezTo>
                    <a:pt x="292398" y="1206187"/>
                    <a:pt x="450725" y="588967"/>
                    <a:pt x="542165" y="346820"/>
                  </a:cubicBezTo>
                  <a:cubicBezTo>
                    <a:pt x="633605" y="104673"/>
                    <a:pt x="802938" y="-88367"/>
                    <a:pt x="780925" y="420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CF614A58-713A-4B12-B221-921432143D6B}"/>
                </a:ext>
              </a:extLst>
            </p:cNvPr>
            <p:cNvSpPr/>
            <p:nvPr/>
          </p:nvSpPr>
          <p:spPr>
            <a:xfrm>
              <a:off x="6437979" y="2603790"/>
              <a:ext cx="330132" cy="1056743"/>
            </a:xfrm>
            <a:custGeom>
              <a:avLst/>
              <a:gdLst>
                <a:gd name="connsiteX0" fmla="*/ 328581 w 330132"/>
                <a:gd name="connsiteY0" fmla="*/ 37810 h 1056743"/>
                <a:gd name="connsiteX1" fmla="*/ 282861 w 330132"/>
                <a:gd name="connsiteY1" fmla="*/ 108930 h 1056743"/>
                <a:gd name="connsiteX2" fmla="*/ 3461 w 330132"/>
                <a:gd name="connsiteY2" fmla="*/ 1028410 h 1056743"/>
                <a:gd name="connsiteX3" fmla="*/ 135541 w 330132"/>
                <a:gd name="connsiteY3" fmla="*/ 774410 h 1056743"/>
                <a:gd name="connsiteX4" fmla="*/ 267621 w 330132"/>
                <a:gd name="connsiteY4" fmla="*/ 291810 h 1056743"/>
                <a:gd name="connsiteX5" fmla="*/ 328581 w 330132"/>
                <a:gd name="connsiteY5" fmla="*/ 37810 h 105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32" h="1056743">
                  <a:moveTo>
                    <a:pt x="328581" y="37810"/>
                  </a:moveTo>
                  <a:cubicBezTo>
                    <a:pt x="331121" y="7330"/>
                    <a:pt x="337048" y="-56170"/>
                    <a:pt x="282861" y="108930"/>
                  </a:cubicBezTo>
                  <a:cubicBezTo>
                    <a:pt x="228674" y="274030"/>
                    <a:pt x="28014" y="917497"/>
                    <a:pt x="3461" y="1028410"/>
                  </a:cubicBezTo>
                  <a:cubicBezTo>
                    <a:pt x="-21092" y="1139323"/>
                    <a:pt x="91514" y="897177"/>
                    <a:pt x="135541" y="774410"/>
                  </a:cubicBezTo>
                  <a:cubicBezTo>
                    <a:pt x="179568" y="651643"/>
                    <a:pt x="238834" y="414577"/>
                    <a:pt x="267621" y="291810"/>
                  </a:cubicBezTo>
                  <a:cubicBezTo>
                    <a:pt x="296408" y="169043"/>
                    <a:pt x="326041" y="68290"/>
                    <a:pt x="328581" y="378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CF70D026-9379-43F6-A1B5-4C597FFDEBE7}"/>
                </a:ext>
              </a:extLst>
            </p:cNvPr>
            <p:cNvSpPr/>
            <p:nvPr/>
          </p:nvSpPr>
          <p:spPr>
            <a:xfrm>
              <a:off x="6589249" y="833484"/>
              <a:ext cx="1496904" cy="3081825"/>
            </a:xfrm>
            <a:custGeom>
              <a:avLst/>
              <a:gdLst>
                <a:gd name="connsiteX0" fmla="*/ 1479484 w 1496904"/>
                <a:gd name="connsiteY0" fmla="*/ 47049 h 3081825"/>
                <a:gd name="connsiteX1" fmla="*/ 1437151 w 1496904"/>
                <a:gd name="connsiteY1" fmla="*/ 123249 h 3081825"/>
                <a:gd name="connsiteX2" fmla="*/ 57084 w 1496904"/>
                <a:gd name="connsiteY2" fmla="*/ 2942649 h 3081825"/>
                <a:gd name="connsiteX3" fmla="*/ 344951 w 1496904"/>
                <a:gd name="connsiteY3" fmla="*/ 2476983 h 3081825"/>
                <a:gd name="connsiteX4" fmla="*/ 1098484 w 1496904"/>
                <a:gd name="connsiteY4" fmla="*/ 961449 h 3081825"/>
                <a:gd name="connsiteX5" fmla="*/ 1479484 w 1496904"/>
                <a:gd name="connsiteY5" fmla="*/ 47049 h 3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6904" h="3081825">
                  <a:moveTo>
                    <a:pt x="1479484" y="47049"/>
                  </a:moveTo>
                  <a:cubicBezTo>
                    <a:pt x="1535928" y="-92651"/>
                    <a:pt x="1437151" y="123249"/>
                    <a:pt x="1437151" y="123249"/>
                  </a:cubicBezTo>
                  <a:cubicBezTo>
                    <a:pt x="1200084" y="605849"/>
                    <a:pt x="239117" y="2550360"/>
                    <a:pt x="57084" y="2942649"/>
                  </a:cubicBezTo>
                  <a:cubicBezTo>
                    <a:pt x="-124949" y="3334938"/>
                    <a:pt x="171384" y="2807183"/>
                    <a:pt x="344951" y="2476983"/>
                  </a:cubicBezTo>
                  <a:cubicBezTo>
                    <a:pt x="518518" y="2146783"/>
                    <a:pt x="902340" y="1362205"/>
                    <a:pt x="1098484" y="961449"/>
                  </a:cubicBezTo>
                  <a:cubicBezTo>
                    <a:pt x="1294628" y="560693"/>
                    <a:pt x="1423040" y="186749"/>
                    <a:pt x="1479484" y="470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AB08F5E1-BD12-4E52-9702-170F0591426F}"/>
                </a:ext>
              </a:extLst>
            </p:cNvPr>
            <p:cNvSpPr/>
            <p:nvPr/>
          </p:nvSpPr>
          <p:spPr>
            <a:xfrm>
              <a:off x="6791118" y="1146163"/>
              <a:ext cx="1968165" cy="2764125"/>
            </a:xfrm>
            <a:custGeom>
              <a:avLst/>
              <a:gdLst>
                <a:gd name="connsiteX0" fmla="*/ 1963415 w 1968165"/>
                <a:gd name="connsiteY0" fmla="*/ 13770 h 2764125"/>
                <a:gd name="connsiteX1" fmla="*/ 1387682 w 1968165"/>
                <a:gd name="connsiteY1" fmla="*/ 758837 h 2764125"/>
                <a:gd name="connsiteX2" fmla="*/ 49949 w 1968165"/>
                <a:gd name="connsiteY2" fmla="*/ 2680770 h 2764125"/>
                <a:gd name="connsiteX3" fmla="*/ 363215 w 1968165"/>
                <a:gd name="connsiteY3" fmla="*/ 2308237 h 2764125"/>
                <a:gd name="connsiteX4" fmla="*/ 1108282 w 1968165"/>
                <a:gd name="connsiteY4" fmla="*/ 1317637 h 2764125"/>
                <a:gd name="connsiteX5" fmla="*/ 1963415 w 1968165"/>
                <a:gd name="connsiteY5" fmla="*/ 13770 h 276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165" h="2764125">
                  <a:moveTo>
                    <a:pt x="1963415" y="13770"/>
                  </a:moveTo>
                  <a:cubicBezTo>
                    <a:pt x="2009982" y="-79363"/>
                    <a:pt x="1706593" y="314337"/>
                    <a:pt x="1387682" y="758837"/>
                  </a:cubicBezTo>
                  <a:cubicBezTo>
                    <a:pt x="1068771" y="1203337"/>
                    <a:pt x="220693" y="2422537"/>
                    <a:pt x="49949" y="2680770"/>
                  </a:cubicBezTo>
                  <a:cubicBezTo>
                    <a:pt x="-120795" y="2939003"/>
                    <a:pt x="186826" y="2535426"/>
                    <a:pt x="363215" y="2308237"/>
                  </a:cubicBezTo>
                  <a:cubicBezTo>
                    <a:pt x="539604" y="2081048"/>
                    <a:pt x="835938" y="1697226"/>
                    <a:pt x="1108282" y="1317637"/>
                  </a:cubicBezTo>
                  <a:cubicBezTo>
                    <a:pt x="1380626" y="938048"/>
                    <a:pt x="1916848" y="106903"/>
                    <a:pt x="1963415" y="137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69F94737-976B-4360-A250-DC29026E05F2}"/>
                </a:ext>
              </a:extLst>
            </p:cNvPr>
            <p:cNvSpPr/>
            <p:nvPr/>
          </p:nvSpPr>
          <p:spPr>
            <a:xfrm>
              <a:off x="6907350" y="1482050"/>
              <a:ext cx="2425323" cy="2539904"/>
            </a:xfrm>
            <a:custGeom>
              <a:avLst/>
              <a:gdLst>
                <a:gd name="connsiteX0" fmla="*/ 69183 w 2425323"/>
                <a:gd name="connsiteY0" fmla="*/ 2429550 h 2539904"/>
                <a:gd name="connsiteX1" fmla="*/ 170783 w 2425323"/>
                <a:gd name="connsiteY1" fmla="*/ 2353350 h 2539904"/>
                <a:gd name="connsiteX2" fmla="*/ 687250 w 2425323"/>
                <a:gd name="connsiteY2" fmla="*/ 1862283 h 2539904"/>
                <a:gd name="connsiteX3" fmla="*/ 2338250 w 2425323"/>
                <a:gd name="connsiteY3" fmla="*/ 84283 h 2539904"/>
                <a:gd name="connsiteX4" fmla="*/ 2168917 w 2425323"/>
                <a:gd name="connsiteY4" fmla="*/ 321350 h 2539904"/>
                <a:gd name="connsiteX5" fmla="*/ 1940317 w 2425323"/>
                <a:gd name="connsiteY5" fmla="*/ 626150 h 2539904"/>
                <a:gd name="connsiteX6" fmla="*/ 1279917 w 2425323"/>
                <a:gd name="connsiteY6" fmla="*/ 1413550 h 2539904"/>
                <a:gd name="connsiteX7" fmla="*/ 103050 w 2425323"/>
                <a:gd name="connsiteY7" fmla="*/ 2471883 h 2539904"/>
                <a:gd name="connsiteX8" fmla="*/ 69183 w 2425323"/>
                <a:gd name="connsiteY8" fmla="*/ 2429550 h 25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323" h="2539904">
                  <a:moveTo>
                    <a:pt x="69183" y="2429550"/>
                  </a:moveTo>
                  <a:cubicBezTo>
                    <a:pt x="80472" y="2409794"/>
                    <a:pt x="67772" y="2447895"/>
                    <a:pt x="170783" y="2353350"/>
                  </a:cubicBezTo>
                  <a:cubicBezTo>
                    <a:pt x="273794" y="2258805"/>
                    <a:pt x="326006" y="2240461"/>
                    <a:pt x="687250" y="1862283"/>
                  </a:cubicBezTo>
                  <a:cubicBezTo>
                    <a:pt x="1048494" y="1484105"/>
                    <a:pt x="2091306" y="341105"/>
                    <a:pt x="2338250" y="84283"/>
                  </a:cubicBezTo>
                  <a:cubicBezTo>
                    <a:pt x="2585195" y="-172539"/>
                    <a:pt x="2235239" y="231039"/>
                    <a:pt x="2168917" y="321350"/>
                  </a:cubicBezTo>
                  <a:cubicBezTo>
                    <a:pt x="2102595" y="411661"/>
                    <a:pt x="2088484" y="444117"/>
                    <a:pt x="1940317" y="626150"/>
                  </a:cubicBezTo>
                  <a:cubicBezTo>
                    <a:pt x="1792150" y="808183"/>
                    <a:pt x="1586128" y="1105928"/>
                    <a:pt x="1279917" y="1413550"/>
                  </a:cubicBezTo>
                  <a:cubicBezTo>
                    <a:pt x="973706" y="1721172"/>
                    <a:pt x="306250" y="2305372"/>
                    <a:pt x="103050" y="2471883"/>
                  </a:cubicBezTo>
                  <a:cubicBezTo>
                    <a:pt x="-100150" y="2638394"/>
                    <a:pt x="57894" y="2449306"/>
                    <a:pt x="69183" y="24295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32D36005-6F12-4730-92F7-3E774834EDCA}"/>
                </a:ext>
              </a:extLst>
            </p:cNvPr>
            <p:cNvSpPr/>
            <p:nvPr/>
          </p:nvSpPr>
          <p:spPr>
            <a:xfrm>
              <a:off x="7213600" y="2073829"/>
              <a:ext cx="2545125" cy="2007104"/>
            </a:xfrm>
            <a:custGeom>
              <a:avLst/>
              <a:gdLst>
                <a:gd name="connsiteX0" fmla="*/ 0 w 2545125"/>
                <a:gd name="connsiteY0" fmla="*/ 2007104 h 2007104"/>
                <a:gd name="connsiteX1" fmla="*/ 728133 w 2545125"/>
                <a:gd name="connsiteY1" fmla="*/ 1422904 h 2007104"/>
                <a:gd name="connsiteX2" fmla="*/ 2463800 w 2545125"/>
                <a:gd name="connsiteY2" fmla="*/ 59771 h 2007104"/>
                <a:gd name="connsiteX3" fmla="*/ 2184400 w 2545125"/>
                <a:gd name="connsiteY3" fmla="*/ 305304 h 2007104"/>
                <a:gd name="connsiteX4" fmla="*/ 1507067 w 2545125"/>
                <a:gd name="connsiteY4" fmla="*/ 872571 h 2007104"/>
                <a:gd name="connsiteX5" fmla="*/ 0 w 2545125"/>
                <a:gd name="connsiteY5" fmla="*/ 2007104 h 200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125" h="2007104">
                  <a:moveTo>
                    <a:pt x="0" y="2007104"/>
                  </a:moveTo>
                  <a:lnTo>
                    <a:pt x="728133" y="1422904"/>
                  </a:lnTo>
                  <a:lnTo>
                    <a:pt x="2463800" y="59771"/>
                  </a:lnTo>
                  <a:cubicBezTo>
                    <a:pt x="2706511" y="-126496"/>
                    <a:pt x="2343856" y="169837"/>
                    <a:pt x="2184400" y="305304"/>
                  </a:cubicBezTo>
                  <a:cubicBezTo>
                    <a:pt x="2024945" y="440771"/>
                    <a:pt x="1869722" y="586115"/>
                    <a:pt x="1507067" y="872571"/>
                  </a:cubicBezTo>
                  <a:cubicBezTo>
                    <a:pt x="1144412" y="1159027"/>
                    <a:pt x="576439" y="1591532"/>
                    <a:pt x="0" y="20071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071B75F9-3015-4857-8D61-747A89DF0359}"/>
                </a:ext>
              </a:extLst>
            </p:cNvPr>
            <p:cNvSpPr/>
            <p:nvPr/>
          </p:nvSpPr>
          <p:spPr>
            <a:xfrm>
              <a:off x="7263236" y="2594990"/>
              <a:ext cx="2939741" cy="1695379"/>
            </a:xfrm>
            <a:custGeom>
              <a:avLst/>
              <a:gdLst>
                <a:gd name="connsiteX0" fmla="*/ 111231 w 2939741"/>
                <a:gd name="connsiteY0" fmla="*/ 1638343 h 1695379"/>
                <a:gd name="connsiteX1" fmla="*/ 178964 w 2939741"/>
                <a:gd name="connsiteY1" fmla="*/ 1596010 h 1695379"/>
                <a:gd name="connsiteX2" fmla="*/ 1093364 w 2939741"/>
                <a:gd name="connsiteY2" fmla="*/ 1045677 h 1695379"/>
                <a:gd name="connsiteX3" fmla="*/ 2871364 w 2939741"/>
                <a:gd name="connsiteY3" fmla="*/ 29677 h 1695379"/>
                <a:gd name="connsiteX4" fmla="*/ 2507297 w 2939741"/>
                <a:gd name="connsiteY4" fmla="*/ 309077 h 1695379"/>
                <a:gd name="connsiteX5" fmla="*/ 1889231 w 2939741"/>
                <a:gd name="connsiteY5" fmla="*/ 698543 h 1695379"/>
                <a:gd name="connsiteX6" fmla="*/ 111231 w 2939741"/>
                <a:gd name="connsiteY6" fmla="*/ 1638343 h 16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9741" h="1695379">
                  <a:moveTo>
                    <a:pt x="111231" y="1638343"/>
                  </a:moveTo>
                  <a:cubicBezTo>
                    <a:pt x="-173813" y="1787921"/>
                    <a:pt x="178964" y="1596010"/>
                    <a:pt x="178964" y="1596010"/>
                  </a:cubicBezTo>
                  <a:cubicBezTo>
                    <a:pt x="342653" y="1497232"/>
                    <a:pt x="644631" y="1306732"/>
                    <a:pt x="1093364" y="1045677"/>
                  </a:cubicBezTo>
                  <a:cubicBezTo>
                    <a:pt x="1542097" y="784622"/>
                    <a:pt x="2635709" y="152444"/>
                    <a:pt x="2871364" y="29677"/>
                  </a:cubicBezTo>
                  <a:cubicBezTo>
                    <a:pt x="3107019" y="-93090"/>
                    <a:pt x="2670986" y="197599"/>
                    <a:pt x="2507297" y="309077"/>
                  </a:cubicBezTo>
                  <a:cubicBezTo>
                    <a:pt x="2343608" y="420555"/>
                    <a:pt x="2295631" y="478410"/>
                    <a:pt x="1889231" y="698543"/>
                  </a:cubicBezTo>
                  <a:cubicBezTo>
                    <a:pt x="1482831" y="918676"/>
                    <a:pt x="396275" y="1488765"/>
                    <a:pt x="111231" y="163834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A382C3AE-D56C-4A4C-8715-D75E83156DE2}"/>
                </a:ext>
              </a:extLst>
            </p:cNvPr>
            <p:cNvSpPr/>
            <p:nvPr/>
          </p:nvSpPr>
          <p:spPr>
            <a:xfrm>
              <a:off x="7169664" y="3239901"/>
              <a:ext cx="3267662" cy="1361405"/>
            </a:xfrm>
            <a:custGeom>
              <a:avLst/>
              <a:gdLst>
                <a:gd name="connsiteX0" fmla="*/ 10069 w 3267662"/>
                <a:gd name="connsiteY0" fmla="*/ 1357499 h 1361405"/>
                <a:gd name="connsiteX1" fmla="*/ 86269 w 3267662"/>
                <a:gd name="connsiteY1" fmla="*/ 1323632 h 1361405"/>
                <a:gd name="connsiteX2" fmla="*/ 1009136 w 3267662"/>
                <a:gd name="connsiteY2" fmla="*/ 934166 h 1361405"/>
                <a:gd name="connsiteX3" fmla="*/ 2296069 w 3267662"/>
                <a:gd name="connsiteY3" fmla="*/ 366899 h 1361405"/>
                <a:gd name="connsiteX4" fmla="*/ 3252803 w 3267662"/>
                <a:gd name="connsiteY4" fmla="*/ 2832 h 1361405"/>
                <a:gd name="connsiteX5" fmla="*/ 2795603 w 3267662"/>
                <a:gd name="connsiteY5" fmla="*/ 231432 h 1361405"/>
                <a:gd name="connsiteX6" fmla="*/ 1703403 w 3267662"/>
                <a:gd name="connsiteY6" fmla="*/ 815632 h 1361405"/>
                <a:gd name="connsiteX7" fmla="*/ 10069 w 3267662"/>
                <a:gd name="connsiteY7" fmla="*/ 1357499 h 13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62" h="1361405">
                  <a:moveTo>
                    <a:pt x="10069" y="1357499"/>
                  </a:moveTo>
                  <a:cubicBezTo>
                    <a:pt x="-35087" y="1375843"/>
                    <a:pt x="86269" y="1323632"/>
                    <a:pt x="86269" y="1323632"/>
                  </a:cubicBezTo>
                  <a:lnTo>
                    <a:pt x="1009136" y="934166"/>
                  </a:lnTo>
                  <a:cubicBezTo>
                    <a:pt x="1377436" y="774711"/>
                    <a:pt x="1922124" y="522121"/>
                    <a:pt x="2296069" y="366899"/>
                  </a:cubicBezTo>
                  <a:cubicBezTo>
                    <a:pt x="2670014" y="211677"/>
                    <a:pt x="3169547" y="25410"/>
                    <a:pt x="3252803" y="2832"/>
                  </a:cubicBezTo>
                  <a:cubicBezTo>
                    <a:pt x="3336059" y="-19746"/>
                    <a:pt x="3053836" y="95965"/>
                    <a:pt x="2795603" y="231432"/>
                  </a:cubicBezTo>
                  <a:cubicBezTo>
                    <a:pt x="2537370" y="366899"/>
                    <a:pt x="2173303" y="627954"/>
                    <a:pt x="1703403" y="815632"/>
                  </a:cubicBezTo>
                  <a:cubicBezTo>
                    <a:pt x="1233503" y="1003310"/>
                    <a:pt x="604853" y="1180404"/>
                    <a:pt x="10069" y="13574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15C41F36-7C15-4449-80F7-E6612797F2F6}"/>
                </a:ext>
              </a:extLst>
            </p:cNvPr>
            <p:cNvSpPr/>
            <p:nvPr/>
          </p:nvSpPr>
          <p:spPr>
            <a:xfrm>
              <a:off x="7620000" y="3969305"/>
              <a:ext cx="2734179" cy="755095"/>
            </a:xfrm>
            <a:custGeom>
              <a:avLst/>
              <a:gdLst>
                <a:gd name="connsiteX0" fmla="*/ 0 w 2734179"/>
                <a:gd name="connsiteY0" fmla="*/ 755095 h 755095"/>
                <a:gd name="connsiteX1" fmla="*/ 110067 w 2734179"/>
                <a:gd name="connsiteY1" fmla="*/ 729695 h 755095"/>
                <a:gd name="connsiteX2" fmla="*/ 1651000 w 2734179"/>
                <a:gd name="connsiteY2" fmla="*/ 323295 h 755095"/>
                <a:gd name="connsiteX3" fmla="*/ 2726267 w 2734179"/>
                <a:gd name="connsiteY3" fmla="*/ 10028 h 755095"/>
                <a:gd name="connsiteX4" fmla="*/ 2074333 w 2734179"/>
                <a:gd name="connsiteY4" fmla="*/ 111628 h 755095"/>
                <a:gd name="connsiteX5" fmla="*/ 889000 w 2734179"/>
                <a:gd name="connsiteY5" fmla="*/ 450295 h 755095"/>
                <a:gd name="connsiteX6" fmla="*/ 0 w 2734179"/>
                <a:gd name="connsiteY6" fmla="*/ 755095 h 7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4179" h="755095">
                  <a:moveTo>
                    <a:pt x="0" y="755095"/>
                  </a:moveTo>
                  <a:lnTo>
                    <a:pt x="110067" y="729695"/>
                  </a:lnTo>
                  <a:lnTo>
                    <a:pt x="1651000" y="323295"/>
                  </a:lnTo>
                  <a:cubicBezTo>
                    <a:pt x="2087033" y="203351"/>
                    <a:pt x="2655712" y="45306"/>
                    <a:pt x="2726267" y="10028"/>
                  </a:cubicBezTo>
                  <a:cubicBezTo>
                    <a:pt x="2796822" y="-25250"/>
                    <a:pt x="2380544" y="38250"/>
                    <a:pt x="2074333" y="111628"/>
                  </a:cubicBezTo>
                  <a:cubicBezTo>
                    <a:pt x="1768122" y="185006"/>
                    <a:pt x="1236133" y="343051"/>
                    <a:pt x="889000" y="450295"/>
                  </a:cubicBezTo>
                  <a:cubicBezTo>
                    <a:pt x="541867" y="557539"/>
                    <a:pt x="266700" y="656317"/>
                    <a:pt x="0" y="755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B80619A0-7B4D-410F-B130-18AA4B1A6357}"/>
                </a:ext>
              </a:extLst>
            </p:cNvPr>
            <p:cNvSpPr/>
            <p:nvPr/>
          </p:nvSpPr>
          <p:spPr>
            <a:xfrm>
              <a:off x="7450667" y="4562753"/>
              <a:ext cx="2966092" cy="347914"/>
            </a:xfrm>
            <a:custGeom>
              <a:avLst/>
              <a:gdLst>
                <a:gd name="connsiteX0" fmla="*/ 0 w 2966092"/>
                <a:gd name="connsiteY0" fmla="*/ 347914 h 347914"/>
                <a:gd name="connsiteX1" fmla="*/ 1134533 w 2966092"/>
                <a:gd name="connsiteY1" fmla="*/ 212447 h 347914"/>
                <a:gd name="connsiteX2" fmla="*/ 2929466 w 2966092"/>
                <a:gd name="connsiteY2" fmla="*/ 780 h 347914"/>
                <a:gd name="connsiteX3" fmla="*/ 2252133 w 2966092"/>
                <a:gd name="connsiteY3" fmla="*/ 144714 h 347914"/>
                <a:gd name="connsiteX4" fmla="*/ 1168400 w 2966092"/>
                <a:gd name="connsiteY4" fmla="*/ 246314 h 347914"/>
                <a:gd name="connsiteX5" fmla="*/ 0 w 2966092"/>
                <a:gd name="connsiteY5" fmla="*/ 347914 h 3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6092" h="347914">
                  <a:moveTo>
                    <a:pt x="0" y="347914"/>
                  </a:moveTo>
                  <a:lnTo>
                    <a:pt x="1134533" y="212447"/>
                  </a:lnTo>
                  <a:lnTo>
                    <a:pt x="2929466" y="780"/>
                  </a:lnTo>
                  <a:cubicBezTo>
                    <a:pt x="3115733" y="-10509"/>
                    <a:pt x="2545644" y="103792"/>
                    <a:pt x="2252133" y="144714"/>
                  </a:cubicBezTo>
                  <a:cubicBezTo>
                    <a:pt x="1958622" y="185636"/>
                    <a:pt x="1168400" y="246314"/>
                    <a:pt x="1168400" y="246314"/>
                  </a:cubicBezTo>
                  <a:lnTo>
                    <a:pt x="0" y="3479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16160E65-4CC3-48BA-8CB0-EB7764529F77}"/>
                </a:ext>
              </a:extLst>
            </p:cNvPr>
            <p:cNvSpPr/>
            <p:nvPr/>
          </p:nvSpPr>
          <p:spPr>
            <a:xfrm>
              <a:off x="7584065" y="5113790"/>
              <a:ext cx="2934779" cy="103819"/>
            </a:xfrm>
            <a:custGeom>
              <a:avLst/>
              <a:gdLst>
                <a:gd name="connsiteX0" fmla="*/ 2068 w 2934779"/>
                <a:gd name="connsiteY0" fmla="*/ 17010 h 103819"/>
                <a:gd name="connsiteX1" fmla="*/ 1280535 w 2934779"/>
                <a:gd name="connsiteY1" fmla="*/ 93210 h 103819"/>
                <a:gd name="connsiteX2" fmla="*/ 2889202 w 2934779"/>
                <a:gd name="connsiteY2" fmla="*/ 93210 h 103819"/>
                <a:gd name="connsiteX3" fmla="*/ 2364268 w 2934779"/>
                <a:gd name="connsiteY3" fmla="*/ 77 h 103819"/>
                <a:gd name="connsiteX4" fmla="*/ 1018068 w 2934779"/>
                <a:gd name="connsiteY4" fmla="*/ 76277 h 103819"/>
                <a:gd name="connsiteX5" fmla="*/ 2068 w 2934779"/>
                <a:gd name="connsiteY5" fmla="*/ 17010 h 10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4779" h="103819">
                  <a:moveTo>
                    <a:pt x="2068" y="17010"/>
                  </a:moveTo>
                  <a:cubicBezTo>
                    <a:pt x="45812" y="19832"/>
                    <a:pt x="799346" y="80510"/>
                    <a:pt x="1280535" y="93210"/>
                  </a:cubicBezTo>
                  <a:cubicBezTo>
                    <a:pt x="1761724" y="105910"/>
                    <a:pt x="2708580" y="108732"/>
                    <a:pt x="2889202" y="93210"/>
                  </a:cubicBezTo>
                  <a:cubicBezTo>
                    <a:pt x="3069824" y="77688"/>
                    <a:pt x="2676124" y="2899"/>
                    <a:pt x="2364268" y="77"/>
                  </a:cubicBezTo>
                  <a:cubicBezTo>
                    <a:pt x="2052412" y="-2745"/>
                    <a:pt x="1417412" y="72044"/>
                    <a:pt x="1018068" y="76277"/>
                  </a:cubicBezTo>
                  <a:cubicBezTo>
                    <a:pt x="618724" y="80510"/>
                    <a:pt x="-41676" y="14188"/>
                    <a:pt x="2068" y="170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CC81FC88-8466-4503-8CE6-9C8EB7D57E23}"/>
                </a:ext>
              </a:extLst>
            </p:cNvPr>
            <p:cNvSpPr/>
            <p:nvPr/>
          </p:nvSpPr>
          <p:spPr>
            <a:xfrm>
              <a:off x="7431627" y="5102264"/>
              <a:ext cx="2034224" cy="234828"/>
            </a:xfrm>
            <a:custGeom>
              <a:avLst/>
              <a:gdLst>
                <a:gd name="connsiteX0" fmla="*/ 196840 w 2034224"/>
                <a:gd name="connsiteY0" fmla="*/ 3136 h 234828"/>
                <a:gd name="connsiteX1" fmla="*/ 298440 w 2034224"/>
                <a:gd name="connsiteY1" fmla="*/ 3136 h 234828"/>
                <a:gd name="connsiteX2" fmla="*/ 2000240 w 2034224"/>
                <a:gd name="connsiteY2" fmla="*/ 87803 h 234828"/>
                <a:gd name="connsiteX3" fmla="*/ 1407573 w 2034224"/>
                <a:gd name="connsiteY3" fmla="*/ 147069 h 234828"/>
                <a:gd name="connsiteX4" fmla="*/ 1068906 w 2034224"/>
                <a:gd name="connsiteY4" fmla="*/ 231736 h 234828"/>
                <a:gd name="connsiteX5" fmla="*/ 61373 w 2034224"/>
                <a:gd name="connsiteY5" fmla="*/ 28536 h 234828"/>
                <a:gd name="connsiteX6" fmla="*/ 196840 w 2034224"/>
                <a:gd name="connsiteY6" fmla="*/ 3136 h 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224" h="234828">
                  <a:moveTo>
                    <a:pt x="196840" y="3136"/>
                  </a:moveTo>
                  <a:cubicBezTo>
                    <a:pt x="97356" y="-3920"/>
                    <a:pt x="298440" y="3136"/>
                    <a:pt x="298440" y="3136"/>
                  </a:cubicBezTo>
                  <a:lnTo>
                    <a:pt x="2000240" y="87803"/>
                  </a:lnTo>
                  <a:cubicBezTo>
                    <a:pt x="2185095" y="111792"/>
                    <a:pt x="1562795" y="123080"/>
                    <a:pt x="1407573" y="147069"/>
                  </a:cubicBezTo>
                  <a:cubicBezTo>
                    <a:pt x="1252351" y="171058"/>
                    <a:pt x="1293273" y="251492"/>
                    <a:pt x="1068906" y="231736"/>
                  </a:cubicBezTo>
                  <a:cubicBezTo>
                    <a:pt x="844539" y="211980"/>
                    <a:pt x="206717" y="60991"/>
                    <a:pt x="61373" y="28536"/>
                  </a:cubicBezTo>
                  <a:cubicBezTo>
                    <a:pt x="-83971" y="-3919"/>
                    <a:pt x="56434" y="16542"/>
                    <a:pt x="196840" y="31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72163DCD-96AB-4E5C-85F8-B03F5B94D336}"/>
                </a:ext>
              </a:extLst>
            </p:cNvPr>
            <p:cNvSpPr/>
            <p:nvPr/>
          </p:nvSpPr>
          <p:spPr>
            <a:xfrm>
              <a:off x="7530799" y="5312207"/>
              <a:ext cx="2999019" cy="614513"/>
            </a:xfrm>
            <a:custGeom>
              <a:avLst/>
              <a:gdLst>
                <a:gd name="connsiteX0" fmla="*/ 38401 w 2999019"/>
                <a:gd name="connsiteY0" fmla="*/ 30260 h 614513"/>
                <a:gd name="connsiteX1" fmla="*/ 241601 w 2999019"/>
                <a:gd name="connsiteY1" fmla="*/ 38726 h 614513"/>
                <a:gd name="connsiteX2" fmla="*/ 1867201 w 2999019"/>
                <a:gd name="connsiteY2" fmla="*/ 411260 h 614513"/>
                <a:gd name="connsiteX3" fmla="*/ 2976334 w 2999019"/>
                <a:gd name="connsiteY3" fmla="*/ 614460 h 614513"/>
                <a:gd name="connsiteX4" fmla="*/ 2485268 w 2999019"/>
                <a:gd name="connsiteY4" fmla="*/ 394326 h 614513"/>
                <a:gd name="connsiteX5" fmla="*/ 986668 w 2999019"/>
                <a:gd name="connsiteY5" fmla="*/ 148793 h 614513"/>
                <a:gd name="connsiteX6" fmla="*/ 38401 w 2999019"/>
                <a:gd name="connsiteY6" fmla="*/ 30260 h 61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9019" h="614513">
                  <a:moveTo>
                    <a:pt x="38401" y="30260"/>
                  </a:moveTo>
                  <a:cubicBezTo>
                    <a:pt x="-12399" y="2743"/>
                    <a:pt x="-63199" y="-24774"/>
                    <a:pt x="241601" y="38726"/>
                  </a:cubicBezTo>
                  <a:cubicBezTo>
                    <a:pt x="546401" y="102226"/>
                    <a:pt x="1411412" y="315304"/>
                    <a:pt x="1867201" y="411260"/>
                  </a:cubicBezTo>
                  <a:cubicBezTo>
                    <a:pt x="2322990" y="507216"/>
                    <a:pt x="2873323" y="617282"/>
                    <a:pt x="2976334" y="614460"/>
                  </a:cubicBezTo>
                  <a:cubicBezTo>
                    <a:pt x="3079345" y="611638"/>
                    <a:pt x="2816879" y="471937"/>
                    <a:pt x="2485268" y="394326"/>
                  </a:cubicBezTo>
                  <a:cubicBezTo>
                    <a:pt x="2153657" y="316715"/>
                    <a:pt x="986668" y="148793"/>
                    <a:pt x="986668" y="148793"/>
                  </a:cubicBezTo>
                  <a:lnTo>
                    <a:pt x="38401" y="302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E161D481-330D-400B-AEE2-77E054433D14}"/>
                </a:ext>
              </a:extLst>
            </p:cNvPr>
            <p:cNvSpPr/>
            <p:nvPr/>
          </p:nvSpPr>
          <p:spPr>
            <a:xfrm>
              <a:off x="7636666" y="5577434"/>
              <a:ext cx="2760704" cy="985270"/>
            </a:xfrm>
            <a:custGeom>
              <a:avLst/>
              <a:gdLst>
                <a:gd name="connsiteX0" fmla="*/ 267 w 2760704"/>
                <a:gd name="connsiteY0" fmla="*/ 2099 h 985270"/>
                <a:gd name="connsiteX1" fmla="*/ 779201 w 2760704"/>
                <a:gd name="connsiteY1" fmla="*/ 323833 h 985270"/>
                <a:gd name="connsiteX2" fmla="*/ 2709601 w 2760704"/>
                <a:gd name="connsiteY2" fmla="*/ 958833 h 985270"/>
                <a:gd name="connsiteX3" fmla="*/ 2243934 w 2760704"/>
                <a:gd name="connsiteY3" fmla="*/ 874166 h 985270"/>
                <a:gd name="connsiteX4" fmla="*/ 1651267 w 2760704"/>
                <a:gd name="connsiteY4" fmla="*/ 772566 h 985270"/>
                <a:gd name="connsiteX5" fmla="*/ 703001 w 2760704"/>
                <a:gd name="connsiteY5" fmla="*/ 467766 h 985270"/>
                <a:gd name="connsiteX6" fmla="*/ 267 w 2760704"/>
                <a:gd name="connsiteY6" fmla="*/ 2099 h 98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0704" h="985270">
                  <a:moveTo>
                    <a:pt x="267" y="2099"/>
                  </a:moveTo>
                  <a:cubicBezTo>
                    <a:pt x="12967" y="-21890"/>
                    <a:pt x="327645" y="164377"/>
                    <a:pt x="779201" y="323833"/>
                  </a:cubicBezTo>
                  <a:cubicBezTo>
                    <a:pt x="1230757" y="483289"/>
                    <a:pt x="2465479" y="867111"/>
                    <a:pt x="2709601" y="958833"/>
                  </a:cubicBezTo>
                  <a:cubicBezTo>
                    <a:pt x="2953723" y="1050555"/>
                    <a:pt x="2243934" y="874166"/>
                    <a:pt x="2243934" y="874166"/>
                  </a:cubicBezTo>
                  <a:cubicBezTo>
                    <a:pt x="2067545" y="843122"/>
                    <a:pt x="1908089" y="840299"/>
                    <a:pt x="1651267" y="772566"/>
                  </a:cubicBezTo>
                  <a:cubicBezTo>
                    <a:pt x="1394445" y="704833"/>
                    <a:pt x="975345" y="591944"/>
                    <a:pt x="703001" y="467766"/>
                  </a:cubicBezTo>
                  <a:cubicBezTo>
                    <a:pt x="430657" y="343588"/>
                    <a:pt x="-12433" y="26088"/>
                    <a:pt x="267" y="20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B7CA88DD-1A65-4EE2-8F05-6DE20B8BC961}"/>
                </a:ext>
              </a:extLst>
            </p:cNvPr>
            <p:cNvSpPr/>
            <p:nvPr/>
          </p:nvSpPr>
          <p:spPr>
            <a:xfrm>
              <a:off x="7399867" y="5833533"/>
              <a:ext cx="2660989" cy="1347022"/>
            </a:xfrm>
            <a:custGeom>
              <a:avLst/>
              <a:gdLst>
                <a:gd name="connsiteX0" fmla="*/ 0 w 2660989"/>
                <a:gd name="connsiteY0" fmla="*/ 0 h 1347022"/>
                <a:gd name="connsiteX1" fmla="*/ 931333 w 2660989"/>
                <a:gd name="connsiteY1" fmla="*/ 465667 h 1347022"/>
                <a:gd name="connsiteX2" fmla="*/ 2607733 w 2660989"/>
                <a:gd name="connsiteY2" fmla="*/ 1312334 h 1347022"/>
                <a:gd name="connsiteX3" fmla="*/ 2209800 w 2660989"/>
                <a:gd name="connsiteY3" fmla="*/ 1168400 h 1347022"/>
                <a:gd name="connsiteX4" fmla="*/ 1862666 w 2660989"/>
                <a:gd name="connsiteY4" fmla="*/ 1024467 h 1347022"/>
                <a:gd name="connsiteX5" fmla="*/ 1168400 w 2660989"/>
                <a:gd name="connsiteY5" fmla="*/ 694267 h 1347022"/>
                <a:gd name="connsiteX6" fmla="*/ 0 w 2660989"/>
                <a:gd name="connsiteY6" fmla="*/ 0 h 13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0989" h="1347022">
                  <a:moveTo>
                    <a:pt x="0" y="0"/>
                  </a:moveTo>
                  <a:lnTo>
                    <a:pt x="931333" y="465667"/>
                  </a:lnTo>
                  <a:lnTo>
                    <a:pt x="2607733" y="1312334"/>
                  </a:lnTo>
                  <a:cubicBezTo>
                    <a:pt x="2820811" y="1429456"/>
                    <a:pt x="2333978" y="1216378"/>
                    <a:pt x="2209800" y="1168400"/>
                  </a:cubicBezTo>
                  <a:cubicBezTo>
                    <a:pt x="2085622" y="1120422"/>
                    <a:pt x="2036233" y="1103489"/>
                    <a:pt x="1862666" y="1024467"/>
                  </a:cubicBezTo>
                  <a:cubicBezTo>
                    <a:pt x="1689099" y="945445"/>
                    <a:pt x="1483078" y="865012"/>
                    <a:pt x="1168400" y="694267"/>
                  </a:cubicBezTo>
                  <a:cubicBezTo>
                    <a:pt x="853722" y="523523"/>
                    <a:pt x="414161" y="2617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E6D92EC2-F22B-40DB-8A34-6C651EFA52DC}"/>
                </a:ext>
              </a:extLst>
            </p:cNvPr>
            <p:cNvSpPr/>
            <p:nvPr/>
          </p:nvSpPr>
          <p:spPr>
            <a:xfrm>
              <a:off x="7463497" y="6154471"/>
              <a:ext cx="2121963" cy="1528308"/>
            </a:xfrm>
            <a:custGeom>
              <a:avLst/>
              <a:gdLst>
                <a:gd name="connsiteX0" fmla="*/ 4103 w 2121963"/>
                <a:gd name="connsiteY0" fmla="*/ 796 h 1528308"/>
                <a:gd name="connsiteX1" fmla="*/ 1587370 w 2121963"/>
                <a:gd name="connsiteY1" fmla="*/ 1169196 h 1528308"/>
                <a:gd name="connsiteX2" fmla="*/ 2120770 w 2121963"/>
                <a:gd name="connsiteY2" fmla="*/ 1524796 h 1528308"/>
                <a:gd name="connsiteX3" fmla="*/ 1714370 w 2121963"/>
                <a:gd name="connsiteY3" fmla="*/ 1330062 h 1528308"/>
                <a:gd name="connsiteX4" fmla="*/ 1147103 w 2121963"/>
                <a:gd name="connsiteY4" fmla="*/ 991396 h 1528308"/>
                <a:gd name="connsiteX5" fmla="*/ 4103 w 2121963"/>
                <a:gd name="connsiteY5" fmla="*/ 796 h 152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1963" h="1528308">
                  <a:moveTo>
                    <a:pt x="4103" y="796"/>
                  </a:moveTo>
                  <a:cubicBezTo>
                    <a:pt x="77481" y="30429"/>
                    <a:pt x="1234592" y="915196"/>
                    <a:pt x="1587370" y="1169196"/>
                  </a:cubicBezTo>
                  <a:cubicBezTo>
                    <a:pt x="1940148" y="1423196"/>
                    <a:pt x="2099603" y="1497985"/>
                    <a:pt x="2120770" y="1524796"/>
                  </a:cubicBezTo>
                  <a:cubicBezTo>
                    <a:pt x="2141937" y="1551607"/>
                    <a:pt x="1876648" y="1418962"/>
                    <a:pt x="1714370" y="1330062"/>
                  </a:cubicBezTo>
                  <a:cubicBezTo>
                    <a:pt x="1552092" y="1241162"/>
                    <a:pt x="1432148" y="1205885"/>
                    <a:pt x="1147103" y="991396"/>
                  </a:cubicBezTo>
                  <a:cubicBezTo>
                    <a:pt x="862059" y="776907"/>
                    <a:pt x="-69275" y="-28837"/>
                    <a:pt x="4103" y="7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532F7E18-CC4A-435A-997C-A5816FFEE025}"/>
                </a:ext>
              </a:extLst>
            </p:cNvPr>
            <p:cNvSpPr/>
            <p:nvPr/>
          </p:nvSpPr>
          <p:spPr>
            <a:xfrm>
              <a:off x="7216569" y="6186884"/>
              <a:ext cx="1930805" cy="2037483"/>
            </a:xfrm>
            <a:custGeom>
              <a:avLst/>
              <a:gdLst>
                <a:gd name="connsiteX0" fmla="*/ 22431 w 1930805"/>
                <a:gd name="connsiteY0" fmla="*/ 36116 h 2037483"/>
                <a:gd name="connsiteX1" fmla="*/ 124031 w 1930805"/>
                <a:gd name="connsiteY1" fmla="*/ 163116 h 2037483"/>
                <a:gd name="connsiteX2" fmla="*/ 953764 w 1930805"/>
                <a:gd name="connsiteY2" fmla="*/ 1102916 h 2037483"/>
                <a:gd name="connsiteX3" fmla="*/ 1910498 w 1930805"/>
                <a:gd name="connsiteY3" fmla="*/ 2008849 h 2037483"/>
                <a:gd name="connsiteX4" fmla="*/ 1571831 w 1930805"/>
                <a:gd name="connsiteY4" fmla="*/ 1771783 h 2037483"/>
                <a:gd name="connsiteX5" fmla="*/ 1156964 w 1930805"/>
                <a:gd name="connsiteY5" fmla="*/ 1373849 h 2037483"/>
                <a:gd name="connsiteX6" fmla="*/ 310298 w 1930805"/>
                <a:gd name="connsiteY6" fmla="*/ 561049 h 2037483"/>
                <a:gd name="connsiteX7" fmla="*/ 22431 w 1930805"/>
                <a:gd name="connsiteY7" fmla="*/ 36116 h 203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0805" h="2037483">
                  <a:moveTo>
                    <a:pt x="22431" y="36116"/>
                  </a:moveTo>
                  <a:cubicBezTo>
                    <a:pt x="-8614" y="-30206"/>
                    <a:pt x="-31191" y="-14684"/>
                    <a:pt x="124031" y="163116"/>
                  </a:cubicBezTo>
                  <a:cubicBezTo>
                    <a:pt x="279253" y="340916"/>
                    <a:pt x="656020" y="795294"/>
                    <a:pt x="953764" y="1102916"/>
                  </a:cubicBezTo>
                  <a:cubicBezTo>
                    <a:pt x="1251508" y="1410538"/>
                    <a:pt x="1807487" y="1897371"/>
                    <a:pt x="1910498" y="2008849"/>
                  </a:cubicBezTo>
                  <a:cubicBezTo>
                    <a:pt x="2013509" y="2120327"/>
                    <a:pt x="1697420" y="1877616"/>
                    <a:pt x="1571831" y="1771783"/>
                  </a:cubicBezTo>
                  <a:cubicBezTo>
                    <a:pt x="1446242" y="1665950"/>
                    <a:pt x="1156964" y="1373849"/>
                    <a:pt x="1156964" y="1373849"/>
                  </a:cubicBezTo>
                  <a:cubicBezTo>
                    <a:pt x="946709" y="1172060"/>
                    <a:pt x="502209" y="785416"/>
                    <a:pt x="310298" y="561049"/>
                  </a:cubicBezTo>
                  <a:cubicBezTo>
                    <a:pt x="118387" y="336682"/>
                    <a:pt x="53476" y="102438"/>
                    <a:pt x="22431" y="361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A2272673-A9FF-4926-AC57-B4C8A0DD0719}"/>
                </a:ext>
              </a:extLst>
            </p:cNvPr>
            <p:cNvSpPr/>
            <p:nvPr/>
          </p:nvSpPr>
          <p:spPr>
            <a:xfrm>
              <a:off x="7204799" y="6704530"/>
              <a:ext cx="1554425" cy="2088457"/>
            </a:xfrm>
            <a:custGeom>
              <a:avLst/>
              <a:gdLst>
                <a:gd name="connsiteX0" fmla="*/ 334 w 1554425"/>
                <a:gd name="connsiteY0" fmla="*/ 1070 h 2088457"/>
                <a:gd name="connsiteX1" fmla="*/ 677668 w 1554425"/>
                <a:gd name="connsiteY1" fmla="*/ 847737 h 2088457"/>
                <a:gd name="connsiteX2" fmla="*/ 1532801 w 1554425"/>
                <a:gd name="connsiteY2" fmla="*/ 2033070 h 2088457"/>
                <a:gd name="connsiteX3" fmla="*/ 1253401 w 1554425"/>
                <a:gd name="connsiteY3" fmla="*/ 1804470 h 2088457"/>
                <a:gd name="connsiteX4" fmla="*/ 762334 w 1554425"/>
                <a:gd name="connsiteY4" fmla="*/ 1017070 h 2088457"/>
                <a:gd name="connsiteX5" fmla="*/ 334 w 1554425"/>
                <a:gd name="connsiteY5" fmla="*/ 1070 h 208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425" h="2088457">
                  <a:moveTo>
                    <a:pt x="334" y="1070"/>
                  </a:moveTo>
                  <a:cubicBezTo>
                    <a:pt x="-13777" y="-27152"/>
                    <a:pt x="422257" y="509070"/>
                    <a:pt x="677668" y="847737"/>
                  </a:cubicBezTo>
                  <a:cubicBezTo>
                    <a:pt x="933079" y="1186404"/>
                    <a:pt x="1436846" y="1873615"/>
                    <a:pt x="1532801" y="2033070"/>
                  </a:cubicBezTo>
                  <a:cubicBezTo>
                    <a:pt x="1628756" y="2192525"/>
                    <a:pt x="1381812" y="1973803"/>
                    <a:pt x="1253401" y="1804470"/>
                  </a:cubicBezTo>
                  <a:cubicBezTo>
                    <a:pt x="1124990" y="1635137"/>
                    <a:pt x="969767" y="1321870"/>
                    <a:pt x="762334" y="1017070"/>
                  </a:cubicBezTo>
                  <a:cubicBezTo>
                    <a:pt x="554901" y="712270"/>
                    <a:pt x="14445" y="29292"/>
                    <a:pt x="334" y="10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C7A4E677-38F9-4F26-BFC0-0394903C9939}"/>
                </a:ext>
              </a:extLst>
            </p:cNvPr>
            <p:cNvSpPr/>
            <p:nvPr/>
          </p:nvSpPr>
          <p:spPr>
            <a:xfrm>
              <a:off x="6950198" y="7001902"/>
              <a:ext cx="1043802" cy="1914312"/>
            </a:xfrm>
            <a:custGeom>
              <a:avLst/>
              <a:gdLst>
                <a:gd name="connsiteX0" fmla="*/ 935 w 1043802"/>
                <a:gd name="connsiteY0" fmla="*/ 31 h 1914312"/>
                <a:gd name="connsiteX1" fmla="*/ 644402 w 1043802"/>
                <a:gd name="connsiteY1" fmla="*/ 1058365 h 1914312"/>
                <a:gd name="connsiteX2" fmla="*/ 1042335 w 1043802"/>
                <a:gd name="connsiteY2" fmla="*/ 1905031 h 1914312"/>
                <a:gd name="connsiteX3" fmla="*/ 788335 w 1043802"/>
                <a:gd name="connsiteY3" fmla="*/ 1532498 h 1914312"/>
                <a:gd name="connsiteX4" fmla="*/ 508935 w 1043802"/>
                <a:gd name="connsiteY4" fmla="*/ 1092231 h 1914312"/>
                <a:gd name="connsiteX5" fmla="*/ 935 w 1043802"/>
                <a:gd name="connsiteY5" fmla="*/ 31 h 19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3802" h="1914312">
                  <a:moveTo>
                    <a:pt x="935" y="31"/>
                  </a:moveTo>
                  <a:cubicBezTo>
                    <a:pt x="23513" y="-5613"/>
                    <a:pt x="470835" y="740865"/>
                    <a:pt x="644402" y="1058365"/>
                  </a:cubicBezTo>
                  <a:cubicBezTo>
                    <a:pt x="817969" y="1375865"/>
                    <a:pt x="1018346" y="1826009"/>
                    <a:pt x="1042335" y="1905031"/>
                  </a:cubicBezTo>
                  <a:cubicBezTo>
                    <a:pt x="1066324" y="1984053"/>
                    <a:pt x="788335" y="1532498"/>
                    <a:pt x="788335" y="1532498"/>
                  </a:cubicBezTo>
                  <a:cubicBezTo>
                    <a:pt x="699435" y="1397031"/>
                    <a:pt x="647224" y="1347642"/>
                    <a:pt x="508935" y="1092231"/>
                  </a:cubicBezTo>
                  <a:cubicBezTo>
                    <a:pt x="370646" y="836820"/>
                    <a:pt x="-21643" y="5675"/>
                    <a:pt x="935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6969AB18-983E-43D7-AC3B-E650A809DC21}"/>
                </a:ext>
              </a:extLst>
            </p:cNvPr>
            <p:cNvSpPr/>
            <p:nvPr/>
          </p:nvSpPr>
          <p:spPr>
            <a:xfrm>
              <a:off x="3609434" y="8416075"/>
              <a:ext cx="276062" cy="515622"/>
            </a:xfrm>
            <a:custGeom>
              <a:avLst/>
              <a:gdLst>
                <a:gd name="connsiteX0" fmla="*/ 256446 w 276062"/>
                <a:gd name="connsiteY0" fmla="*/ 16725 h 515622"/>
                <a:gd name="connsiteX1" fmla="*/ 2446 w 276062"/>
                <a:gd name="connsiteY1" fmla="*/ 499325 h 515622"/>
                <a:gd name="connsiteX2" fmla="*/ 134526 w 276062"/>
                <a:gd name="connsiteY2" fmla="*/ 377405 h 515622"/>
                <a:gd name="connsiteX3" fmla="*/ 246286 w 276062"/>
                <a:gd name="connsiteY3" fmla="*/ 133565 h 515622"/>
                <a:gd name="connsiteX4" fmla="*/ 256446 w 276062"/>
                <a:gd name="connsiteY4" fmla="*/ 16725 h 51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62" h="515622">
                  <a:moveTo>
                    <a:pt x="256446" y="16725"/>
                  </a:moveTo>
                  <a:cubicBezTo>
                    <a:pt x="215806" y="77685"/>
                    <a:pt x="22766" y="439212"/>
                    <a:pt x="2446" y="499325"/>
                  </a:cubicBezTo>
                  <a:cubicBezTo>
                    <a:pt x="-17874" y="559438"/>
                    <a:pt x="93886" y="438365"/>
                    <a:pt x="134526" y="377405"/>
                  </a:cubicBezTo>
                  <a:cubicBezTo>
                    <a:pt x="175166" y="316445"/>
                    <a:pt x="227659" y="190292"/>
                    <a:pt x="246286" y="133565"/>
                  </a:cubicBezTo>
                  <a:cubicBezTo>
                    <a:pt x="264913" y="76838"/>
                    <a:pt x="297086" y="-44235"/>
                    <a:pt x="256446" y="16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4323FD34-71C7-4EEC-989B-13D562246865}"/>
                </a:ext>
              </a:extLst>
            </p:cNvPr>
            <p:cNvSpPr/>
            <p:nvPr/>
          </p:nvSpPr>
          <p:spPr>
            <a:xfrm>
              <a:off x="2956167" y="7574294"/>
              <a:ext cx="952077" cy="1101726"/>
            </a:xfrm>
            <a:custGeom>
              <a:avLst/>
              <a:gdLst>
                <a:gd name="connsiteX0" fmla="*/ 899553 w 952077"/>
                <a:gd name="connsiteY0" fmla="*/ 60946 h 1101726"/>
                <a:gd name="connsiteX1" fmla="*/ 853833 w 952077"/>
                <a:gd name="connsiteY1" fmla="*/ 91426 h 1101726"/>
                <a:gd name="connsiteX2" fmla="*/ 340753 w 952077"/>
                <a:gd name="connsiteY2" fmla="*/ 711186 h 1101726"/>
                <a:gd name="connsiteX3" fmla="*/ 5473 w 952077"/>
                <a:gd name="connsiteY3" fmla="*/ 1097266 h 1101726"/>
                <a:gd name="connsiteX4" fmla="*/ 142633 w 952077"/>
                <a:gd name="connsiteY4" fmla="*/ 904226 h 1101726"/>
                <a:gd name="connsiteX5" fmla="*/ 274713 w 952077"/>
                <a:gd name="connsiteY5" fmla="*/ 645146 h 1101726"/>
                <a:gd name="connsiteX6" fmla="*/ 899553 w 952077"/>
                <a:gd name="connsiteY6" fmla="*/ 60946 h 11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077" h="1101726">
                  <a:moveTo>
                    <a:pt x="899553" y="60946"/>
                  </a:moveTo>
                  <a:cubicBezTo>
                    <a:pt x="996073" y="-31341"/>
                    <a:pt x="946966" y="-16947"/>
                    <a:pt x="853833" y="91426"/>
                  </a:cubicBezTo>
                  <a:cubicBezTo>
                    <a:pt x="760700" y="199799"/>
                    <a:pt x="482146" y="543546"/>
                    <a:pt x="340753" y="711186"/>
                  </a:cubicBezTo>
                  <a:cubicBezTo>
                    <a:pt x="199360" y="878826"/>
                    <a:pt x="38493" y="1065093"/>
                    <a:pt x="5473" y="1097266"/>
                  </a:cubicBezTo>
                  <a:cubicBezTo>
                    <a:pt x="-27547" y="1129439"/>
                    <a:pt x="97760" y="979579"/>
                    <a:pt x="142633" y="904226"/>
                  </a:cubicBezTo>
                  <a:cubicBezTo>
                    <a:pt x="187506" y="828873"/>
                    <a:pt x="150253" y="789079"/>
                    <a:pt x="274713" y="645146"/>
                  </a:cubicBezTo>
                  <a:cubicBezTo>
                    <a:pt x="399173" y="501213"/>
                    <a:pt x="803033" y="153233"/>
                    <a:pt x="899553" y="609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87619FB-F7FC-473E-8E1A-5D554D64210D}"/>
                </a:ext>
              </a:extLst>
            </p:cNvPr>
            <p:cNvSpPr/>
            <p:nvPr/>
          </p:nvSpPr>
          <p:spPr>
            <a:xfrm>
              <a:off x="2384185" y="7756236"/>
              <a:ext cx="633454" cy="485924"/>
            </a:xfrm>
            <a:custGeom>
              <a:avLst/>
              <a:gdLst>
                <a:gd name="connsiteX0" fmla="*/ 633335 w 633454"/>
                <a:gd name="connsiteY0" fmla="*/ 924 h 485924"/>
                <a:gd name="connsiteX1" fmla="*/ 49135 w 633454"/>
                <a:gd name="connsiteY1" fmla="*/ 468284 h 485924"/>
                <a:gd name="connsiteX2" fmla="*/ 99935 w 633454"/>
                <a:gd name="connsiteY2" fmla="*/ 351444 h 485924"/>
                <a:gd name="connsiteX3" fmla="*/ 633335 w 633454"/>
                <a:gd name="connsiteY3" fmla="*/ 924 h 48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54" h="485924">
                  <a:moveTo>
                    <a:pt x="633335" y="924"/>
                  </a:moveTo>
                  <a:cubicBezTo>
                    <a:pt x="624868" y="20397"/>
                    <a:pt x="138035" y="409864"/>
                    <a:pt x="49135" y="468284"/>
                  </a:cubicBezTo>
                  <a:cubicBezTo>
                    <a:pt x="-39765" y="526704"/>
                    <a:pt x="875" y="427644"/>
                    <a:pt x="99935" y="351444"/>
                  </a:cubicBezTo>
                  <a:cubicBezTo>
                    <a:pt x="198995" y="275244"/>
                    <a:pt x="641802" y="-18549"/>
                    <a:pt x="633335" y="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31EC38D-7FE9-4451-9039-02C240B268B5}"/>
                </a:ext>
              </a:extLst>
            </p:cNvPr>
            <p:cNvSpPr/>
            <p:nvPr/>
          </p:nvSpPr>
          <p:spPr>
            <a:xfrm>
              <a:off x="2473401" y="7781506"/>
              <a:ext cx="1112512" cy="1091352"/>
            </a:xfrm>
            <a:custGeom>
              <a:avLst/>
              <a:gdLst>
                <a:gd name="connsiteX0" fmla="*/ 559 w 1112512"/>
                <a:gd name="connsiteY0" fmla="*/ 1054 h 1091352"/>
                <a:gd name="connsiteX1" fmla="*/ 290119 w 1112512"/>
                <a:gd name="connsiteY1" fmla="*/ 397294 h 1091352"/>
                <a:gd name="connsiteX2" fmla="*/ 574599 w 1112512"/>
                <a:gd name="connsiteY2" fmla="*/ 691934 h 1091352"/>
                <a:gd name="connsiteX3" fmla="*/ 1097839 w 1112512"/>
                <a:gd name="connsiteY3" fmla="*/ 1083094 h 1091352"/>
                <a:gd name="connsiteX4" fmla="*/ 914959 w 1112512"/>
                <a:gd name="connsiteY4" fmla="*/ 905294 h 1091352"/>
                <a:gd name="connsiteX5" fmla="*/ 366319 w 1112512"/>
                <a:gd name="connsiteY5" fmla="*/ 300774 h 1091352"/>
                <a:gd name="connsiteX6" fmla="*/ 559 w 1112512"/>
                <a:gd name="connsiteY6" fmla="*/ 1054 h 109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512" h="1091352">
                  <a:moveTo>
                    <a:pt x="559" y="1054"/>
                  </a:moveTo>
                  <a:cubicBezTo>
                    <a:pt x="-12141" y="17141"/>
                    <a:pt x="194446" y="282147"/>
                    <a:pt x="290119" y="397294"/>
                  </a:cubicBezTo>
                  <a:cubicBezTo>
                    <a:pt x="385792" y="512441"/>
                    <a:pt x="439979" y="577634"/>
                    <a:pt x="574599" y="691934"/>
                  </a:cubicBezTo>
                  <a:cubicBezTo>
                    <a:pt x="709219" y="806234"/>
                    <a:pt x="1041112" y="1047534"/>
                    <a:pt x="1097839" y="1083094"/>
                  </a:cubicBezTo>
                  <a:cubicBezTo>
                    <a:pt x="1154566" y="1118654"/>
                    <a:pt x="1036879" y="1035681"/>
                    <a:pt x="914959" y="905294"/>
                  </a:cubicBezTo>
                  <a:cubicBezTo>
                    <a:pt x="793039" y="774907"/>
                    <a:pt x="519566" y="445554"/>
                    <a:pt x="366319" y="300774"/>
                  </a:cubicBezTo>
                  <a:cubicBezTo>
                    <a:pt x="213072" y="155994"/>
                    <a:pt x="13259" y="-15033"/>
                    <a:pt x="559" y="10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EEDD7B2C-F97B-4C82-961E-D322332C5B52}"/>
                </a:ext>
              </a:extLst>
            </p:cNvPr>
            <p:cNvSpPr/>
            <p:nvPr/>
          </p:nvSpPr>
          <p:spPr>
            <a:xfrm>
              <a:off x="2339558" y="7949537"/>
              <a:ext cx="1132969" cy="977141"/>
            </a:xfrm>
            <a:custGeom>
              <a:avLst/>
              <a:gdLst>
                <a:gd name="connsiteX0" fmla="*/ 2322 w 1132969"/>
                <a:gd name="connsiteY0" fmla="*/ 10823 h 977141"/>
                <a:gd name="connsiteX1" fmla="*/ 596682 w 1132969"/>
                <a:gd name="connsiteY1" fmla="*/ 600103 h 977141"/>
                <a:gd name="connsiteX2" fmla="*/ 1109762 w 1132969"/>
                <a:gd name="connsiteY2" fmla="*/ 965863 h 977141"/>
                <a:gd name="connsiteX3" fmla="*/ 1013242 w 1132969"/>
                <a:gd name="connsiteY3" fmla="*/ 859183 h 977141"/>
                <a:gd name="connsiteX4" fmla="*/ 728762 w 1132969"/>
                <a:gd name="connsiteY4" fmla="*/ 610263 h 977141"/>
                <a:gd name="connsiteX5" fmla="*/ 403642 w 1132969"/>
                <a:gd name="connsiteY5" fmla="*/ 249583 h 977141"/>
                <a:gd name="connsiteX6" fmla="*/ 2322 w 1132969"/>
                <a:gd name="connsiteY6" fmla="*/ 10823 h 97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969" h="977141">
                  <a:moveTo>
                    <a:pt x="2322" y="10823"/>
                  </a:moveTo>
                  <a:cubicBezTo>
                    <a:pt x="34495" y="69243"/>
                    <a:pt x="412109" y="440930"/>
                    <a:pt x="596682" y="600103"/>
                  </a:cubicBezTo>
                  <a:cubicBezTo>
                    <a:pt x="781255" y="759276"/>
                    <a:pt x="1040335" y="922683"/>
                    <a:pt x="1109762" y="965863"/>
                  </a:cubicBezTo>
                  <a:cubicBezTo>
                    <a:pt x="1179189" y="1009043"/>
                    <a:pt x="1076742" y="918450"/>
                    <a:pt x="1013242" y="859183"/>
                  </a:cubicBezTo>
                  <a:cubicBezTo>
                    <a:pt x="949742" y="799916"/>
                    <a:pt x="830362" y="711863"/>
                    <a:pt x="728762" y="610263"/>
                  </a:cubicBezTo>
                  <a:cubicBezTo>
                    <a:pt x="627162" y="508663"/>
                    <a:pt x="526409" y="354570"/>
                    <a:pt x="403642" y="249583"/>
                  </a:cubicBezTo>
                  <a:cubicBezTo>
                    <a:pt x="280875" y="144596"/>
                    <a:pt x="-29851" y="-47597"/>
                    <a:pt x="2322" y="108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F530DEFD-8EA0-4178-B6FC-1EDA18A8276A}"/>
                </a:ext>
              </a:extLst>
            </p:cNvPr>
            <p:cNvSpPr/>
            <p:nvPr/>
          </p:nvSpPr>
          <p:spPr>
            <a:xfrm>
              <a:off x="1464303" y="5948575"/>
              <a:ext cx="1321624" cy="285059"/>
            </a:xfrm>
            <a:custGeom>
              <a:avLst/>
              <a:gdLst>
                <a:gd name="connsiteX0" fmla="*/ 1319537 w 1321624"/>
                <a:gd name="connsiteY0" fmla="*/ 105 h 285059"/>
                <a:gd name="connsiteX1" fmla="*/ 963937 w 1321624"/>
                <a:gd name="connsiteY1" fmla="*/ 76305 h 285059"/>
                <a:gd name="connsiteX2" fmla="*/ 24137 w 1321624"/>
                <a:gd name="connsiteY2" fmla="*/ 284585 h 285059"/>
                <a:gd name="connsiteX3" fmla="*/ 318777 w 1321624"/>
                <a:gd name="connsiteY3" fmla="*/ 132185 h 285059"/>
                <a:gd name="connsiteX4" fmla="*/ 760737 w 1321624"/>
                <a:gd name="connsiteY4" fmla="*/ 96625 h 285059"/>
                <a:gd name="connsiteX5" fmla="*/ 1319537 w 1321624"/>
                <a:gd name="connsiteY5" fmla="*/ 105 h 28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1624" h="285059">
                  <a:moveTo>
                    <a:pt x="1319537" y="105"/>
                  </a:moveTo>
                  <a:cubicBezTo>
                    <a:pt x="1353404" y="-3282"/>
                    <a:pt x="963937" y="76305"/>
                    <a:pt x="963937" y="76305"/>
                  </a:cubicBezTo>
                  <a:cubicBezTo>
                    <a:pt x="748037" y="123718"/>
                    <a:pt x="131664" y="275272"/>
                    <a:pt x="24137" y="284585"/>
                  </a:cubicBezTo>
                  <a:cubicBezTo>
                    <a:pt x="-83390" y="293898"/>
                    <a:pt x="196010" y="163512"/>
                    <a:pt x="318777" y="132185"/>
                  </a:cubicBezTo>
                  <a:cubicBezTo>
                    <a:pt x="441544" y="100858"/>
                    <a:pt x="591404" y="123718"/>
                    <a:pt x="760737" y="96625"/>
                  </a:cubicBezTo>
                  <a:cubicBezTo>
                    <a:pt x="930070" y="69532"/>
                    <a:pt x="1285670" y="3492"/>
                    <a:pt x="1319537" y="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37E488A5-0B6F-4F5E-BFC5-3AA108AC4356}"/>
                </a:ext>
              </a:extLst>
            </p:cNvPr>
            <p:cNvSpPr/>
            <p:nvPr/>
          </p:nvSpPr>
          <p:spPr>
            <a:xfrm>
              <a:off x="1433811" y="5298154"/>
              <a:ext cx="1700198" cy="199662"/>
            </a:xfrm>
            <a:custGeom>
              <a:avLst/>
              <a:gdLst>
                <a:gd name="connsiteX0" fmla="*/ 1680229 w 1700198"/>
                <a:gd name="connsiteY0" fmla="*/ 5366 h 199662"/>
                <a:gd name="connsiteX1" fmla="*/ 1578629 w 1700198"/>
                <a:gd name="connsiteY1" fmla="*/ 5366 h 199662"/>
                <a:gd name="connsiteX2" fmla="*/ 1126509 w 1700198"/>
                <a:gd name="connsiteY2" fmla="*/ 66326 h 199662"/>
                <a:gd name="connsiteX3" fmla="*/ 577869 w 1700198"/>
                <a:gd name="connsiteY3" fmla="*/ 101886 h 199662"/>
                <a:gd name="connsiteX4" fmla="*/ 3829 w 1700198"/>
                <a:gd name="connsiteY4" fmla="*/ 198406 h 199662"/>
                <a:gd name="connsiteX5" fmla="*/ 872509 w 1700198"/>
                <a:gd name="connsiteY5" fmla="*/ 25686 h 199662"/>
                <a:gd name="connsiteX6" fmla="*/ 1253509 w 1700198"/>
                <a:gd name="connsiteY6" fmla="*/ 25686 h 199662"/>
                <a:gd name="connsiteX7" fmla="*/ 1680229 w 1700198"/>
                <a:gd name="connsiteY7" fmla="*/ 5366 h 19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0198" h="199662">
                  <a:moveTo>
                    <a:pt x="1680229" y="5366"/>
                  </a:moveTo>
                  <a:cubicBezTo>
                    <a:pt x="1734416" y="1979"/>
                    <a:pt x="1670916" y="-4794"/>
                    <a:pt x="1578629" y="5366"/>
                  </a:cubicBezTo>
                  <a:cubicBezTo>
                    <a:pt x="1486342" y="15526"/>
                    <a:pt x="1293302" y="50239"/>
                    <a:pt x="1126509" y="66326"/>
                  </a:cubicBezTo>
                  <a:cubicBezTo>
                    <a:pt x="959716" y="82413"/>
                    <a:pt x="764982" y="79873"/>
                    <a:pt x="577869" y="101886"/>
                  </a:cubicBezTo>
                  <a:cubicBezTo>
                    <a:pt x="390756" y="123899"/>
                    <a:pt x="-45278" y="211106"/>
                    <a:pt x="3829" y="198406"/>
                  </a:cubicBezTo>
                  <a:cubicBezTo>
                    <a:pt x="52936" y="185706"/>
                    <a:pt x="664229" y="54473"/>
                    <a:pt x="872509" y="25686"/>
                  </a:cubicBezTo>
                  <a:cubicBezTo>
                    <a:pt x="1080789" y="-3101"/>
                    <a:pt x="1118042" y="30766"/>
                    <a:pt x="1253509" y="25686"/>
                  </a:cubicBezTo>
                  <a:cubicBezTo>
                    <a:pt x="1388976" y="20606"/>
                    <a:pt x="1626042" y="8753"/>
                    <a:pt x="1680229" y="53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BA7163E4-DA23-4713-A6BF-50D5DC663889}"/>
                </a:ext>
              </a:extLst>
            </p:cNvPr>
            <p:cNvSpPr/>
            <p:nvPr/>
          </p:nvSpPr>
          <p:spPr>
            <a:xfrm>
              <a:off x="1133667" y="4683485"/>
              <a:ext cx="2343093" cy="166215"/>
            </a:xfrm>
            <a:custGeom>
              <a:avLst/>
              <a:gdLst>
                <a:gd name="connsiteX0" fmla="*/ 2275013 w 2343093"/>
                <a:gd name="connsiteY0" fmla="*/ 162835 h 166215"/>
                <a:gd name="connsiteX1" fmla="*/ 2203893 w 2343093"/>
                <a:gd name="connsiteY1" fmla="*/ 127275 h 166215"/>
                <a:gd name="connsiteX2" fmla="*/ 1284413 w 2343093"/>
                <a:gd name="connsiteY2" fmla="*/ 101875 h 166215"/>
                <a:gd name="connsiteX3" fmla="*/ 29653 w 2343093"/>
                <a:gd name="connsiteY3" fmla="*/ 51075 h 166215"/>
                <a:gd name="connsiteX4" fmla="*/ 491933 w 2343093"/>
                <a:gd name="connsiteY4" fmla="*/ 275 h 166215"/>
                <a:gd name="connsiteX5" fmla="*/ 1573973 w 2343093"/>
                <a:gd name="connsiteY5" fmla="*/ 35835 h 166215"/>
                <a:gd name="connsiteX6" fmla="*/ 2275013 w 2343093"/>
                <a:gd name="connsiteY6" fmla="*/ 162835 h 16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093" h="166215">
                  <a:moveTo>
                    <a:pt x="2275013" y="162835"/>
                  </a:moveTo>
                  <a:cubicBezTo>
                    <a:pt x="2380000" y="178075"/>
                    <a:pt x="2368993" y="137435"/>
                    <a:pt x="2203893" y="127275"/>
                  </a:cubicBezTo>
                  <a:cubicBezTo>
                    <a:pt x="2038793" y="117115"/>
                    <a:pt x="1284413" y="101875"/>
                    <a:pt x="1284413" y="101875"/>
                  </a:cubicBezTo>
                  <a:cubicBezTo>
                    <a:pt x="922040" y="89175"/>
                    <a:pt x="161733" y="68008"/>
                    <a:pt x="29653" y="51075"/>
                  </a:cubicBezTo>
                  <a:cubicBezTo>
                    <a:pt x="-102427" y="34142"/>
                    <a:pt x="234546" y="2815"/>
                    <a:pt x="491933" y="275"/>
                  </a:cubicBezTo>
                  <a:cubicBezTo>
                    <a:pt x="749320" y="-2265"/>
                    <a:pt x="1274253" y="12975"/>
                    <a:pt x="1573973" y="35835"/>
                  </a:cubicBezTo>
                  <a:cubicBezTo>
                    <a:pt x="1873693" y="58695"/>
                    <a:pt x="2170026" y="147595"/>
                    <a:pt x="2275013" y="1628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4A61034B-B7BC-4418-823A-CD74371F3144}"/>
                </a:ext>
              </a:extLst>
            </p:cNvPr>
            <p:cNvSpPr/>
            <p:nvPr/>
          </p:nvSpPr>
          <p:spPr>
            <a:xfrm>
              <a:off x="1386554" y="3648243"/>
              <a:ext cx="2138109" cy="725885"/>
            </a:xfrm>
            <a:custGeom>
              <a:avLst/>
              <a:gdLst>
                <a:gd name="connsiteX0" fmla="*/ 2072926 w 2138109"/>
                <a:gd name="connsiteY0" fmla="*/ 705317 h 725885"/>
                <a:gd name="connsiteX1" fmla="*/ 1884966 w 2138109"/>
                <a:gd name="connsiteY1" fmla="*/ 618957 h 725885"/>
                <a:gd name="connsiteX2" fmla="*/ 1453166 w 2138109"/>
                <a:gd name="connsiteY2" fmla="*/ 527517 h 725885"/>
                <a:gd name="connsiteX3" fmla="*/ 823246 w 2138109"/>
                <a:gd name="connsiteY3" fmla="*/ 364957 h 725885"/>
                <a:gd name="connsiteX4" fmla="*/ 286 w 2138109"/>
                <a:gd name="connsiteY4" fmla="*/ 4277 h 725885"/>
                <a:gd name="connsiteX5" fmla="*/ 747046 w 2138109"/>
                <a:gd name="connsiteY5" fmla="*/ 202397 h 725885"/>
                <a:gd name="connsiteX6" fmla="*/ 2072926 w 2138109"/>
                <a:gd name="connsiteY6" fmla="*/ 705317 h 7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109" h="725885">
                  <a:moveTo>
                    <a:pt x="2072926" y="705317"/>
                  </a:moveTo>
                  <a:cubicBezTo>
                    <a:pt x="2262579" y="774744"/>
                    <a:pt x="1988259" y="648590"/>
                    <a:pt x="1884966" y="618957"/>
                  </a:cubicBezTo>
                  <a:cubicBezTo>
                    <a:pt x="1781673" y="589324"/>
                    <a:pt x="1630119" y="569850"/>
                    <a:pt x="1453166" y="527517"/>
                  </a:cubicBezTo>
                  <a:cubicBezTo>
                    <a:pt x="1276213" y="485184"/>
                    <a:pt x="1065393" y="452164"/>
                    <a:pt x="823246" y="364957"/>
                  </a:cubicBezTo>
                  <a:cubicBezTo>
                    <a:pt x="581099" y="277750"/>
                    <a:pt x="12986" y="31370"/>
                    <a:pt x="286" y="4277"/>
                  </a:cubicBezTo>
                  <a:cubicBezTo>
                    <a:pt x="-12414" y="-22816"/>
                    <a:pt x="399066" y="83017"/>
                    <a:pt x="747046" y="202397"/>
                  </a:cubicBezTo>
                  <a:cubicBezTo>
                    <a:pt x="1095026" y="321777"/>
                    <a:pt x="1883273" y="635890"/>
                    <a:pt x="2072926" y="7053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54DA1F4A-016B-49ED-B73B-102B3379C7AF}"/>
                </a:ext>
              </a:extLst>
            </p:cNvPr>
            <p:cNvSpPr/>
            <p:nvPr/>
          </p:nvSpPr>
          <p:spPr>
            <a:xfrm>
              <a:off x="1954447" y="3088582"/>
              <a:ext cx="1855553" cy="924618"/>
            </a:xfrm>
            <a:custGeom>
              <a:avLst/>
              <a:gdLst>
                <a:gd name="connsiteX0" fmla="*/ 1855553 w 1855553"/>
                <a:gd name="connsiteY0" fmla="*/ 924618 h 924618"/>
                <a:gd name="connsiteX1" fmla="*/ 1703153 w 1855553"/>
                <a:gd name="connsiteY1" fmla="*/ 823018 h 924618"/>
                <a:gd name="connsiteX2" fmla="*/ 1179913 w 1855553"/>
                <a:gd name="connsiteY2" fmla="*/ 574098 h 924618"/>
                <a:gd name="connsiteX3" fmla="*/ 407753 w 1855553"/>
                <a:gd name="connsiteY3" fmla="*/ 228658 h 924618"/>
                <a:gd name="connsiteX4" fmla="*/ 1353 w 1855553"/>
                <a:gd name="connsiteY4" fmla="*/ 58 h 924618"/>
                <a:gd name="connsiteX5" fmla="*/ 534753 w 1855553"/>
                <a:gd name="connsiteY5" fmla="*/ 208338 h 924618"/>
                <a:gd name="connsiteX6" fmla="*/ 915753 w 1855553"/>
                <a:gd name="connsiteY6" fmla="*/ 401378 h 924618"/>
                <a:gd name="connsiteX7" fmla="*/ 1855553 w 1855553"/>
                <a:gd name="connsiteY7" fmla="*/ 924618 h 92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553" h="924618">
                  <a:moveTo>
                    <a:pt x="1855553" y="924618"/>
                  </a:moveTo>
                  <a:cubicBezTo>
                    <a:pt x="1835656" y="903028"/>
                    <a:pt x="1815760" y="881438"/>
                    <a:pt x="1703153" y="823018"/>
                  </a:cubicBezTo>
                  <a:cubicBezTo>
                    <a:pt x="1590546" y="764598"/>
                    <a:pt x="1395813" y="673158"/>
                    <a:pt x="1179913" y="574098"/>
                  </a:cubicBezTo>
                  <a:cubicBezTo>
                    <a:pt x="964013" y="475038"/>
                    <a:pt x="604180" y="324331"/>
                    <a:pt x="407753" y="228658"/>
                  </a:cubicBezTo>
                  <a:cubicBezTo>
                    <a:pt x="211326" y="132985"/>
                    <a:pt x="-19814" y="3445"/>
                    <a:pt x="1353" y="58"/>
                  </a:cubicBezTo>
                  <a:cubicBezTo>
                    <a:pt x="22520" y="-3329"/>
                    <a:pt x="382353" y="141451"/>
                    <a:pt x="534753" y="208338"/>
                  </a:cubicBezTo>
                  <a:cubicBezTo>
                    <a:pt x="687153" y="275225"/>
                    <a:pt x="915753" y="401378"/>
                    <a:pt x="915753" y="401378"/>
                  </a:cubicBezTo>
                  <a:lnTo>
                    <a:pt x="1855553" y="924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2D3A69BF-97E2-4E1A-8B84-D3E44D238499}"/>
                </a:ext>
              </a:extLst>
            </p:cNvPr>
            <p:cNvSpPr/>
            <p:nvPr/>
          </p:nvSpPr>
          <p:spPr>
            <a:xfrm>
              <a:off x="2372360" y="2491589"/>
              <a:ext cx="1468120" cy="922171"/>
            </a:xfrm>
            <a:custGeom>
              <a:avLst/>
              <a:gdLst>
                <a:gd name="connsiteX0" fmla="*/ 1468120 w 1468120"/>
                <a:gd name="connsiteY0" fmla="*/ 922171 h 922171"/>
                <a:gd name="connsiteX1" fmla="*/ 614680 w 1468120"/>
                <a:gd name="connsiteY1" fmla="*/ 434491 h 922171"/>
                <a:gd name="connsiteX2" fmla="*/ 0 w 1468120"/>
                <a:gd name="connsiteY2" fmla="*/ 2691 h 922171"/>
                <a:gd name="connsiteX3" fmla="*/ 614680 w 1468120"/>
                <a:gd name="connsiteY3" fmla="*/ 256691 h 922171"/>
                <a:gd name="connsiteX4" fmla="*/ 751840 w 1468120"/>
                <a:gd name="connsiteY4" fmla="*/ 363371 h 922171"/>
                <a:gd name="connsiteX5" fmla="*/ 1468120 w 1468120"/>
                <a:gd name="connsiteY5" fmla="*/ 922171 h 92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120" h="922171">
                  <a:moveTo>
                    <a:pt x="1468120" y="922171"/>
                  </a:moveTo>
                  <a:cubicBezTo>
                    <a:pt x="1163743" y="754954"/>
                    <a:pt x="859367" y="587738"/>
                    <a:pt x="614680" y="434491"/>
                  </a:cubicBezTo>
                  <a:cubicBezTo>
                    <a:pt x="369993" y="281244"/>
                    <a:pt x="0" y="32324"/>
                    <a:pt x="0" y="2691"/>
                  </a:cubicBezTo>
                  <a:cubicBezTo>
                    <a:pt x="0" y="-26942"/>
                    <a:pt x="489373" y="196578"/>
                    <a:pt x="614680" y="256691"/>
                  </a:cubicBezTo>
                  <a:cubicBezTo>
                    <a:pt x="739987" y="316804"/>
                    <a:pt x="751840" y="363371"/>
                    <a:pt x="751840" y="363371"/>
                  </a:cubicBezTo>
                  <a:lnTo>
                    <a:pt x="1468120" y="9221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182EA20A-4B33-4F80-8E00-1EC045F8D80B}"/>
                </a:ext>
              </a:extLst>
            </p:cNvPr>
            <p:cNvSpPr/>
            <p:nvPr/>
          </p:nvSpPr>
          <p:spPr>
            <a:xfrm>
              <a:off x="3052927" y="1842632"/>
              <a:ext cx="645166" cy="768167"/>
            </a:xfrm>
            <a:custGeom>
              <a:avLst/>
              <a:gdLst>
                <a:gd name="connsiteX0" fmla="*/ 624993 w 645166"/>
                <a:gd name="connsiteY0" fmla="*/ 743088 h 768167"/>
                <a:gd name="connsiteX1" fmla="*/ 589433 w 645166"/>
                <a:gd name="connsiteY1" fmla="*/ 666888 h 768167"/>
                <a:gd name="connsiteX2" fmla="*/ 310033 w 645166"/>
                <a:gd name="connsiteY2" fmla="*/ 372248 h 768167"/>
                <a:gd name="connsiteX3" fmla="*/ 153 w 645166"/>
                <a:gd name="connsiteY3" fmla="*/ 1408 h 768167"/>
                <a:gd name="connsiteX4" fmla="*/ 350673 w 645166"/>
                <a:gd name="connsiteY4" fmla="*/ 265568 h 768167"/>
                <a:gd name="connsiteX5" fmla="*/ 624993 w 645166"/>
                <a:gd name="connsiteY5" fmla="*/ 743088 h 76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166" h="768167">
                  <a:moveTo>
                    <a:pt x="624993" y="743088"/>
                  </a:moveTo>
                  <a:cubicBezTo>
                    <a:pt x="664786" y="809975"/>
                    <a:pt x="641926" y="728695"/>
                    <a:pt x="589433" y="666888"/>
                  </a:cubicBezTo>
                  <a:cubicBezTo>
                    <a:pt x="536940" y="605081"/>
                    <a:pt x="408246" y="483161"/>
                    <a:pt x="310033" y="372248"/>
                  </a:cubicBezTo>
                  <a:cubicBezTo>
                    <a:pt x="211820" y="261335"/>
                    <a:pt x="-6620" y="19188"/>
                    <a:pt x="153" y="1408"/>
                  </a:cubicBezTo>
                  <a:cubicBezTo>
                    <a:pt x="6926" y="-16372"/>
                    <a:pt x="239760" y="137721"/>
                    <a:pt x="350673" y="265568"/>
                  </a:cubicBezTo>
                  <a:cubicBezTo>
                    <a:pt x="461586" y="393415"/>
                    <a:pt x="585200" y="676201"/>
                    <a:pt x="624993" y="7430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C02F6C3A-0E80-429C-AABA-26370D41113F}"/>
                </a:ext>
              </a:extLst>
            </p:cNvPr>
            <p:cNvSpPr/>
            <p:nvPr/>
          </p:nvSpPr>
          <p:spPr>
            <a:xfrm>
              <a:off x="3662718" y="1293470"/>
              <a:ext cx="325504" cy="557113"/>
            </a:xfrm>
            <a:custGeom>
              <a:avLst/>
              <a:gdLst>
                <a:gd name="connsiteX0" fmla="*/ 309842 w 325504"/>
                <a:gd name="connsiteY0" fmla="*/ 474370 h 557113"/>
                <a:gd name="connsiteX1" fmla="*/ 284442 w 325504"/>
                <a:gd name="connsiteY1" fmla="*/ 418490 h 557113"/>
                <a:gd name="connsiteX2" fmla="*/ 10122 w 325504"/>
                <a:gd name="connsiteY2" fmla="*/ 7010 h 557113"/>
                <a:gd name="connsiteX3" fmla="*/ 66002 w 325504"/>
                <a:gd name="connsiteY3" fmla="*/ 169570 h 557113"/>
                <a:gd name="connsiteX4" fmla="*/ 132042 w 325504"/>
                <a:gd name="connsiteY4" fmla="*/ 306730 h 557113"/>
                <a:gd name="connsiteX5" fmla="*/ 309842 w 325504"/>
                <a:gd name="connsiteY5" fmla="*/ 550570 h 557113"/>
                <a:gd name="connsiteX6" fmla="*/ 309842 w 325504"/>
                <a:gd name="connsiteY6" fmla="*/ 474370 h 55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504" h="557113">
                  <a:moveTo>
                    <a:pt x="309842" y="474370"/>
                  </a:moveTo>
                  <a:cubicBezTo>
                    <a:pt x="305609" y="452357"/>
                    <a:pt x="334395" y="496383"/>
                    <a:pt x="284442" y="418490"/>
                  </a:cubicBezTo>
                  <a:cubicBezTo>
                    <a:pt x="234489" y="340597"/>
                    <a:pt x="46529" y="48497"/>
                    <a:pt x="10122" y="7010"/>
                  </a:cubicBezTo>
                  <a:cubicBezTo>
                    <a:pt x="-26285" y="-34477"/>
                    <a:pt x="45682" y="119617"/>
                    <a:pt x="66002" y="169570"/>
                  </a:cubicBezTo>
                  <a:cubicBezTo>
                    <a:pt x="86322" y="219523"/>
                    <a:pt x="91402" y="243230"/>
                    <a:pt x="132042" y="306730"/>
                  </a:cubicBezTo>
                  <a:cubicBezTo>
                    <a:pt x="172682" y="370230"/>
                    <a:pt x="276822" y="520090"/>
                    <a:pt x="309842" y="550570"/>
                  </a:cubicBezTo>
                  <a:cubicBezTo>
                    <a:pt x="342862" y="581050"/>
                    <a:pt x="314075" y="496383"/>
                    <a:pt x="309842" y="47437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7E38E58E-B4C0-48E9-AA66-0A0E6A6C01F6}"/>
                </a:ext>
              </a:extLst>
            </p:cNvPr>
            <p:cNvSpPr/>
            <p:nvPr/>
          </p:nvSpPr>
          <p:spPr>
            <a:xfrm>
              <a:off x="4412099" y="905096"/>
              <a:ext cx="256743" cy="656303"/>
            </a:xfrm>
            <a:custGeom>
              <a:avLst/>
              <a:gdLst>
                <a:gd name="connsiteX0" fmla="*/ 256421 w 256743"/>
                <a:gd name="connsiteY0" fmla="*/ 649384 h 656303"/>
                <a:gd name="connsiteX1" fmla="*/ 12581 w 256743"/>
                <a:gd name="connsiteY1" fmla="*/ 19464 h 656303"/>
                <a:gd name="connsiteX2" fmla="*/ 37981 w 256743"/>
                <a:gd name="connsiteY2" fmla="*/ 176944 h 656303"/>
                <a:gd name="connsiteX3" fmla="*/ 63381 w 256743"/>
                <a:gd name="connsiteY3" fmla="*/ 344584 h 656303"/>
                <a:gd name="connsiteX4" fmla="*/ 256421 w 256743"/>
                <a:gd name="connsiteY4" fmla="*/ 649384 h 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43" h="656303">
                  <a:moveTo>
                    <a:pt x="256421" y="649384"/>
                  </a:moveTo>
                  <a:cubicBezTo>
                    <a:pt x="247954" y="595197"/>
                    <a:pt x="48988" y="98204"/>
                    <a:pt x="12581" y="19464"/>
                  </a:cubicBezTo>
                  <a:cubicBezTo>
                    <a:pt x="-23826" y="-59276"/>
                    <a:pt x="29514" y="122757"/>
                    <a:pt x="37981" y="176944"/>
                  </a:cubicBezTo>
                  <a:cubicBezTo>
                    <a:pt x="46448" y="231131"/>
                    <a:pt x="22741" y="264997"/>
                    <a:pt x="63381" y="344584"/>
                  </a:cubicBezTo>
                  <a:cubicBezTo>
                    <a:pt x="104021" y="424171"/>
                    <a:pt x="264888" y="703571"/>
                    <a:pt x="256421" y="6493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9" name="グループ化 418">
            <a:extLst>
              <a:ext uri="{FF2B5EF4-FFF2-40B4-BE49-F238E27FC236}">
                <a16:creationId xmlns:a16="http://schemas.microsoft.com/office/drawing/2014/main" id="{0F5551C5-3B87-4593-8ED3-3095D5D4A844}"/>
              </a:ext>
            </a:extLst>
          </p:cNvPr>
          <p:cNvGrpSpPr/>
          <p:nvPr/>
        </p:nvGrpSpPr>
        <p:grpSpPr>
          <a:xfrm>
            <a:off x="2298334" y="1614870"/>
            <a:ext cx="5165385" cy="7294963"/>
            <a:chOff x="2298334" y="1614870"/>
            <a:chExt cx="5165385" cy="7294963"/>
          </a:xfrm>
        </p:grpSpPr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A2C42A46-43FF-4E58-82D9-5B3BB4958A73}"/>
                </a:ext>
              </a:extLst>
            </p:cNvPr>
            <p:cNvSpPr/>
            <p:nvPr/>
          </p:nvSpPr>
          <p:spPr>
            <a:xfrm>
              <a:off x="4456927" y="2829944"/>
              <a:ext cx="328515" cy="119631"/>
            </a:xfrm>
            <a:custGeom>
              <a:avLst/>
              <a:gdLst>
                <a:gd name="connsiteX0" fmla="*/ 773 w 328515"/>
                <a:gd name="connsiteY0" fmla="*/ 118044 h 119631"/>
                <a:gd name="connsiteX1" fmla="*/ 65861 w 328515"/>
                <a:gd name="connsiteY1" fmla="*/ 79944 h 119631"/>
                <a:gd name="connsiteX2" fmla="*/ 149998 w 328515"/>
                <a:gd name="connsiteY2" fmla="*/ 24381 h 119631"/>
                <a:gd name="connsiteX3" fmla="*/ 223023 w 328515"/>
                <a:gd name="connsiteY3" fmla="*/ 30731 h 119631"/>
                <a:gd name="connsiteX4" fmla="*/ 326211 w 328515"/>
                <a:gd name="connsiteY4" fmla="*/ 84706 h 119631"/>
                <a:gd name="connsiteX5" fmla="*/ 286523 w 328515"/>
                <a:gd name="connsiteY5" fmla="*/ 45019 h 119631"/>
                <a:gd name="connsiteX6" fmla="*/ 192861 w 328515"/>
                <a:gd name="connsiteY6" fmla="*/ 569 h 119631"/>
                <a:gd name="connsiteX7" fmla="*/ 110311 w 328515"/>
                <a:gd name="connsiteY7" fmla="*/ 25969 h 119631"/>
                <a:gd name="connsiteX8" fmla="*/ 773 w 328515"/>
                <a:gd name="connsiteY8" fmla="*/ 118044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515" h="119631">
                  <a:moveTo>
                    <a:pt x="773" y="118044"/>
                  </a:moveTo>
                  <a:cubicBezTo>
                    <a:pt x="-6635" y="127040"/>
                    <a:pt x="40990" y="95554"/>
                    <a:pt x="65861" y="79944"/>
                  </a:cubicBezTo>
                  <a:cubicBezTo>
                    <a:pt x="90732" y="64334"/>
                    <a:pt x="123804" y="32583"/>
                    <a:pt x="149998" y="24381"/>
                  </a:cubicBezTo>
                  <a:cubicBezTo>
                    <a:pt x="176192" y="16179"/>
                    <a:pt x="193654" y="20677"/>
                    <a:pt x="223023" y="30731"/>
                  </a:cubicBezTo>
                  <a:cubicBezTo>
                    <a:pt x="252392" y="40785"/>
                    <a:pt x="315628" y="82325"/>
                    <a:pt x="326211" y="84706"/>
                  </a:cubicBezTo>
                  <a:cubicBezTo>
                    <a:pt x="336794" y="87087"/>
                    <a:pt x="308748" y="59042"/>
                    <a:pt x="286523" y="45019"/>
                  </a:cubicBezTo>
                  <a:cubicBezTo>
                    <a:pt x="264298" y="30996"/>
                    <a:pt x="222230" y="3744"/>
                    <a:pt x="192861" y="569"/>
                  </a:cubicBezTo>
                  <a:cubicBezTo>
                    <a:pt x="163492" y="-2606"/>
                    <a:pt x="139151" y="7713"/>
                    <a:pt x="110311" y="25969"/>
                  </a:cubicBezTo>
                  <a:cubicBezTo>
                    <a:pt x="81471" y="44225"/>
                    <a:pt x="8181" y="109048"/>
                    <a:pt x="773" y="118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B096444E-0BC2-43EE-A609-8B6C6A276E9D}"/>
                </a:ext>
              </a:extLst>
            </p:cNvPr>
            <p:cNvSpPr/>
            <p:nvPr/>
          </p:nvSpPr>
          <p:spPr>
            <a:xfrm>
              <a:off x="4377671" y="2894072"/>
              <a:ext cx="177025" cy="136469"/>
            </a:xfrm>
            <a:custGeom>
              <a:avLst/>
              <a:gdLst>
                <a:gd name="connsiteX0" fmla="*/ 654 w 177025"/>
                <a:gd name="connsiteY0" fmla="*/ 136466 h 136469"/>
                <a:gd name="connsiteX1" fmla="*/ 64154 w 177025"/>
                <a:gd name="connsiteY1" fmla="*/ 104716 h 136469"/>
                <a:gd name="connsiteX2" fmla="*/ 172104 w 177025"/>
                <a:gd name="connsiteY2" fmla="*/ 4703 h 136469"/>
                <a:gd name="connsiteX3" fmla="*/ 156229 w 177025"/>
                <a:gd name="connsiteY3" fmla="*/ 18991 h 136469"/>
                <a:gd name="connsiteX4" fmla="*/ 134004 w 177025"/>
                <a:gd name="connsiteY4" fmla="*/ 42803 h 136469"/>
                <a:gd name="connsiteX5" fmla="*/ 102254 w 177025"/>
                <a:gd name="connsiteY5" fmla="*/ 106303 h 136469"/>
                <a:gd name="connsiteX6" fmla="*/ 654 w 177025"/>
                <a:gd name="connsiteY6" fmla="*/ 136466 h 13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5" h="136469">
                  <a:moveTo>
                    <a:pt x="654" y="136466"/>
                  </a:moveTo>
                  <a:cubicBezTo>
                    <a:pt x="-5696" y="136202"/>
                    <a:pt x="35579" y="126676"/>
                    <a:pt x="64154" y="104716"/>
                  </a:cubicBezTo>
                  <a:cubicBezTo>
                    <a:pt x="92729" y="82756"/>
                    <a:pt x="156758" y="18990"/>
                    <a:pt x="172104" y="4703"/>
                  </a:cubicBezTo>
                  <a:cubicBezTo>
                    <a:pt x="187450" y="-9585"/>
                    <a:pt x="162579" y="12641"/>
                    <a:pt x="156229" y="18991"/>
                  </a:cubicBezTo>
                  <a:cubicBezTo>
                    <a:pt x="149879" y="25341"/>
                    <a:pt x="143000" y="28251"/>
                    <a:pt x="134004" y="42803"/>
                  </a:cubicBezTo>
                  <a:cubicBezTo>
                    <a:pt x="125008" y="57355"/>
                    <a:pt x="119717" y="89899"/>
                    <a:pt x="102254" y="106303"/>
                  </a:cubicBezTo>
                  <a:cubicBezTo>
                    <a:pt x="84792" y="122707"/>
                    <a:pt x="7004" y="136730"/>
                    <a:pt x="654" y="136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8C5BB5AA-AC05-4C4B-AB1C-CEB5349305B2}"/>
                </a:ext>
              </a:extLst>
            </p:cNvPr>
            <p:cNvSpPr/>
            <p:nvPr/>
          </p:nvSpPr>
          <p:spPr>
            <a:xfrm>
              <a:off x="4393900" y="2872668"/>
              <a:ext cx="424402" cy="143756"/>
            </a:xfrm>
            <a:custGeom>
              <a:avLst/>
              <a:gdLst>
                <a:gd name="connsiteX0" fmla="*/ 300 w 424402"/>
                <a:gd name="connsiteY0" fmla="*/ 143582 h 143756"/>
                <a:gd name="connsiteX1" fmla="*/ 82850 w 424402"/>
                <a:gd name="connsiteY1" fmla="*/ 102307 h 143756"/>
                <a:gd name="connsiteX2" fmla="*/ 130475 w 424402"/>
                <a:gd name="connsiteY2" fmla="*/ 48332 h 143756"/>
                <a:gd name="connsiteX3" fmla="*/ 219375 w 424402"/>
                <a:gd name="connsiteY3" fmla="*/ 2295 h 143756"/>
                <a:gd name="connsiteX4" fmla="*/ 274938 w 424402"/>
                <a:gd name="connsiteY4" fmla="*/ 10232 h 143756"/>
                <a:gd name="connsiteX5" fmla="*/ 376538 w 424402"/>
                <a:gd name="connsiteY5" fmla="*/ 38807 h 143756"/>
                <a:gd name="connsiteX6" fmla="*/ 424163 w 424402"/>
                <a:gd name="connsiteY6" fmla="*/ 89607 h 143756"/>
                <a:gd name="connsiteX7" fmla="*/ 392413 w 424402"/>
                <a:gd name="connsiteY7" fmla="*/ 62620 h 143756"/>
                <a:gd name="connsiteX8" fmla="*/ 336850 w 424402"/>
                <a:gd name="connsiteY8" fmla="*/ 43570 h 143756"/>
                <a:gd name="connsiteX9" fmla="*/ 254300 w 424402"/>
                <a:gd name="connsiteY9" fmla="*/ 14995 h 143756"/>
                <a:gd name="connsiteX10" fmla="*/ 160638 w 424402"/>
                <a:gd name="connsiteY10" fmla="*/ 35632 h 143756"/>
                <a:gd name="connsiteX11" fmla="*/ 114600 w 424402"/>
                <a:gd name="connsiteY11" fmla="*/ 86432 h 143756"/>
                <a:gd name="connsiteX12" fmla="*/ 300 w 424402"/>
                <a:gd name="connsiteY12" fmla="*/ 143582 h 14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402" h="143756">
                  <a:moveTo>
                    <a:pt x="300" y="143582"/>
                  </a:moveTo>
                  <a:cubicBezTo>
                    <a:pt x="-4992" y="146228"/>
                    <a:pt x="61154" y="118182"/>
                    <a:pt x="82850" y="102307"/>
                  </a:cubicBezTo>
                  <a:cubicBezTo>
                    <a:pt x="104546" y="86432"/>
                    <a:pt x="107721" y="65001"/>
                    <a:pt x="130475" y="48332"/>
                  </a:cubicBezTo>
                  <a:cubicBezTo>
                    <a:pt x="153229" y="31663"/>
                    <a:pt x="195298" y="8645"/>
                    <a:pt x="219375" y="2295"/>
                  </a:cubicBezTo>
                  <a:cubicBezTo>
                    <a:pt x="243452" y="-4055"/>
                    <a:pt x="248744" y="4147"/>
                    <a:pt x="274938" y="10232"/>
                  </a:cubicBezTo>
                  <a:cubicBezTo>
                    <a:pt x="301132" y="16317"/>
                    <a:pt x="351667" y="25578"/>
                    <a:pt x="376538" y="38807"/>
                  </a:cubicBezTo>
                  <a:cubicBezTo>
                    <a:pt x="401409" y="52036"/>
                    <a:pt x="421517" y="85638"/>
                    <a:pt x="424163" y="89607"/>
                  </a:cubicBezTo>
                  <a:cubicBezTo>
                    <a:pt x="426809" y="93576"/>
                    <a:pt x="406965" y="70293"/>
                    <a:pt x="392413" y="62620"/>
                  </a:cubicBezTo>
                  <a:cubicBezTo>
                    <a:pt x="377861" y="54947"/>
                    <a:pt x="336850" y="43570"/>
                    <a:pt x="336850" y="43570"/>
                  </a:cubicBezTo>
                  <a:cubicBezTo>
                    <a:pt x="313831" y="35633"/>
                    <a:pt x="283669" y="16318"/>
                    <a:pt x="254300" y="14995"/>
                  </a:cubicBezTo>
                  <a:cubicBezTo>
                    <a:pt x="224931" y="13672"/>
                    <a:pt x="183921" y="23726"/>
                    <a:pt x="160638" y="35632"/>
                  </a:cubicBezTo>
                  <a:cubicBezTo>
                    <a:pt x="137355" y="47538"/>
                    <a:pt x="141587" y="67911"/>
                    <a:pt x="114600" y="86432"/>
                  </a:cubicBezTo>
                  <a:cubicBezTo>
                    <a:pt x="87613" y="104953"/>
                    <a:pt x="5592" y="140936"/>
                    <a:pt x="300" y="143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5EC28850-355E-4395-BA6A-FD8D8AB86CC8}"/>
                </a:ext>
              </a:extLst>
            </p:cNvPr>
            <p:cNvSpPr/>
            <p:nvPr/>
          </p:nvSpPr>
          <p:spPr>
            <a:xfrm>
              <a:off x="4630735" y="2880619"/>
              <a:ext cx="170983" cy="85319"/>
            </a:xfrm>
            <a:custGeom>
              <a:avLst/>
              <a:gdLst>
                <a:gd name="connsiteX0" fmla="*/ 3 w 170983"/>
                <a:gd name="connsiteY0" fmla="*/ 694 h 85319"/>
                <a:gd name="connsiteX1" fmla="*/ 84140 w 170983"/>
                <a:gd name="connsiteY1" fmla="*/ 13394 h 85319"/>
                <a:gd name="connsiteX2" fmla="*/ 158753 w 170983"/>
                <a:gd name="connsiteY2" fmla="*/ 54669 h 85319"/>
                <a:gd name="connsiteX3" fmla="*/ 165103 w 170983"/>
                <a:gd name="connsiteY3" fmla="*/ 73719 h 85319"/>
                <a:gd name="connsiteX4" fmla="*/ 100015 w 170983"/>
                <a:gd name="connsiteY4" fmla="*/ 84831 h 85319"/>
                <a:gd name="connsiteX5" fmla="*/ 100015 w 170983"/>
                <a:gd name="connsiteY5" fmla="*/ 57844 h 85319"/>
                <a:gd name="connsiteX6" fmla="*/ 80965 w 170983"/>
                <a:gd name="connsiteY6" fmla="*/ 30856 h 85319"/>
                <a:gd name="connsiteX7" fmla="*/ 3 w 170983"/>
                <a:gd name="connsiteY7" fmla="*/ 694 h 8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83" h="85319">
                  <a:moveTo>
                    <a:pt x="3" y="694"/>
                  </a:moveTo>
                  <a:cubicBezTo>
                    <a:pt x="532" y="-2216"/>
                    <a:pt x="57682" y="4398"/>
                    <a:pt x="84140" y="13394"/>
                  </a:cubicBezTo>
                  <a:cubicBezTo>
                    <a:pt x="110598" y="22390"/>
                    <a:pt x="145259" y="44615"/>
                    <a:pt x="158753" y="54669"/>
                  </a:cubicBezTo>
                  <a:cubicBezTo>
                    <a:pt x="172247" y="64723"/>
                    <a:pt x="174893" y="68692"/>
                    <a:pt x="165103" y="73719"/>
                  </a:cubicBezTo>
                  <a:cubicBezTo>
                    <a:pt x="155313" y="78746"/>
                    <a:pt x="110863" y="87477"/>
                    <a:pt x="100015" y="84831"/>
                  </a:cubicBezTo>
                  <a:cubicBezTo>
                    <a:pt x="89167" y="82185"/>
                    <a:pt x="103190" y="66840"/>
                    <a:pt x="100015" y="57844"/>
                  </a:cubicBezTo>
                  <a:cubicBezTo>
                    <a:pt x="96840" y="48848"/>
                    <a:pt x="92871" y="38793"/>
                    <a:pt x="80965" y="30856"/>
                  </a:cubicBezTo>
                  <a:cubicBezTo>
                    <a:pt x="69059" y="22919"/>
                    <a:pt x="-526" y="3604"/>
                    <a:pt x="3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D3A05A86-71F1-4372-AD57-7421D70DDA01}"/>
                </a:ext>
              </a:extLst>
            </p:cNvPr>
            <p:cNvSpPr/>
            <p:nvPr/>
          </p:nvSpPr>
          <p:spPr>
            <a:xfrm>
              <a:off x="4381299" y="2922378"/>
              <a:ext cx="273527" cy="127254"/>
            </a:xfrm>
            <a:custGeom>
              <a:avLst/>
              <a:gdLst>
                <a:gd name="connsiteX0" fmla="*/ 155776 w 273527"/>
                <a:gd name="connsiteY0" fmla="*/ 210 h 127254"/>
                <a:gd name="connsiteX1" fmla="*/ 136726 w 273527"/>
                <a:gd name="connsiteY1" fmla="*/ 55772 h 127254"/>
                <a:gd name="connsiteX2" fmla="*/ 151014 w 273527"/>
                <a:gd name="connsiteY2" fmla="*/ 77997 h 127254"/>
                <a:gd name="connsiteX3" fmla="*/ 273251 w 273527"/>
                <a:gd name="connsiteY3" fmla="*/ 76410 h 127254"/>
                <a:gd name="connsiteX4" fmla="*/ 182764 w 273527"/>
                <a:gd name="connsiteY4" fmla="*/ 79585 h 127254"/>
                <a:gd name="connsiteX5" fmla="*/ 131964 w 273527"/>
                <a:gd name="connsiteY5" fmla="*/ 95460 h 127254"/>
                <a:gd name="connsiteX6" fmla="*/ 58939 w 273527"/>
                <a:gd name="connsiteY6" fmla="*/ 104985 h 127254"/>
                <a:gd name="connsiteX7" fmla="*/ 201 w 273527"/>
                <a:gd name="connsiteY7" fmla="*/ 127210 h 127254"/>
                <a:gd name="connsiteX8" fmla="*/ 41476 w 273527"/>
                <a:gd name="connsiteY8" fmla="*/ 109747 h 127254"/>
                <a:gd name="connsiteX9" fmla="*/ 89101 w 273527"/>
                <a:gd name="connsiteY9" fmla="*/ 77997 h 127254"/>
                <a:gd name="connsiteX10" fmla="*/ 155776 w 273527"/>
                <a:gd name="connsiteY10" fmla="*/ 210 h 12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27" h="127254">
                  <a:moveTo>
                    <a:pt x="155776" y="210"/>
                  </a:moveTo>
                  <a:cubicBezTo>
                    <a:pt x="163713" y="-3494"/>
                    <a:pt x="137520" y="42808"/>
                    <a:pt x="136726" y="55772"/>
                  </a:cubicBezTo>
                  <a:cubicBezTo>
                    <a:pt x="135932" y="68736"/>
                    <a:pt x="128260" y="74557"/>
                    <a:pt x="151014" y="77997"/>
                  </a:cubicBezTo>
                  <a:cubicBezTo>
                    <a:pt x="173768" y="81437"/>
                    <a:pt x="273251" y="76410"/>
                    <a:pt x="273251" y="76410"/>
                  </a:cubicBezTo>
                  <a:cubicBezTo>
                    <a:pt x="278543" y="76675"/>
                    <a:pt x="206312" y="76410"/>
                    <a:pt x="182764" y="79585"/>
                  </a:cubicBezTo>
                  <a:cubicBezTo>
                    <a:pt x="159216" y="82760"/>
                    <a:pt x="152601" y="91227"/>
                    <a:pt x="131964" y="95460"/>
                  </a:cubicBezTo>
                  <a:cubicBezTo>
                    <a:pt x="111327" y="99693"/>
                    <a:pt x="80899" y="99693"/>
                    <a:pt x="58939" y="104985"/>
                  </a:cubicBezTo>
                  <a:cubicBezTo>
                    <a:pt x="36979" y="110277"/>
                    <a:pt x="3111" y="126416"/>
                    <a:pt x="201" y="127210"/>
                  </a:cubicBezTo>
                  <a:cubicBezTo>
                    <a:pt x="-2709" y="128004"/>
                    <a:pt x="26659" y="117949"/>
                    <a:pt x="41476" y="109747"/>
                  </a:cubicBezTo>
                  <a:cubicBezTo>
                    <a:pt x="56293" y="101545"/>
                    <a:pt x="72961" y="92285"/>
                    <a:pt x="89101" y="77997"/>
                  </a:cubicBezTo>
                  <a:cubicBezTo>
                    <a:pt x="105241" y="63710"/>
                    <a:pt x="147839" y="3914"/>
                    <a:pt x="15577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81D2217C-9F24-4AAA-B9B3-EA131133B512}"/>
                </a:ext>
              </a:extLst>
            </p:cNvPr>
            <p:cNvSpPr/>
            <p:nvPr/>
          </p:nvSpPr>
          <p:spPr>
            <a:xfrm>
              <a:off x="4522379" y="2954129"/>
              <a:ext cx="226746" cy="55771"/>
            </a:xfrm>
            <a:custGeom>
              <a:avLst/>
              <a:gdLst>
                <a:gd name="connsiteX0" fmla="*/ 409 w 226746"/>
                <a:gd name="connsiteY0" fmla="*/ 55771 h 55771"/>
                <a:gd name="connsiteX1" fmla="*/ 98834 w 226746"/>
                <a:gd name="connsiteY1" fmla="*/ 46246 h 55771"/>
                <a:gd name="connsiteX2" fmla="*/ 141696 w 226746"/>
                <a:gd name="connsiteY2" fmla="*/ 38309 h 55771"/>
                <a:gd name="connsiteX3" fmla="*/ 225834 w 226746"/>
                <a:gd name="connsiteY3" fmla="*/ 209 h 55771"/>
                <a:gd name="connsiteX4" fmla="*/ 184559 w 226746"/>
                <a:gd name="connsiteY4" fmla="*/ 24021 h 55771"/>
                <a:gd name="connsiteX5" fmla="*/ 155984 w 226746"/>
                <a:gd name="connsiteY5" fmla="*/ 46246 h 55771"/>
                <a:gd name="connsiteX6" fmla="*/ 140109 w 226746"/>
                <a:gd name="connsiteY6" fmla="*/ 46246 h 55771"/>
                <a:gd name="connsiteX7" fmla="*/ 409 w 226746"/>
                <a:gd name="connsiteY7" fmla="*/ 55771 h 5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46" h="55771">
                  <a:moveTo>
                    <a:pt x="409" y="55771"/>
                  </a:moveTo>
                  <a:cubicBezTo>
                    <a:pt x="-6470" y="55771"/>
                    <a:pt x="75286" y="49156"/>
                    <a:pt x="98834" y="46246"/>
                  </a:cubicBezTo>
                  <a:cubicBezTo>
                    <a:pt x="122382" y="43336"/>
                    <a:pt x="120529" y="45982"/>
                    <a:pt x="141696" y="38309"/>
                  </a:cubicBezTo>
                  <a:cubicBezTo>
                    <a:pt x="162863" y="30636"/>
                    <a:pt x="218690" y="2590"/>
                    <a:pt x="225834" y="209"/>
                  </a:cubicBezTo>
                  <a:cubicBezTo>
                    <a:pt x="232978" y="-2172"/>
                    <a:pt x="196201" y="16348"/>
                    <a:pt x="184559" y="24021"/>
                  </a:cubicBezTo>
                  <a:cubicBezTo>
                    <a:pt x="172917" y="31694"/>
                    <a:pt x="163392" y="42542"/>
                    <a:pt x="155984" y="46246"/>
                  </a:cubicBezTo>
                  <a:cubicBezTo>
                    <a:pt x="148576" y="49950"/>
                    <a:pt x="164451" y="43600"/>
                    <a:pt x="140109" y="46246"/>
                  </a:cubicBezTo>
                  <a:cubicBezTo>
                    <a:pt x="115767" y="48892"/>
                    <a:pt x="7288" y="55771"/>
                    <a:pt x="409" y="55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B5C2C846-B4C5-410E-8E31-14B5645BBB74}"/>
                </a:ext>
              </a:extLst>
            </p:cNvPr>
            <p:cNvSpPr/>
            <p:nvPr/>
          </p:nvSpPr>
          <p:spPr>
            <a:xfrm>
              <a:off x="4521990" y="2878188"/>
              <a:ext cx="161885" cy="120195"/>
            </a:xfrm>
            <a:custGeom>
              <a:avLst/>
              <a:gdLst>
                <a:gd name="connsiteX0" fmla="*/ 119860 w 161885"/>
                <a:gd name="connsiteY0" fmla="*/ 1537 h 120195"/>
                <a:gd name="connsiteX1" fmla="*/ 161135 w 161885"/>
                <a:gd name="connsiteY1" fmla="*/ 44400 h 120195"/>
                <a:gd name="connsiteX2" fmla="*/ 142085 w 161885"/>
                <a:gd name="connsiteY2" fmla="*/ 103137 h 120195"/>
                <a:gd name="connsiteX3" fmla="*/ 88110 w 161885"/>
                <a:gd name="connsiteY3" fmla="*/ 119012 h 120195"/>
                <a:gd name="connsiteX4" fmla="*/ 50010 w 161885"/>
                <a:gd name="connsiteY4" fmla="*/ 115837 h 120195"/>
                <a:gd name="connsiteX5" fmla="*/ 32548 w 161885"/>
                <a:gd name="connsiteY5" fmla="*/ 90437 h 120195"/>
                <a:gd name="connsiteX6" fmla="*/ 2385 w 161885"/>
                <a:gd name="connsiteY6" fmla="*/ 60275 h 120195"/>
                <a:gd name="connsiteX7" fmla="*/ 8735 w 161885"/>
                <a:gd name="connsiteY7" fmla="*/ 49162 h 120195"/>
                <a:gd name="connsiteX8" fmla="*/ 62710 w 161885"/>
                <a:gd name="connsiteY8" fmla="*/ 12650 h 120195"/>
                <a:gd name="connsiteX9" fmla="*/ 119860 w 161885"/>
                <a:gd name="connsiteY9" fmla="*/ 1537 h 12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885" h="120195">
                  <a:moveTo>
                    <a:pt x="119860" y="1537"/>
                  </a:moveTo>
                  <a:cubicBezTo>
                    <a:pt x="136264" y="6829"/>
                    <a:pt x="157431" y="27467"/>
                    <a:pt x="161135" y="44400"/>
                  </a:cubicBezTo>
                  <a:cubicBezTo>
                    <a:pt x="164839" y="61333"/>
                    <a:pt x="154256" y="90702"/>
                    <a:pt x="142085" y="103137"/>
                  </a:cubicBezTo>
                  <a:cubicBezTo>
                    <a:pt x="129914" y="115572"/>
                    <a:pt x="103456" y="116895"/>
                    <a:pt x="88110" y="119012"/>
                  </a:cubicBezTo>
                  <a:cubicBezTo>
                    <a:pt x="72764" y="121129"/>
                    <a:pt x="59270" y="120599"/>
                    <a:pt x="50010" y="115837"/>
                  </a:cubicBezTo>
                  <a:cubicBezTo>
                    <a:pt x="40750" y="111075"/>
                    <a:pt x="40485" y="99697"/>
                    <a:pt x="32548" y="90437"/>
                  </a:cubicBezTo>
                  <a:cubicBezTo>
                    <a:pt x="24611" y="81177"/>
                    <a:pt x="6354" y="67154"/>
                    <a:pt x="2385" y="60275"/>
                  </a:cubicBezTo>
                  <a:cubicBezTo>
                    <a:pt x="-1584" y="53396"/>
                    <a:pt x="-1319" y="57099"/>
                    <a:pt x="8735" y="49162"/>
                  </a:cubicBezTo>
                  <a:cubicBezTo>
                    <a:pt x="18789" y="41225"/>
                    <a:pt x="48687" y="19529"/>
                    <a:pt x="62710" y="12650"/>
                  </a:cubicBezTo>
                  <a:cubicBezTo>
                    <a:pt x="76733" y="5771"/>
                    <a:pt x="103456" y="-3755"/>
                    <a:pt x="119860" y="1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7" name="楕円 426">
              <a:extLst>
                <a:ext uri="{FF2B5EF4-FFF2-40B4-BE49-F238E27FC236}">
                  <a16:creationId xmlns:a16="http://schemas.microsoft.com/office/drawing/2014/main" id="{D27E050D-2CA2-484F-94B8-9EE8C385EFA6}"/>
                </a:ext>
              </a:extLst>
            </p:cNvPr>
            <p:cNvSpPr/>
            <p:nvPr/>
          </p:nvSpPr>
          <p:spPr>
            <a:xfrm>
              <a:off x="4591051" y="29051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2C38DE8C-B35E-450E-9C95-C35DD88B784E}"/>
                </a:ext>
              </a:extLst>
            </p:cNvPr>
            <p:cNvSpPr/>
            <p:nvPr/>
          </p:nvSpPr>
          <p:spPr>
            <a:xfrm>
              <a:off x="4516412" y="2974866"/>
              <a:ext cx="301774" cy="66721"/>
            </a:xfrm>
            <a:custGeom>
              <a:avLst/>
              <a:gdLst>
                <a:gd name="connsiteX0" fmla="*/ 301651 w 301774"/>
                <a:gd name="connsiteY0" fmla="*/ 41384 h 66721"/>
                <a:gd name="connsiteX1" fmla="*/ 254026 w 301774"/>
                <a:gd name="connsiteY1" fmla="*/ 109 h 66721"/>
                <a:gd name="connsiteX2" fmla="*/ 196876 w 301774"/>
                <a:gd name="connsiteY2" fmla="*/ 30272 h 66721"/>
                <a:gd name="connsiteX3" fmla="*/ 138138 w 301774"/>
                <a:gd name="connsiteY3" fmla="*/ 58847 h 66721"/>
                <a:gd name="connsiteX4" fmla="*/ 26 w 301774"/>
                <a:gd name="connsiteY4" fmla="*/ 62022 h 66721"/>
                <a:gd name="connsiteX5" fmla="*/ 127026 w 301774"/>
                <a:gd name="connsiteY5" fmla="*/ 65197 h 66721"/>
                <a:gd name="connsiteX6" fmla="*/ 192113 w 301774"/>
                <a:gd name="connsiteY6" fmla="*/ 62022 h 66721"/>
                <a:gd name="connsiteX7" fmla="*/ 239738 w 301774"/>
                <a:gd name="connsiteY7" fmla="*/ 15984 h 66721"/>
                <a:gd name="connsiteX8" fmla="*/ 301651 w 301774"/>
                <a:gd name="connsiteY8" fmla="*/ 41384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74" h="66721">
                  <a:moveTo>
                    <a:pt x="301651" y="41384"/>
                  </a:moveTo>
                  <a:cubicBezTo>
                    <a:pt x="304032" y="38738"/>
                    <a:pt x="271488" y="1961"/>
                    <a:pt x="254026" y="109"/>
                  </a:cubicBezTo>
                  <a:cubicBezTo>
                    <a:pt x="236564" y="-1743"/>
                    <a:pt x="216191" y="20482"/>
                    <a:pt x="196876" y="30272"/>
                  </a:cubicBezTo>
                  <a:cubicBezTo>
                    <a:pt x="177561" y="40062"/>
                    <a:pt x="170946" y="53555"/>
                    <a:pt x="138138" y="58847"/>
                  </a:cubicBezTo>
                  <a:cubicBezTo>
                    <a:pt x="105330" y="64139"/>
                    <a:pt x="1878" y="60964"/>
                    <a:pt x="26" y="62022"/>
                  </a:cubicBezTo>
                  <a:cubicBezTo>
                    <a:pt x="-1826" y="63080"/>
                    <a:pt x="95012" y="65197"/>
                    <a:pt x="127026" y="65197"/>
                  </a:cubicBezTo>
                  <a:cubicBezTo>
                    <a:pt x="159040" y="65197"/>
                    <a:pt x="173328" y="70224"/>
                    <a:pt x="192113" y="62022"/>
                  </a:cubicBezTo>
                  <a:cubicBezTo>
                    <a:pt x="210898" y="53820"/>
                    <a:pt x="224392" y="21276"/>
                    <a:pt x="239738" y="15984"/>
                  </a:cubicBezTo>
                  <a:cubicBezTo>
                    <a:pt x="255084" y="10692"/>
                    <a:pt x="299270" y="44030"/>
                    <a:pt x="301651" y="4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B73943C7-C08D-4BEA-BD11-42EA8E673171}"/>
                </a:ext>
              </a:extLst>
            </p:cNvPr>
            <p:cNvSpPr/>
            <p:nvPr/>
          </p:nvSpPr>
          <p:spPr>
            <a:xfrm>
              <a:off x="4486275" y="3003542"/>
              <a:ext cx="322606" cy="92126"/>
            </a:xfrm>
            <a:custGeom>
              <a:avLst/>
              <a:gdLst>
                <a:gd name="connsiteX0" fmla="*/ 0 w 322606"/>
                <a:gd name="connsiteY0" fmla="*/ 69858 h 92126"/>
                <a:gd name="connsiteX1" fmla="*/ 141288 w 322606"/>
                <a:gd name="connsiteY1" fmla="*/ 92083 h 92126"/>
                <a:gd name="connsiteX2" fmla="*/ 198438 w 322606"/>
                <a:gd name="connsiteY2" fmla="*/ 73033 h 92126"/>
                <a:gd name="connsiteX3" fmla="*/ 322263 w 322606"/>
                <a:gd name="connsiteY3" fmla="*/ 8 h 92126"/>
                <a:gd name="connsiteX4" fmla="*/ 233363 w 322606"/>
                <a:gd name="connsiteY4" fmla="*/ 68271 h 92126"/>
                <a:gd name="connsiteX5" fmla="*/ 173038 w 322606"/>
                <a:gd name="connsiteY5" fmla="*/ 69858 h 92126"/>
                <a:gd name="connsiteX6" fmla="*/ 177800 w 322606"/>
                <a:gd name="connsiteY6" fmla="*/ 73033 h 92126"/>
                <a:gd name="connsiteX7" fmla="*/ 127000 w 322606"/>
                <a:gd name="connsiteY7" fmla="*/ 73033 h 92126"/>
                <a:gd name="connsiteX8" fmla="*/ 0 w 322606"/>
                <a:gd name="connsiteY8" fmla="*/ 69858 h 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606" h="92126">
                  <a:moveTo>
                    <a:pt x="0" y="69858"/>
                  </a:moveTo>
                  <a:cubicBezTo>
                    <a:pt x="54107" y="80706"/>
                    <a:pt x="108215" y="91554"/>
                    <a:pt x="141288" y="92083"/>
                  </a:cubicBezTo>
                  <a:cubicBezTo>
                    <a:pt x="174361" y="92612"/>
                    <a:pt x="168276" y="88379"/>
                    <a:pt x="198438" y="73033"/>
                  </a:cubicBezTo>
                  <a:cubicBezTo>
                    <a:pt x="228601" y="57687"/>
                    <a:pt x="316442" y="802"/>
                    <a:pt x="322263" y="8"/>
                  </a:cubicBezTo>
                  <a:cubicBezTo>
                    <a:pt x="328084" y="-786"/>
                    <a:pt x="258234" y="56629"/>
                    <a:pt x="233363" y="68271"/>
                  </a:cubicBezTo>
                  <a:cubicBezTo>
                    <a:pt x="208492" y="79913"/>
                    <a:pt x="182299" y="69064"/>
                    <a:pt x="173038" y="69858"/>
                  </a:cubicBezTo>
                  <a:cubicBezTo>
                    <a:pt x="163778" y="70652"/>
                    <a:pt x="185473" y="72504"/>
                    <a:pt x="177800" y="73033"/>
                  </a:cubicBezTo>
                  <a:cubicBezTo>
                    <a:pt x="170127" y="73562"/>
                    <a:pt x="127000" y="73033"/>
                    <a:pt x="127000" y="73033"/>
                  </a:cubicBezTo>
                  <a:lnTo>
                    <a:pt x="0" y="698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E461D34C-1826-4FAD-BB69-B18A562C3E94}"/>
                </a:ext>
              </a:extLst>
            </p:cNvPr>
            <p:cNvSpPr/>
            <p:nvPr/>
          </p:nvSpPr>
          <p:spPr>
            <a:xfrm>
              <a:off x="5094095" y="2702732"/>
              <a:ext cx="274062" cy="185390"/>
            </a:xfrm>
            <a:custGeom>
              <a:avLst/>
              <a:gdLst>
                <a:gd name="connsiteX0" fmla="*/ 193 w 274062"/>
                <a:gd name="connsiteY0" fmla="*/ 184931 h 185390"/>
                <a:gd name="connsiteX1" fmla="*/ 39880 w 274062"/>
                <a:gd name="connsiteY1" fmla="*/ 86506 h 185390"/>
                <a:gd name="connsiteX2" fmla="*/ 103380 w 274062"/>
                <a:gd name="connsiteY2" fmla="*/ 19831 h 185390"/>
                <a:gd name="connsiteX3" fmla="*/ 146243 w 274062"/>
                <a:gd name="connsiteY3" fmla="*/ 781 h 185390"/>
                <a:gd name="connsiteX4" fmla="*/ 270068 w 274062"/>
                <a:gd name="connsiteY4" fmla="*/ 40468 h 185390"/>
                <a:gd name="connsiteX5" fmla="*/ 239905 w 274062"/>
                <a:gd name="connsiteY5" fmla="*/ 21418 h 185390"/>
                <a:gd name="connsiteX6" fmla="*/ 201805 w 274062"/>
                <a:gd name="connsiteY6" fmla="*/ 8718 h 185390"/>
                <a:gd name="connsiteX7" fmla="*/ 131955 w 274062"/>
                <a:gd name="connsiteY7" fmla="*/ 13481 h 185390"/>
                <a:gd name="connsiteX8" fmla="*/ 55755 w 274062"/>
                <a:gd name="connsiteY8" fmla="*/ 43643 h 185390"/>
                <a:gd name="connsiteX9" fmla="*/ 193 w 274062"/>
                <a:gd name="connsiteY9" fmla="*/ 184931 h 18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062" h="185390">
                  <a:moveTo>
                    <a:pt x="193" y="184931"/>
                  </a:moveTo>
                  <a:cubicBezTo>
                    <a:pt x="-2453" y="192075"/>
                    <a:pt x="22682" y="114023"/>
                    <a:pt x="39880" y="86506"/>
                  </a:cubicBezTo>
                  <a:cubicBezTo>
                    <a:pt x="57078" y="58989"/>
                    <a:pt x="85653" y="34118"/>
                    <a:pt x="103380" y="19831"/>
                  </a:cubicBezTo>
                  <a:cubicBezTo>
                    <a:pt x="121107" y="5544"/>
                    <a:pt x="118462" y="-2659"/>
                    <a:pt x="146243" y="781"/>
                  </a:cubicBezTo>
                  <a:cubicBezTo>
                    <a:pt x="174024" y="4220"/>
                    <a:pt x="254458" y="37029"/>
                    <a:pt x="270068" y="40468"/>
                  </a:cubicBezTo>
                  <a:cubicBezTo>
                    <a:pt x="285678" y="43907"/>
                    <a:pt x="251282" y="26710"/>
                    <a:pt x="239905" y="21418"/>
                  </a:cubicBezTo>
                  <a:cubicBezTo>
                    <a:pt x="228528" y="16126"/>
                    <a:pt x="219797" y="10041"/>
                    <a:pt x="201805" y="8718"/>
                  </a:cubicBezTo>
                  <a:cubicBezTo>
                    <a:pt x="183813" y="7395"/>
                    <a:pt x="156297" y="7660"/>
                    <a:pt x="131955" y="13481"/>
                  </a:cubicBezTo>
                  <a:cubicBezTo>
                    <a:pt x="107613" y="19302"/>
                    <a:pt x="78774" y="17185"/>
                    <a:pt x="55755" y="43643"/>
                  </a:cubicBezTo>
                  <a:cubicBezTo>
                    <a:pt x="32736" y="70101"/>
                    <a:pt x="2839" y="177787"/>
                    <a:pt x="193" y="184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DAF1FE7B-87E6-4E08-B07E-8109321066E5}"/>
                </a:ext>
              </a:extLst>
            </p:cNvPr>
            <p:cNvSpPr/>
            <p:nvPr/>
          </p:nvSpPr>
          <p:spPr>
            <a:xfrm>
              <a:off x="5104963" y="2846336"/>
              <a:ext cx="156370" cy="36869"/>
            </a:xfrm>
            <a:custGeom>
              <a:avLst/>
              <a:gdLst>
                <a:gd name="connsiteX0" fmla="*/ 437 w 156370"/>
                <a:gd name="connsiteY0" fmla="*/ 36564 h 36869"/>
                <a:gd name="connsiteX1" fmla="*/ 60762 w 156370"/>
                <a:gd name="connsiteY1" fmla="*/ 17514 h 36869"/>
                <a:gd name="connsiteX2" fmla="*/ 156012 w 156370"/>
                <a:gd name="connsiteY2" fmla="*/ 17514 h 36869"/>
                <a:gd name="connsiteX3" fmla="*/ 90925 w 156370"/>
                <a:gd name="connsiteY3" fmla="*/ 52 h 36869"/>
                <a:gd name="connsiteX4" fmla="*/ 437 w 156370"/>
                <a:gd name="connsiteY4" fmla="*/ 36564 h 3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0" h="36869">
                  <a:moveTo>
                    <a:pt x="437" y="36564"/>
                  </a:moveTo>
                  <a:cubicBezTo>
                    <a:pt x="-4590" y="39474"/>
                    <a:pt x="34833" y="20689"/>
                    <a:pt x="60762" y="17514"/>
                  </a:cubicBezTo>
                  <a:cubicBezTo>
                    <a:pt x="86691" y="14339"/>
                    <a:pt x="150985" y="20424"/>
                    <a:pt x="156012" y="17514"/>
                  </a:cubicBezTo>
                  <a:cubicBezTo>
                    <a:pt x="161039" y="14604"/>
                    <a:pt x="111827" y="1639"/>
                    <a:pt x="90925" y="52"/>
                  </a:cubicBezTo>
                  <a:cubicBezTo>
                    <a:pt x="70023" y="-1535"/>
                    <a:pt x="5464" y="33654"/>
                    <a:pt x="437" y="36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A9256BD9-9342-48D4-B962-657D278E1F2D}"/>
                </a:ext>
              </a:extLst>
            </p:cNvPr>
            <p:cNvSpPr/>
            <p:nvPr/>
          </p:nvSpPr>
          <p:spPr>
            <a:xfrm>
              <a:off x="5137141" y="2721129"/>
              <a:ext cx="280703" cy="72987"/>
            </a:xfrm>
            <a:custGeom>
              <a:avLst/>
              <a:gdLst>
                <a:gd name="connsiteX0" fmla="*/ 9 w 280703"/>
                <a:gd name="connsiteY0" fmla="*/ 64934 h 72987"/>
                <a:gd name="connsiteX1" fmla="*/ 111134 w 280703"/>
                <a:gd name="connsiteY1" fmla="*/ 18896 h 72987"/>
                <a:gd name="connsiteX2" fmla="*/ 144472 w 280703"/>
                <a:gd name="connsiteY2" fmla="*/ 23659 h 72987"/>
                <a:gd name="connsiteX3" fmla="*/ 173047 w 280703"/>
                <a:gd name="connsiteY3" fmla="*/ 34771 h 72987"/>
                <a:gd name="connsiteX4" fmla="*/ 279409 w 280703"/>
                <a:gd name="connsiteY4" fmla="*/ 72871 h 72987"/>
                <a:gd name="connsiteX5" fmla="*/ 234959 w 280703"/>
                <a:gd name="connsiteY5" fmla="*/ 47471 h 72987"/>
                <a:gd name="connsiteX6" fmla="*/ 155584 w 280703"/>
                <a:gd name="connsiteY6" fmla="*/ 4609 h 72987"/>
                <a:gd name="connsiteX7" fmla="*/ 117484 w 280703"/>
                <a:gd name="connsiteY7" fmla="*/ 6196 h 72987"/>
                <a:gd name="connsiteX8" fmla="*/ 9 w 280703"/>
                <a:gd name="connsiteY8" fmla="*/ 64934 h 7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03" h="72987">
                  <a:moveTo>
                    <a:pt x="9" y="64934"/>
                  </a:moveTo>
                  <a:cubicBezTo>
                    <a:pt x="-1049" y="67051"/>
                    <a:pt x="87057" y="25775"/>
                    <a:pt x="111134" y="18896"/>
                  </a:cubicBezTo>
                  <a:cubicBezTo>
                    <a:pt x="135211" y="12017"/>
                    <a:pt x="134153" y="21013"/>
                    <a:pt x="144472" y="23659"/>
                  </a:cubicBezTo>
                  <a:cubicBezTo>
                    <a:pt x="154791" y="26305"/>
                    <a:pt x="173047" y="34771"/>
                    <a:pt x="173047" y="34771"/>
                  </a:cubicBezTo>
                  <a:cubicBezTo>
                    <a:pt x="195536" y="42973"/>
                    <a:pt x="269090" y="70754"/>
                    <a:pt x="279409" y="72871"/>
                  </a:cubicBezTo>
                  <a:cubicBezTo>
                    <a:pt x="289728" y="74988"/>
                    <a:pt x="234959" y="47471"/>
                    <a:pt x="234959" y="47471"/>
                  </a:cubicBezTo>
                  <a:cubicBezTo>
                    <a:pt x="214322" y="36094"/>
                    <a:pt x="175163" y="11488"/>
                    <a:pt x="155584" y="4609"/>
                  </a:cubicBezTo>
                  <a:cubicBezTo>
                    <a:pt x="136005" y="-2270"/>
                    <a:pt x="142619" y="-1212"/>
                    <a:pt x="117484" y="6196"/>
                  </a:cubicBezTo>
                  <a:cubicBezTo>
                    <a:pt x="92349" y="13604"/>
                    <a:pt x="1067" y="62817"/>
                    <a:pt x="9" y="64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574B2C42-B0C2-4D7E-A52E-9B21A869EFDA}"/>
                </a:ext>
              </a:extLst>
            </p:cNvPr>
            <p:cNvSpPr/>
            <p:nvPr/>
          </p:nvSpPr>
          <p:spPr>
            <a:xfrm>
              <a:off x="5243274" y="2741570"/>
              <a:ext cx="170103" cy="115132"/>
            </a:xfrm>
            <a:custGeom>
              <a:avLst/>
              <a:gdLst>
                <a:gd name="connsiteX0" fmla="*/ 8176 w 170103"/>
                <a:gd name="connsiteY0" fmla="*/ 43 h 115132"/>
                <a:gd name="connsiteX1" fmla="*/ 81201 w 170103"/>
                <a:gd name="connsiteY1" fmla="*/ 27030 h 115132"/>
                <a:gd name="connsiteX2" fmla="*/ 79614 w 170103"/>
                <a:gd name="connsiteY2" fmla="*/ 57193 h 115132"/>
                <a:gd name="connsiteX3" fmla="*/ 239 w 170103"/>
                <a:gd name="connsiteY3" fmla="*/ 114343 h 115132"/>
                <a:gd name="connsiteX4" fmla="*/ 57389 w 170103"/>
                <a:gd name="connsiteY4" fmla="*/ 88943 h 115132"/>
                <a:gd name="connsiteX5" fmla="*/ 124064 w 170103"/>
                <a:gd name="connsiteY5" fmla="*/ 66718 h 115132"/>
                <a:gd name="connsiteX6" fmla="*/ 170101 w 170103"/>
                <a:gd name="connsiteY6" fmla="*/ 60368 h 115132"/>
                <a:gd name="connsiteX7" fmla="*/ 125651 w 170103"/>
                <a:gd name="connsiteY7" fmla="*/ 33380 h 115132"/>
                <a:gd name="connsiteX8" fmla="*/ 8176 w 170103"/>
                <a:gd name="connsiteY8" fmla="*/ 43 h 11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03" h="115132">
                  <a:moveTo>
                    <a:pt x="8176" y="43"/>
                  </a:moveTo>
                  <a:cubicBezTo>
                    <a:pt x="768" y="-1015"/>
                    <a:pt x="69295" y="17505"/>
                    <a:pt x="81201" y="27030"/>
                  </a:cubicBezTo>
                  <a:cubicBezTo>
                    <a:pt x="93107" y="36555"/>
                    <a:pt x="93108" y="42641"/>
                    <a:pt x="79614" y="57193"/>
                  </a:cubicBezTo>
                  <a:cubicBezTo>
                    <a:pt x="66120" y="71745"/>
                    <a:pt x="3943" y="109051"/>
                    <a:pt x="239" y="114343"/>
                  </a:cubicBezTo>
                  <a:cubicBezTo>
                    <a:pt x="-3465" y="119635"/>
                    <a:pt x="36752" y="96881"/>
                    <a:pt x="57389" y="88943"/>
                  </a:cubicBezTo>
                  <a:cubicBezTo>
                    <a:pt x="78027" y="81006"/>
                    <a:pt x="105279" y="71480"/>
                    <a:pt x="124064" y="66718"/>
                  </a:cubicBezTo>
                  <a:cubicBezTo>
                    <a:pt x="142849" y="61956"/>
                    <a:pt x="169837" y="65924"/>
                    <a:pt x="170101" y="60368"/>
                  </a:cubicBezTo>
                  <a:cubicBezTo>
                    <a:pt x="170366" y="54812"/>
                    <a:pt x="147347" y="43434"/>
                    <a:pt x="125651" y="33380"/>
                  </a:cubicBezTo>
                  <a:cubicBezTo>
                    <a:pt x="103955" y="23326"/>
                    <a:pt x="15584" y="1101"/>
                    <a:pt x="817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40F8DF24-7DE6-4970-9109-D5FEA8240984}"/>
                </a:ext>
              </a:extLst>
            </p:cNvPr>
            <p:cNvSpPr/>
            <p:nvPr/>
          </p:nvSpPr>
          <p:spPr>
            <a:xfrm>
              <a:off x="5147898" y="2721443"/>
              <a:ext cx="141997" cy="50355"/>
            </a:xfrm>
            <a:custGeom>
              <a:avLst/>
              <a:gdLst>
                <a:gd name="connsiteX0" fmla="*/ 365 w 141997"/>
                <a:gd name="connsiteY0" fmla="*/ 50332 h 50355"/>
                <a:gd name="connsiteX1" fmla="*/ 57515 w 141997"/>
                <a:gd name="connsiteY1" fmla="*/ 4295 h 50355"/>
                <a:gd name="connsiteX2" fmla="*/ 141652 w 141997"/>
                <a:gd name="connsiteY2" fmla="*/ 2707 h 50355"/>
                <a:gd name="connsiteX3" fmla="*/ 84502 w 141997"/>
                <a:gd name="connsiteY3" fmla="*/ 10645 h 50355"/>
                <a:gd name="connsiteX4" fmla="*/ 365 w 141997"/>
                <a:gd name="connsiteY4" fmla="*/ 50332 h 5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97" h="50355">
                  <a:moveTo>
                    <a:pt x="365" y="50332"/>
                  </a:moveTo>
                  <a:cubicBezTo>
                    <a:pt x="-4133" y="49274"/>
                    <a:pt x="33967" y="12232"/>
                    <a:pt x="57515" y="4295"/>
                  </a:cubicBezTo>
                  <a:cubicBezTo>
                    <a:pt x="81063" y="-3642"/>
                    <a:pt x="137154" y="1649"/>
                    <a:pt x="141652" y="2707"/>
                  </a:cubicBezTo>
                  <a:cubicBezTo>
                    <a:pt x="146150" y="3765"/>
                    <a:pt x="105668" y="4560"/>
                    <a:pt x="84502" y="10645"/>
                  </a:cubicBezTo>
                  <a:cubicBezTo>
                    <a:pt x="63336" y="16730"/>
                    <a:pt x="4863" y="51390"/>
                    <a:pt x="365" y="50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8A4F35BF-F042-472A-834E-DDC9B7B3ABBD}"/>
                </a:ext>
              </a:extLst>
            </p:cNvPr>
            <p:cNvSpPr/>
            <p:nvPr/>
          </p:nvSpPr>
          <p:spPr>
            <a:xfrm>
              <a:off x="5123421" y="2739562"/>
              <a:ext cx="142752" cy="114940"/>
            </a:xfrm>
            <a:custGeom>
              <a:avLst/>
              <a:gdLst>
                <a:gd name="connsiteX0" fmla="*/ 139142 w 142752"/>
                <a:gd name="connsiteY0" fmla="*/ 2051 h 114940"/>
                <a:gd name="connsiteX1" fmla="*/ 126442 w 142752"/>
                <a:gd name="connsiteY1" fmla="*/ 65551 h 114940"/>
                <a:gd name="connsiteX2" fmla="*/ 129617 w 142752"/>
                <a:gd name="connsiteY2" fmla="*/ 105238 h 114940"/>
                <a:gd name="connsiteX3" fmla="*/ 59767 w 142752"/>
                <a:gd name="connsiteY3" fmla="*/ 114763 h 114940"/>
                <a:gd name="connsiteX4" fmla="*/ 37542 w 142752"/>
                <a:gd name="connsiteY4" fmla="*/ 108413 h 114940"/>
                <a:gd name="connsiteX5" fmla="*/ 1029 w 142752"/>
                <a:gd name="connsiteY5" fmla="*/ 75076 h 114940"/>
                <a:gd name="connsiteX6" fmla="*/ 13729 w 142752"/>
                <a:gd name="connsiteY6" fmla="*/ 40151 h 114940"/>
                <a:gd name="connsiteX7" fmla="*/ 51829 w 142752"/>
                <a:gd name="connsiteY7" fmla="*/ 17926 h 114940"/>
                <a:gd name="connsiteX8" fmla="*/ 139142 w 142752"/>
                <a:gd name="connsiteY8" fmla="*/ 2051 h 1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52" h="114940">
                  <a:moveTo>
                    <a:pt x="139142" y="2051"/>
                  </a:moveTo>
                  <a:cubicBezTo>
                    <a:pt x="151577" y="9988"/>
                    <a:pt x="128029" y="48353"/>
                    <a:pt x="126442" y="65551"/>
                  </a:cubicBezTo>
                  <a:cubicBezTo>
                    <a:pt x="124854" y="82749"/>
                    <a:pt x="140729" y="97036"/>
                    <a:pt x="129617" y="105238"/>
                  </a:cubicBezTo>
                  <a:cubicBezTo>
                    <a:pt x="118505" y="113440"/>
                    <a:pt x="75113" y="114234"/>
                    <a:pt x="59767" y="114763"/>
                  </a:cubicBezTo>
                  <a:cubicBezTo>
                    <a:pt x="44421" y="115292"/>
                    <a:pt x="47332" y="115028"/>
                    <a:pt x="37542" y="108413"/>
                  </a:cubicBezTo>
                  <a:cubicBezTo>
                    <a:pt x="27752" y="101799"/>
                    <a:pt x="4998" y="86453"/>
                    <a:pt x="1029" y="75076"/>
                  </a:cubicBezTo>
                  <a:cubicBezTo>
                    <a:pt x="-2940" y="63699"/>
                    <a:pt x="5262" y="49676"/>
                    <a:pt x="13729" y="40151"/>
                  </a:cubicBezTo>
                  <a:cubicBezTo>
                    <a:pt x="22196" y="30626"/>
                    <a:pt x="37277" y="24541"/>
                    <a:pt x="51829" y="17926"/>
                  </a:cubicBezTo>
                  <a:cubicBezTo>
                    <a:pt x="66381" y="11311"/>
                    <a:pt x="126707" y="-5886"/>
                    <a:pt x="139142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A43B55D1-C098-4F66-B2D2-A3389FF0CFCB}"/>
                </a:ext>
              </a:extLst>
            </p:cNvPr>
            <p:cNvSpPr/>
            <p:nvPr/>
          </p:nvSpPr>
          <p:spPr>
            <a:xfrm>
              <a:off x="5186364" y="277495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84C5C25F-24F7-495A-A6F6-5D0496FCC66D}"/>
                </a:ext>
              </a:extLst>
            </p:cNvPr>
            <p:cNvSpPr/>
            <p:nvPr/>
          </p:nvSpPr>
          <p:spPr>
            <a:xfrm>
              <a:off x="5116513" y="2901478"/>
              <a:ext cx="222271" cy="24489"/>
            </a:xfrm>
            <a:custGeom>
              <a:avLst/>
              <a:gdLst>
                <a:gd name="connsiteX0" fmla="*/ 0 w 222271"/>
                <a:gd name="connsiteY0" fmla="*/ 9997 h 24489"/>
                <a:gd name="connsiteX1" fmla="*/ 103187 w 222271"/>
                <a:gd name="connsiteY1" fmla="*/ 24285 h 24489"/>
                <a:gd name="connsiteX2" fmla="*/ 217487 w 222271"/>
                <a:gd name="connsiteY2" fmla="*/ 472 h 24489"/>
                <a:gd name="connsiteX3" fmla="*/ 193675 w 222271"/>
                <a:gd name="connsiteY3" fmla="*/ 8410 h 24489"/>
                <a:gd name="connsiteX4" fmla="*/ 128587 w 222271"/>
                <a:gd name="connsiteY4" fmla="*/ 8410 h 24489"/>
                <a:gd name="connsiteX5" fmla="*/ 0 w 222271"/>
                <a:gd name="connsiteY5" fmla="*/ 9997 h 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71" h="24489">
                  <a:moveTo>
                    <a:pt x="0" y="9997"/>
                  </a:moveTo>
                  <a:cubicBezTo>
                    <a:pt x="33469" y="17934"/>
                    <a:pt x="66939" y="25872"/>
                    <a:pt x="103187" y="24285"/>
                  </a:cubicBezTo>
                  <a:cubicBezTo>
                    <a:pt x="139435" y="22698"/>
                    <a:pt x="202406" y="3118"/>
                    <a:pt x="217487" y="472"/>
                  </a:cubicBezTo>
                  <a:cubicBezTo>
                    <a:pt x="232568" y="-2174"/>
                    <a:pt x="208492" y="7087"/>
                    <a:pt x="193675" y="8410"/>
                  </a:cubicBezTo>
                  <a:cubicBezTo>
                    <a:pt x="178858" y="9733"/>
                    <a:pt x="128587" y="8410"/>
                    <a:pt x="128587" y="8410"/>
                  </a:cubicBezTo>
                  <a:lnTo>
                    <a:pt x="0" y="99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1E62AE92-2A5B-4234-8FBC-0680D006BB97}"/>
                </a:ext>
              </a:extLst>
            </p:cNvPr>
            <p:cNvSpPr/>
            <p:nvPr/>
          </p:nvSpPr>
          <p:spPr>
            <a:xfrm>
              <a:off x="5013797" y="2765272"/>
              <a:ext cx="80818" cy="133199"/>
            </a:xfrm>
            <a:custGeom>
              <a:avLst/>
              <a:gdLst>
                <a:gd name="connsiteX0" fmla="*/ 80491 w 80818"/>
                <a:gd name="connsiteY0" fmla="*/ 153 h 133199"/>
                <a:gd name="connsiteX1" fmla="*/ 29691 w 80818"/>
                <a:gd name="connsiteY1" fmla="*/ 82703 h 133199"/>
                <a:gd name="connsiteX2" fmla="*/ 39216 w 80818"/>
                <a:gd name="connsiteY2" fmla="*/ 131916 h 133199"/>
                <a:gd name="connsiteX3" fmla="*/ 20166 w 80818"/>
                <a:gd name="connsiteY3" fmla="*/ 117628 h 133199"/>
                <a:gd name="connsiteX4" fmla="*/ 1116 w 80818"/>
                <a:gd name="connsiteY4" fmla="*/ 104928 h 133199"/>
                <a:gd name="connsiteX5" fmla="*/ 80491 w 80818"/>
                <a:gd name="connsiteY5" fmla="*/ 153 h 13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8" h="133199">
                  <a:moveTo>
                    <a:pt x="80491" y="153"/>
                  </a:moveTo>
                  <a:cubicBezTo>
                    <a:pt x="85253" y="-3551"/>
                    <a:pt x="36570" y="60743"/>
                    <a:pt x="29691" y="82703"/>
                  </a:cubicBezTo>
                  <a:cubicBezTo>
                    <a:pt x="22812" y="104663"/>
                    <a:pt x="40803" y="126095"/>
                    <a:pt x="39216" y="131916"/>
                  </a:cubicBezTo>
                  <a:cubicBezTo>
                    <a:pt x="37628" y="137737"/>
                    <a:pt x="26516" y="122126"/>
                    <a:pt x="20166" y="117628"/>
                  </a:cubicBezTo>
                  <a:cubicBezTo>
                    <a:pt x="13816" y="113130"/>
                    <a:pt x="-4705" y="121332"/>
                    <a:pt x="1116" y="104928"/>
                  </a:cubicBezTo>
                  <a:cubicBezTo>
                    <a:pt x="6937" y="88524"/>
                    <a:pt x="75729" y="3857"/>
                    <a:pt x="80491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72AACFAD-8A5A-472A-9F58-F61BF1029F3A}"/>
                </a:ext>
              </a:extLst>
            </p:cNvPr>
            <p:cNvSpPr/>
            <p:nvPr/>
          </p:nvSpPr>
          <p:spPr>
            <a:xfrm>
              <a:off x="5083168" y="2912920"/>
              <a:ext cx="176228" cy="46625"/>
            </a:xfrm>
            <a:custGeom>
              <a:avLst/>
              <a:gdLst>
                <a:gd name="connsiteX0" fmla="*/ 7 w 176228"/>
                <a:gd name="connsiteY0" fmla="*/ 23955 h 46625"/>
                <a:gd name="connsiteX1" fmla="*/ 90495 w 176228"/>
                <a:gd name="connsiteY1" fmla="*/ 46180 h 46625"/>
                <a:gd name="connsiteX2" fmla="*/ 176220 w 176228"/>
                <a:gd name="connsiteY2" fmla="*/ 143 h 46625"/>
                <a:gd name="connsiteX3" fmla="*/ 85732 w 176228"/>
                <a:gd name="connsiteY3" fmla="*/ 31893 h 46625"/>
                <a:gd name="connsiteX4" fmla="*/ 7 w 176228"/>
                <a:gd name="connsiteY4" fmla="*/ 23955 h 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28" h="46625">
                  <a:moveTo>
                    <a:pt x="7" y="23955"/>
                  </a:moveTo>
                  <a:cubicBezTo>
                    <a:pt x="801" y="26336"/>
                    <a:pt x="61126" y="50149"/>
                    <a:pt x="90495" y="46180"/>
                  </a:cubicBezTo>
                  <a:cubicBezTo>
                    <a:pt x="119864" y="42211"/>
                    <a:pt x="177014" y="2524"/>
                    <a:pt x="176220" y="143"/>
                  </a:cubicBezTo>
                  <a:cubicBezTo>
                    <a:pt x="175426" y="-2238"/>
                    <a:pt x="108486" y="25808"/>
                    <a:pt x="85732" y="31893"/>
                  </a:cubicBezTo>
                  <a:cubicBezTo>
                    <a:pt x="62978" y="37978"/>
                    <a:pt x="-787" y="21574"/>
                    <a:pt x="7" y="23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46B6A800-1281-42BE-88A3-B889526965CF}"/>
                </a:ext>
              </a:extLst>
            </p:cNvPr>
            <p:cNvSpPr/>
            <p:nvPr/>
          </p:nvSpPr>
          <p:spPr>
            <a:xfrm>
              <a:off x="4973520" y="2752725"/>
              <a:ext cx="52684" cy="179563"/>
            </a:xfrm>
            <a:custGeom>
              <a:avLst/>
              <a:gdLst>
                <a:gd name="connsiteX0" fmla="*/ 52505 w 52684"/>
                <a:gd name="connsiteY0" fmla="*/ 0 h 179563"/>
                <a:gd name="connsiteX1" fmla="*/ 17580 w 52684"/>
                <a:gd name="connsiteY1" fmla="*/ 98425 h 179563"/>
                <a:gd name="connsiteX2" fmla="*/ 25518 w 52684"/>
                <a:gd name="connsiteY2" fmla="*/ 177800 h 179563"/>
                <a:gd name="connsiteX3" fmla="*/ 17580 w 52684"/>
                <a:gd name="connsiteY3" fmla="*/ 149225 h 179563"/>
                <a:gd name="connsiteX4" fmla="*/ 118 w 52684"/>
                <a:gd name="connsiteY4" fmla="*/ 100013 h 179563"/>
                <a:gd name="connsiteX5" fmla="*/ 52505 w 52684"/>
                <a:gd name="connsiteY5" fmla="*/ 0 h 1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84" h="179563">
                  <a:moveTo>
                    <a:pt x="52505" y="0"/>
                  </a:moveTo>
                  <a:cubicBezTo>
                    <a:pt x="55415" y="-265"/>
                    <a:pt x="22078" y="68792"/>
                    <a:pt x="17580" y="98425"/>
                  </a:cubicBezTo>
                  <a:cubicBezTo>
                    <a:pt x="13082" y="128058"/>
                    <a:pt x="25518" y="169333"/>
                    <a:pt x="25518" y="177800"/>
                  </a:cubicBezTo>
                  <a:cubicBezTo>
                    <a:pt x="25518" y="186267"/>
                    <a:pt x="21813" y="162189"/>
                    <a:pt x="17580" y="149225"/>
                  </a:cubicBezTo>
                  <a:cubicBezTo>
                    <a:pt x="13347" y="136261"/>
                    <a:pt x="-1470" y="121444"/>
                    <a:pt x="118" y="100013"/>
                  </a:cubicBezTo>
                  <a:cubicBezTo>
                    <a:pt x="1706" y="78582"/>
                    <a:pt x="49595" y="265"/>
                    <a:pt x="5250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55C17FAC-947D-447A-A687-E4C26F083033}"/>
                </a:ext>
              </a:extLst>
            </p:cNvPr>
            <p:cNvSpPr/>
            <p:nvPr/>
          </p:nvSpPr>
          <p:spPr>
            <a:xfrm>
              <a:off x="4738553" y="2782812"/>
              <a:ext cx="176356" cy="123906"/>
            </a:xfrm>
            <a:custGeom>
              <a:avLst/>
              <a:gdLst>
                <a:gd name="connsiteX0" fmla="*/ 135 w 176356"/>
                <a:gd name="connsiteY0" fmla="*/ 76 h 123906"/>
                <a:gd name="connsiteX1" fmla="*/ 163647 w 176356"/>
                <a:gd name="connsiteY1" fmla="*/ 33413 h 123906"/>
                <a:gd name="connsiteX2" fmla="*/ 152535 w 176356"/>
                <a:gd name="connsiteY2" fmla="*/ 68338 h 123906"/>
                <a:gd name="connsiteX3" fmla="*/ 176347 w 176356"/>
                <a:gd name="connsiteY3" fmla="*/ 123901 h 123906"/>
                <a:gd name="connsiteX4" fmla="*/ 149360 w 176356"/>
                <a:gd name="connsiteY4" fmla="*/ 71513 h 123906"/>
                <a:gd name="connsiteX5" fmla="*/ 135072 w 176356"/>
                <a:gd name="connsiteY5" fmla="*/ 42938 h 123906"/>
                <a:gd name="connsiteX6" fmla="*/ 135 w 176356"/>
                <a:gd name="connsiteY6" fmla="*/ 76 h 1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356" h="123906">
                  <a:moveTo>
                    <a:pt x="135" y="76"/>
                  </a:moveTo>
                  <a:cubicBezTo>
                    <a:pt x="4897" y="-1511"/>
                    <a:pt x="138247" y="22036"/>
                    <a:pt x="163647" y="33413"/>
                  </a:cubicBezTo>
                  <a:cubicBezTo>
                    <a:pt x="189047" y="44790"/>
                    <a:pt x="150418" y="53257"/>
                    <a:pt x="152535" y="68338"/>
                  </a:cubicBezTo>
                  <a:cubicBezTo>
                    <a:pt x="154652" y="83419"/>
                    <a:pt x="176876" y="123372"/>
                    <a:pt x="176347" y="123901"/>
                  </a:cubicBezTo>
                  <a:cubicBezTo>
                    <a:pt x="175818" y="124430"/>
                    <a:pt x="156239" y="85007"/>
                    <a:pt x="149360" y="71513"/>
                  </a:cubicBezTo>
                  <a:cubicBezTo>
                    <a:pt x="142481" y="58019"/>
                    <a:pt x="152799" y="52992"/>
                    <a:pt x="135072" y="42938"/>
                  </a:cubicBezTo>
                  <a:cubicBezTo>
                    <a:pt x="117345" y="32884"/>
                    <a:pt x="-4627" y="1663"/>
                    <a:pt x="135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2F3602BD-2BCB-4950-BC81-28EA25466FA3}"/>
                </a:ext>
              </a:extLst>
            </p:cNvPr>
            <p:cNvSpPr/>
            <p:nvPr/>
          </p:nvSpPr>
          <p:spPr>
            <a:xfrm>
              <a:off x="4983159" y="2914452"/>
              <a:ext cx="82917" cy="247911"/>
            </a:xfrm>
            <a:custGeom>
              <a:avLst/>
              <a:gdLst>
                <a:gd name="connsiteX0" fmla="*/ 3179 w 82917"/>
                <a:gd name="connsiteY0" fmla="*/ 3373 h 247911"/>
                <a:gd name="connsiteX1" fmla="*/ 79379 w 82917"/>
                <a:gd name="connsiteY1" fmla="*/ 239911 h 247911"/>
                <a:gd name="connsiteX2" fmla="*/ 65091 w 82917"/>
                <a:gd name="connsiteY2" fmla="*/ 184348 h 247911"/>
                <a:gd name="connsiteX3" fmla="*/ 19054 w 82917"/>
                <a:gd name="connsiteY3" fmla="*/ 104973 h 247911"/>
                <a:gd name="connsiteX4" fmla="*/ 3179 w 82917"/>
                <a:gd name="connsiteY4" fmla="*/ 3373 h 24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17" h="247911">
                  <a:moveTo>
                    <a:pt x="3179" y="3373"/>
                  </a:moveTo>
                  <a:cubicBezTo>
                    <a:pt x="13233" y="25863"/>
                    <a:pt x="69060" y="209749"/>
                    <a:pt x="79379" y="239911"/>
                  </a:cubicBezTo>
                  <a:cubicBezTo>
                    <a:pt x="89698" y="270073"/>
                    <a:pt x="75145" y="206838"/>
                    <a:pt x="65091" y="184348"/>
                  </a:cubicBezTo>
                  <a:cubicBezTo>
                    <a:pt x="55037" y="161858"/>
                    <a:pt x="28844" y="132754"/>
                    <a:pt x="19054" y="104973"/>
                  </a:cubicBezTo>
                  <a:cubicBezTo>
                    <a:pt x="9265" y="77192"/>
                    <a:pt x="-6875" y="-19117"/>
                    <a:pt x="3179" y="3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B9330424-321F-4FE6-8E03-D03E144A3241}"/>
                </a:ext>
              </a:extLst>
            </p:cNvPr>
            <p:cNvSpPr/>
            <p:nvPr/>
          </p:nvSpPr>
          <p:spPr>
            <a:xfrm>
              <a:off x="4944912" y="2943225"/>
              <a:ext cx="86773" cy="249714"/>
            </a:xfrm>
            <a:custGeom>
              <a:avLst/>
              <a:gdLst>
                <a:gd name="connsiteX0" fmla="*/ 151 w 86773"/>
                <a:gd name="connsiteY0" fmla="*/ 0 h 249714"/>
                <a:gd name="connsiteX1" fmla="*/ 23963 w 86773"/>
                <a:gd name="connsiteY1" fmla="*/ 125413 h 249714"/>
                <a:gd name="connsiteX2" fmla="*/ 85876 w 86773"/>
                <a:gd name="connsiteY2" fmla="*/ 247650 h 249714"/>
                <a:gd name="connsiteX3" fmla="*/ 58888 w 86773"/>
                <a:gd name="connsiteY3" fmla="*/ 196850 h 249714"/>
                <a:gd name="connsiteX4" fmla="*/ 33488 w 86773"/>
                <a:gd name="connsiteY4" fmla="*/ 127000 h 249714"/>
                <a:gd name="connsiteX5" fmla="*/ 151 w 86773"/>
                <a:gd name="connsiteY5" fmla="*/ 0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73" h="249714">
                  <a:moveTo>
                    <a:pt x="151" y="0"/>
                  </a:moveTo>
                  <a:cubicBezTo>
                    <a:pt x="-1436" y="-264"/>
                    <a:pt x="9676" y="84138"/>
                    <a:pt x="23963" y="125413"/>
                  </a:cubicBezTo>
                  <a:cubicBezTo>
                    <a:pt x="38251" y="166688"/>
                    <a:pt x="80055" y="235744"/>
                    <a:pt x="85876" y="247650"/>
                  </a:cubicBezTo>
                  <a:cubicBezTo>
                    <a:pt x="91697" y="259556"/>
                    <a:pt x="67619" y="216958"/>
                    <a:pt x="58888" y="196850"/>
                  </a:cubicBezTo>
                  <a:cubicBezTo>
                    <a:pt x="50157" y="176742"/>
                    <a:pt x="41690" y="155575"/>
                    <a:pt x="33488" y="127000"/>
                  </a:cubicBezTo>
                  <a:cubicBezTo>
                    <a:pt x="25286" y="98425"/>
                    <a:pt x="1738" y="264"/>
                    <a:pt x="1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C0A3E633-502C-447D-B434-60D47C08C29B}"/>
                </a:ext>
              </a:extLst>
            </p:cNvPr>
            <p:cNvSpPr/>
            <p:nvPr/>
          </p:nvSpPr>
          <p:spPr>
            <a:xfrm>
              <a:off x="5070329" y="3213093"/>
              <a:ext cx="55355" cy="127039"/>
            </a:xfrm>
            <a:custGeom>
              <a:avLst/>
              <a:gdLst>
                <a:gd name="connsiteX0" fmla="*/ 38246 w 55355"/>
                <a:gd name="connsiteY0" fmla="*/ 7 h 127039"/>
                <a:gd name="connsiteX1" fmla="*/ 54121 w 55355"/>
                <a:gd name="connsiteY1" fmla="*/ 71445 h 127039"/>
                <a:gd name="connsiteX2" fmla="*/ 146 w 55355"/>
                <a:gd name="connsiteY2" fmla="*/ 127007 h 127039"/>
                <a:gd name="connsiteX3" fmla="*/ 38246 w 55355"/>
                <a:gd name="connsiteY3" fmla="*/ 79382 h 127039"/>
                <a:gd name="connsiteX4" fmla="*/ 41421 w 55355"/>
                <a:gd name="connsiteY4" fmla="*/ 66682 h 127039"/>
                <a:gd name="connsiteX5" fmla="*/ 38246 w 55355"/>
                <a:gd name="connsiteY5" fmla="*/ 7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55" h="127039">
                  <a:moveTo>
                    <a:pt x="38246" y="7"/>
                  </a:moveTo>
                  <a:cubicBezTo>
                    <a:pt x="40363" y="801"/>
                    <a:pt x="60471" y="50278"/>
                    <a:pt x="54121" y="71445"/>
                  </a:cubicBezTo>
                  <a:cubicBezTo>
                    <a:pt x="47771" y="92612"/>
                    <a:pt x="2792" y="125684"/>
                    <a:pt x="146" y="127007"/>
                  </a:cubicBezTo>
                  <a:cubicBezTo>
                    <a:pt x="-2500" y="128330"/>
                    <a:pt x="31367" y="89436"/>
                    <a:pt x="38246" y="79382"/>
                  </a:cubicBezTo>
                  <a:cubicBezTo>
                    <a:pt x="45125" y="69328"/>
                    <a:pt x="40627" y="73826"/>
                    <a:pt x="41421" y="66682"/>
                  </a:cubicBezTo>
                  <a:cubicBezTo>
                    <a:pt x="42215" y="59538"/>
                    <a:pt x="36129" y="-787"/>
                    <a:pt x="3824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2B7BD5EF-97C3-424A-A524-E07DBFA3E280}"/>
                </a:ext>
              </a:extLst>
            </p:cNvPr>
            <p:cNvSpPr/>
            <p:nvPr/>
          </p:nvSpPr>
          <p:spPr>
            <a:xfrm>
              <a:off x="4874963" y="3200297"/>
              <a:ext cx="51291" cy="160848"/>
            </a:xfrm>
            <a:custGeom>
              <a:avLst/>
              <a:gdLst>
                <a:gd name="connsiteX0" fmla="*/ 51050 w 51291"/>
                <a:gd name="connsiteY0" fmla="*/ 103 h 160848"/>
                <a:gd name="connsiteX1" fmla="*/ 19300 w 51291"/>
                <a:gd name="connsiteY1" fmla="*/ 74716 h 160848"/>
                <a:gd name="connsiteX2" fmla="*/ 16125 w 51291"/>
                <a:gd name="connsiteY2" fmla="*/ 108053 h 160848"/>
                <a:gd name="connsiteX3" fmla="*/ 35175 w 51291"/>
                <a:gd name="connsiteY3" fmla="*/ 160441 h 160848"/>
                <a:gd name="connsiteX4" fmla="*/ 22475 w 51291"/>
                <a:gd name="connsiteY4" fmla="*/ 130278 h 160848"/>
                <a:gd name="connsiteX5" fmla="*/ 250 w 51291"/>
                <a:gd name="connsiteY5" fmla="*/ 92178 h 160848"/>
                <a:gd name="connsiteX6" fmla="*/ 51050 w 51291"/>
                <a:gd name="connsiteY6" fmla="*/ 103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91" h="160848">
                  <a:moveTo>
                    <a:pt x="51050" y="103"/>
                  </a:moveTo>
                  <a:cubicBezTo>
                    <a:pt x="54225" y="-2807"/>
                    <a:pt x="25121" y="56724"/>
                    <a:pt x="19300" y="74716"/>
                  </a:cubicBezTo>
                  <a:cubicBezTo>
                    <a:pt x="13479" y="92708"/>
                    <a:pt x="13479" y="93766"/>
                    <a:pt x="16125" y="108053"/>
                  </a:cubicBezTo>
                  <a:cubicBezTo>
                    <a:pt x="18771" y="122340"/>
                    <a:pt x="34117" y="156737"/>
                    <a:pt x="35175" y="160441"/>
                  </a:cubicBezTo>
                  <a:cubicBezTo>
                    <a:pt x="36233" y="164145"/>
                    <a:pt x="28296" y="141655"/>
                    <a:pt x="22475" y="130278"/>
                  </a:cubicBezTo>
                  <a:cubicBezTo>
                    <a:pt x="16654" y="118901"/>
                    <a:pt x="-2396" y="111492"/>
                    <a:pt x="250" y="92178"/>
                  </a:cubicBezTo>
                  <a:cubicBezTo>
                    <a:pt x="2896" y="72864"/>
                    <a:pt x="47875" y="3013"/>
                    <a:pt x="510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0F62DD1D-62E6-40B4-8BC4-74C874BA77A5}"/>
                </a:ext>
              </a:extLst>
            </p:cNvPr>
            <p:cNvSpPr/>
            <p:nvPr/>
          </p:nvSpPr>
          <p:spPr>
            <a:xfrm>
              <a:off x="5111729" y="3133700"/>
              <a:ext cx="75533" cy="131947"/>
            </a:xfrm>
            <a:custGeom>
              <a:avLst/>
              <a:gdLst>
                <a:gd name="connsiteX0" fmla="*/ 21 w 75533"/>
                <a:gd name="connsiteY0" fmla="*/ 25 h 131947"/>
                <a:gd name="connsiteX1" fmla="*/ 20659 w 75533"/>
                <a:gd name="connsiteY1" fmla="*/ 66700 h 131947"/>
                <a:gd name="connsiteX2" fmla="*/ 71459 w 75533"/>
                <a:gd name="connsiteY2" fmla="*/ 98450 h 131947"/>
                <a:gd name="connsiteX3" fmla="*/ 71459 w 75533"/>
                <a:gd name="connsiteY3" fmla="*/ 131788 h 131947"/>
                <a:gd name="connsiteX4" fmla="*/ 63521 w 75533"/>
                <a:gd name="connsiteY4" fmla="*/ 84163 h 131947"/>
                <a:gd name="connsiteX5" fmla="*/ 23834 w 75533"/>
                <a:gd name="connsiteY5" fmla="*/ 58763 h 131947"/>
                <a:gd name="connsiteX6" fmla="*/ 21 w 75533"/>
                <a:gd name="connsiteY6" fmla="*/ 25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33" h="131947">
                  <a:moveTo>
                    <a:pt x="21" y="25"/>
                  </a:moveTo>
                  <a:cubicBezTo>
                    <a:pt x="-508" y="1348"/>
                    <a:pt x="8753" y="50296"/>
                    <a:pt x="20659" y="66700"/>
                  </a:cubicBezTo>
                  <a:cubicBezTo>
                    <a:pt x="32565" y="83104"/>
                    <a:pt x="62992" y="87602"/>
                    <a:pt x="71459" y="98450"/>
                  </a:cubicBezTo>
                  <a:cubicBezTo>
                    <a:pt x="79926" y="109298"/>
                    <a:pt x="72782" y="134169"/>
                    <a:pt x="71459" y="131788"/>
                  </a:cubicBezTo>
                  <a:cubicBezTo>
                    <a:pt x="70136" y="129407"/>
                    <a:pt x="71458" y="96334"/>
                    <a:pt x="63521" y="84163"/>
                  </a:cubicBezTo>
                  <a:cubicBezTo>
                    <a:pt x="55584" y="71992"/>
                    <a:pt x="32565" y="68553"/>
                    <a:pt x="23834" y="58763"/>
                  </a:cubicBezTo>
                  <a:cubicBezTo>
                    <a:pt x="15103" y="48973"/>
                    <a:pt x="550" y="-1298"/>
                    <a:pt x="21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C527FA8F-C35D-4652-8901-209E24AEBB8A}"/>
                </a:ext>
              </a:extLst>
            </p:cNvPr>
            <p:cNvSpPr/>
            <p:nvPr/>
          </p:nvSpPr>
          <p:spPr>
            <a:xfrm>
              <a:off x="4932091" y="3317820"/>
              <a:ext cx="74846" cy="35011"/>
            </a:xfrm>
            <a:custGeom>
              <a:avLst/>
              <a:gdLst>
                <a:gd name="connsiteX0" fmla="*/ 272 w 74846"/>
                <a:gd name="connsiteY0" fmla="*/ 34980 h 35011"/>
                <a:gd name="connsiteX1" fmla="*/ 62184 w 74846"/>
                <a:gd name="connsiteY1" fmla="*/ 6405 h 35011"/>
                <a:gd name="connsiteX2" fmla="*/ 73297 w 74846"/>
                <a:gd name="connsiteY2" fmla="*/ 14343 h 35011"/>
                <a:gd name="connsiteX3" fmla="*/ 39959 w 74846"/>
                <a:gd name="connsiteY3" fmla="*/ 55 h 35011"/>
                <a:gd name="connsiteX4" fmla="*/ 272 w 74846"/>
                <a:gd name="connsiteY4" fmla="*/ 34980 h 3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6" h="35011">
                  <a:moveTo>
                    <a:pt x="272" y="34980"/>
                  </a:moveTo>
                  <a:cubicBezTo>
                    <a:pt x="3976" y="36038"/>
                    <a:pt x="50013" y="9844"/>
                    <a:pt x="62184" y="6405"/>
                  </a:cubicBezTo>
                  <a:cubicBezTo>
                    <a:pt x="74355" y="2965"/>
                    <a:pt x="77001" y="15401"/>
                    <a:pt x="73297" y="14343"/>
                  </a:cubicBezTo>
                  <a:cubicBezTo>
                    <a:pt x="69593" y="13285"/>
                    <a:pt x="48161" y="-1003"/>
                    <a:pt x="39959" y="55"/>
                  </a:cubicBezTo>
                  <a:cubicBezTo>
                    <a:pt x="31757" y="1113"/>
                    <a:pt x="-3432" y="33922"/>
                    <a:pt x="272" y="34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E0463009-2134-46E1-91FD-F42A3AD1663F}"/>
                </a:ext>
              </a:extLst>
            </p:cNvPr>
            <p:cNvSpPr/>
            <p:nvPr/>
          </p:nvSpPr>
          <p:spPr>
            <a:xfrm>
              <a:off x="5097107" y="3297237"/>
              <a:ext cx="45327" cy="53046"/>
            </a:xfrm>
            <a:custGeom>
              <a:avLst/>
              <a:gdLst>
                <a:gd name="connsiteX0" fmla="*/ 44806 w 45327"/>
                <a:gd name="connsiteY0" fmla="*/ 1 h 53046"/>
                <a:gd name="connsiteX1" fmla="*/ 356 w 45327"/>
                <a:gd name="connsiteY1" fmla="*/ 49213 h 53046"/>
                <a:gd name="connsiteX2" fmla="*/ 24168 w 45327"/>
                <a:gd name="connsiteY2" fmla="*/ 47626 h 53046"/>
                <a:gd name="connsiteX3" fmla="*/ 44806 w 45327"/>
                <a:gd name="connsiteY3" fmla="*/ 1 h 5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27" h="53046">
                  <a:moveTo>
                    <a:pt x="44806" y="1"/>
                  </a:moveTo>
                  <a:cubicBezTo>
                    <a:pt x="40837" y="265"/>
                    <a:pt x="3796" y="41276"/>
                    <a:pt x="356" y="49213"/>
                  </a:cubicBezTo>
                  <a:cubicBezTo>
                    <a:pt x="-3084" y="57151"/>
                    <a:pt x="19406" y="50801"/>
                    <a:pt x="24168" y="47626"/>
                  </a:cubicBezTo>
                  <a:cubicBezTo>
                    <a:pt x="28930" y="44451"/>
                    <a:pt x="48775" y="-263"/>
                    <a:pt x="4480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0D724B93-F9FD-4E52-9B64-1F395C60916F}"/>
                </a:ext>
              </a:extLst>
            </p:cNvPr>
            <p:cNvSpPr/>
            <p:nvPr/>
          </p:nvSpPr>
          <p:spPr>
            <a:xfrm>
              <a:off x="5100490" y="3378199"/>
              <a:ext cx="47790" cy="79379"/>
            </a:xfrm>
            <a:custGeom>
              <a:avLst/>
              <a:gdLst>
                <a:gd name="connsiteX0" fmla="*/ 148 w 47790"/>
                <a:gd name="connsiteY0" fmla="*/ 1 h 79379"/>
                <a:gd name="connsiteX1" fmla="*/ 31898 w 47790"/>
                <a:gd name="connsiteY1" fmla="*/ 52389 h 79379"/>
                <a:gd name="connsiteX2" fmla="*/ 4910 w 47790"/>
                <a:gd name="connsiteY2" fmla="*/ 79376 h 79379"/>
                <a:gd name="connsiteX3" fmla="*/ 47773 w 47790"/>
                <a:gd name="connsiteY3" fmla="*/ 53976 h 79379"/>
                <a:gd name="connsiteX4" fmla="*/ 148 w 47790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90" h="79379">
                  <a:moveTo>
                    <a:pt x="148" y="1"/>
                  </a:moveTo>
                  <a:cubicBezTo>
                    <a:pt x="-2498" y="-263"/>
                    <a:pt x="31104" y="39160"/>
                    <a:pt x="31898" y="52389"/>
                  </a:cubicBezTo>
                  <a:cubicBezTo>
                    <a:pt x="32692" y="65618"/>
                    <a:pt x="2264" y="79112"/>
                    <a:pt x="4910" y="79376"/>
                  </a:cubicBezTo>
                  <a:cubicBezTo>
                    <a:pt x="7556" y="79640"/>
                    <a:pt x="46715" y="62972"/>
                    <a:pt x="47773" y="53976"/>
                  </a:cubicBezTo>
                  <a:cubicBezTo>
                    <a:pt x="48831" y="44980"/>
                    <a:pt x="2794" y="265"/>
                    <a:pt x="14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1552BC08-EBE9-4F24-89FD-B1254BC049FC}"/>
                </a:ext>
              </a:extLst>
            </p:cNvPr>
            <p:cNvSpPr/>
            <p:nvPr/>
          </p:nvSpPr>
          <p:spPr>
            <a:xfrm>
              <a:off x="5034882" y="3381367"/>
              <a:ext cx="43571" cy="85806"/>
            </a:xfrm>
            <a:custGeom>
              <a:avLst/>
              <a:gdLst>
                <a:gd name="connsiteX0" fmla="*/ 14956 w 43571"/>
                <a:gd name="connsiteY0" fmla="*/ 8 h 85806"/>
                <a:gd name="connsiteX1" fmla="*/ 8606 w 43571"/>
                <a:gd name="connsiteY1" fmla="*/ 66683 h 85806"/>
                <a:gd name="connsiteX2" fmla="*/ 43531 w 43571"/>
                <a:gd name="connsiteY2" fmla="*/ 85733 h 85806"/>
                <a:gd name="connsiteX3" fmla="*/ 668 w 43571"/>
                <a:gd name="connsiteY3" fmla="*/ 61921 h 85806"/>
                <a:gd name="connsiteX4" fmla="*/ 14956 w 43571"/>
                <a:gd name="connsiteY4" fmla="*/ 8 h 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71" h="85806">
                  <a:moveTo>
                    <a:pt x="14956" y="8"/>
                  </a:moveTo>
                  <a:cubicBezTo>
                    <a:pt x="16279" y="802"/>
                    <a:pt x="3843" y="52395"/>
                    <a:pt x="8606" y="66683"/>
                  </a:cubicBezTo>
                  <a:cubicBezTo>
                    <a:pt x="13369" y="80971"/>
                    <a:pt x="44854" y="86527"/>
                    <a:pt x="43531" y="85733"/>
                  </a:cubicBezTo>
                  <a:cubicBezTo>
                    <a:pt x="42208" y="84939"/>
                    <a:pt x="4901" y="72504"/>
                    <a:pt x="668" y="61921"/>
                  </a:cubicBezTo>
                  <a:cubicBezTo>
                    <a:pt x="-3565" y="51338"/>
                    <a:pt x="13633" y="-786"/>
                    <a:pt x="149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C75C3E15-9D7C-4270-8633-B550ED239893}"/>
                </a:ext>
              </a:extLst>
            </p:cNvPr>
            <p:cNvSpPr/>
            <p:nvPr/>
          </p:nvSpPr>
          <p:spPr>
            <a:xfrm>
              <a:off x="4781381" y="3504215"/>
              <a:ext cx="338631" cy="67999"/>
            </a:xfrm>
            <a:custGeom>
              <a:avLst/>
              <a:gdLst>
                <a:gd name="connsiteX0" fmla="*/ 169 w 338631"/>
                <a:gd name="connsiteY0" fmla="*/ 61310 h 67999"/>
                <a:gd name="connsiteX1" fmla="*/ 131932 w 338631"/>
                <a:gd name="connsiteY1" fmla="*/ 64485 h 67999"/>
                <a:gd name="connsiteX2" fmla="*/ 236707 w 338631"/>
                <a:gd name="connsiteY2" fmla="*/ 5748 h 67999"/>
                <a:gd name="connsiteX3" fmla="*/ 338307 w 338631"/>
                <a:gd name="connsiteY3" fmla="*/ 2573 h 67999"/>
                <a:gd name="connsiteX4" fmla="*/ 266869 w 338631"/>
                <a:gd name="connsiteY4" fmla="*/ 8923 h 67999"/>
                <a:gd name="connsiteX5" fmla="*/ 208132 w 338631"/>
                <a:gd name="connsiteY5" fmla="*/ 39085 h 67999"/>
                <a:gd name="connsiteX6" fmla="*/ 160507 w 338631"/>
                <a:gd name="connsiteY6" fmla="*/ 61310 h 67999"/>
                <a:gd name="connsiteX7" fmla="*/ 169 w 338631"/>
                <a:gd name="connsiteY7" fmla="*/ 61310 h 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631" h="67999">
                  <a:moveTo>
                    <a:pt x="169" y="61310"/>
                  </a:moveTo>
                  <a:cubicBezTo>
                    <a:pt x="-4594" y="61839"/>
                    <a:pt x="92509" y="73745"/>
                    <a:pt x="131932" y="64485"/>
                  </a:cubicBezTo>
                  <a:cubicBezTo>
                    <a:pt x="171355" y="55225"/>
                    <a:pt x="202311" y="16067"/>
                    <a:pt x="236707" y="5748"/>
                  </a:cubicBezTo>
                  <a:cubicBezTo>
                    <a:pt x="271103" y="-4571"/>
                    <a:pt x="333280" y="2044"/>
                    <a:pt x="338307" y="2573"/>
                  </a:cubicBezTo>
                  <a:cubicBezTo>
                    <a:pt x="343334" y="3102"/>
                    <a:pt x="288565" y="2838"/>
                    <a:pt x="266869" y="8923"/>
                  </a:cubicBezTo>
                  <a:cubicBezTo>
                    <a:pt x="245173" y="15008"/>
                    <a:pt x="225859" y="30354"/>
                    <a:pt x="208132" y="39085"/>
                  </a:cubicBezTo>
                  <a:cubicBezTo>
                    <a:pt x="190405" y="47816"/>
                    <a:pt x="191992" y="56548"/>
                    <a:pt x="160507" y="61310"/>
                  </a:cubicBezTo>
                  <a:cubicBezTo>
                    <a:pt x="129022" y="66072"/>
                    <a:pt x="4932" y="60781"/>
                    <a:pt x="169" y="61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880496BC-8217-449F-860D-5E6063EA156B}"/>
                </a:ext>
              </a:extLst>
            </p:cNvPr>
            <p:cNvSpPr/>
            <p:nvPr/>
          </p:nvSpPr>
          <p:spPr>
            <a:xfrm>
              <a:off x="5105394" y="3424020"/>
              <a:ext cx="181745" cy="78490"/>
            </a:xfrm>
            <a:custGeom>
              <a:avLst/>
              <a:gdLst>
                <a:gd name="connsiteX0" fmla="*/ 6 w 181745"/>
                <a:gd name="connsiteY0" fmla="*/ 78005 h 78490"/>
                <a:gd name="connsiteX1" fmla="*/ 85731 w 181745"/>
                <a:gd name="connsiteY1" fmla="*/ 49430 h 78490"/>
                <a:gd name="connsiteX2" fmla="*/ 107956 w 181745"/>
                <a:gd name="connsiteY2" fmla="*/ 52605 h 78490"/>
                <a:gd name="connsiteX3" fmla="*/ 180981 w 181745"/>
                <a:gd name="connsiteY3" fmla="*/ 218 h 78490"/>
                <a:gd name="connsiteX4" fmla="*/ 142881 w 181745"/>
                <a:gd name="connsiteY4" fmla="*/ 35143 h 78490"/>
                <a:gd name="connsiteX5" fmla="*/ 90494 w 181745"/>
                <a:gd name="connsiteY5" fmla="*/ 65305 h 78490"/>
                <a:gd name="connsiteX6" fmla="*/ 6 w 181745"/>
                <a:gd name="connsiteY6" fmla="*/ 78005 h 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745" h="78490">
                  <a:moveTo>
                    <a:pt x="6" y="78005"/>
                  </a:moveTo>
                  <a:cubicBezTo>
                    <a:pt x="-788" y="75359"/>
                    <a:pt x="67739" y="53663"/>
                    <a:pt x="85731" y="49430"/>
                  </a:cubicBezTo>
                  <a:cubicBezTo>
                    <a:pt x="103723" y="45197"/>
                    <a:pt x="92081" y="60807"/>
                    <a:pt x="107956" y="52605"/>
                  </a:cubicBezTo>
                  <a:cubicBezTo>
                    <a:pt x="123831" y="44403"/>
                    <a:pt x="175160" y="3128"/>
                    <a:pt x="180981" y="218"/>
                  </a:cubicBezTo>
                  <a:cubicBezTo>
                    <a:pt x="186802" y="-2692"/>
                    <a:pt x="157962" y="24295"/>
                    <a:pt x="142881" y="35143"/>
                  </a:cubicBezTo>
                  <a:cubicBezTo>
                    <a:pt x="127800" y="45991"/>
                    <a:pt x="113777" y="58691"/>
                    <a:pt x="90494" y="65305"/>
                  </a:cubicBezTo>
                  <a:cubicBezTo>
                    <a:pt x="67211" y="71919"/>
                    <a:pt x="800" y="80651"/>
                    <a:pt x="6" y="78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E7A49A1E-D42E-4E43-B6E8-5E789F83A9E6}"/>
                </a:ext>
              </a:extLst>
            </p:cNvPr>
            <p:cNvSpPr/>
            <p:nvPr/>
          </p:nvSpPr>
          <p:spPr>
            <a:xfrm>
              <a:off x="4773500" y="3583633"/>
              <a:ext cx="265947" cy="23640"/>
            </a:xfrm>
            <a:custGeom>
              <a:avLst/>
              <a:gdLst>
                <a:gd name="connsiteX0" fmla="*/ 113 w 265947"/>
                <a:gd name="connsiteY0" fmla="*/ 942 h 23640"/>
                <a:gd name="connsiteX1" fmla="*/ 136638 w 265947"/>
                <a:gd name="connsiteY1" fmla="*/ 15230 h 23640"/>
                <a:gd name="connsiteX2" fmla="*/ 235063 w 265947"/>
                <a:gd name="connsiteY2" fmla="*/ 23167 h 23640"/>
                <a:gd name="connsiteX3" fmla="*/ 265225 w 265947"/>
                <a:gd name="connsiteY3" fmla="*/ 21580 h 23640"/>
                <a:gd name="connsiteX4" fmla="*/ 211250 w 265947"/>
                <a:gd name="connsiteY4" fmla="*/ 12055 h 23640"/>
                <a:gd name="connsiteX5" fmla="*/ 160450 w 265947"/>
                <a:gd name="connsiteY5" fmla="*/ 2530 h 23640"/>
                <a:gd name="connsiteX6" fmla="*/ 113 w 265947"/>
                <a:gd name="connsiteY6" fmla="*/ 942 h 2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47" h="23640">
                  <a:moveTo>
                    <a:pt x="113" y="942"/>
                  </a:moveTo>
                  <a:cubicBezTo>
                    <a:pt x="-3856" y="3059"/>
                    <a:pt x="97480" y="11526"/>
                    <a:pt x="136638" y="15230"/>
                  </a:cubicBezTo>
                  <a:cubicBezTo>
                    <a:pt x="175796" y="18934"/>
                    <a:pt x="213632" y="22109"/>
                    <a:pt x="235063" y="23167"/>
                  </a:cubicBezTo>
                  <a:cubicBezTo>
                    <a:pt x="256494" y="24225"/>
                    <a:pt x="269194" y="23432"/>
                    <a:pt x="265225" y="21580"/>
                  </a:cubicBezTo>
                  <a:cubicBezTo>
                    <a:pt x="261256" y="19728"/>
                    <a:pt x="211250" y="12055"/>
                    <a:pt x="211250" y="12055"/>
                  </a:cubicBezTo>
                  <a:cubicBezTo>
                    <a:pt x="193788" y="8880"/>
                    <a:pt x="192729" y="4382"/>
                    <a:pt x="160450" y="2530"/>
                  </a:cubicBezTo>
                  <a:cubicBezTo>
                    <a:pt x="128171" y="678"/>
                    <a:pt x="4082" y="-1175"/>
                    <a:pt x="113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FB24D913-94EC-41EA-88C9-DF8366A91F08}"/>
                </a:ext>
              </a:extLst>
            </p:cNvPr>
            <p:cNvSpPr/>
            <p:nvPr/>
          </p:nvSpPr>
          <p:spPr>
            <a:xfrm>
              <a:off x="5111468" y="3497260"/>
              <a:ext cx="115007" cy="92100"/>
            </a:xfrm>
            <a:custGeom>
              <a:avLst/>
              <a:gdLst>
                <a:gd name="connsiteX0" fmla="*/ 114582 w 115007"/>
                <a:gd name="connsiteY0" fmla="*/ 3 h 92100"/>
                <a:gd name="connsiteX1" fmla="*/ 74895 w 115007"/>
                <a:gd name="connsiteY1" fmla="*/ 68265 h 92100"/>
                <a:gd name="connsiteX2" fmla="*/ 282 w 115007"/>
                <a:gd name="connsiteY2" fmla="*/ 92078 h 92100"/>
                <a:gd name="connsiteX3" fmla="*/ 51082 w 115007"/>
                <a:gd name="connsiteY3" fmla="*/ 65090 h 92100"/>
                <a:gd name="connsiteX4" fmla="*/ 114582 w 115007"/>
                <a:gd name="connsiteY4" fmla="*/ 3 h 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07" h="92100">
                  <a:moveTo>
                    <a:pt x="114582" y="3"/>
                  </a:moveTo>
                  <a:cubicBezTo>
                    <a:pt x="118551" y="532"/>
                    <a:pt x="93945" y="52919"/>
                    <a:pt x="74895" y="68265"/>
                  </a:cubicBezTo>
                  <a:cubicBezTo>
                    <a:pt x="55845" y="83611"/>
                    <a:pt x="4251" y="92607"/>
                    <a:pt x="282" y="92078"/>
                  </a:cubicBezTo>
                  <a:cubicBezTo>
                    <a:pt x="-3687" y="91549"/>
                    <a:pt x="35207" y="76203"/>
                    <a:pt x="51082" y="65090"/>
                  </a:cubicBezTo>
                  <a:cubicBezTo>
                    <a:pt x="66957" y="53978"/>
                    <a:pt x="110613" y="-526"/>
                    <a:pt x="11458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7ACF0636-259C-44BF-933F-310077DA697F}"/>
                </a:ext>
              </a:extLst>
            </p:cNvPr>
            <p:cNvSpPr/>
            <p:nvPr/>
          </p:nvSpPr>
          <p:spPr>
            <a:xfrm>
              <a:off x="5240127" y="3400383"/>
              <a:ext cx="59108" cy="105073"/>
            </a:xfrm>
            <a:custGeom>
              <a:avLst/>
              <a:gdLst>
                <a:gd name="connsiteX0" fmla="*/ 58948 w 59108"/>
                <a:gd name="connsiteY0" fmla="*/ 42 h 105073"/>
                <a:gd name="connsiteX1" fmla="*/ 31961 w 59108"/>
                <a:gd name="connsiteY1" fmla="*/ 81005 h 105073"/>
                <a:gd name="connsiteX2" fmla="*/ 211 w 59108"/>
                <a:gd name="connsiteY2" fmla="*/ 104817 h 105073"/>
                <a:gd name="connsiteX3" fmla="*/ 19261 w 59108"/>
                <a:gd name="connsiteY3" fmla="*/ 69892 h 105073"/>
                <a:gd name="connsiteX4" fmla="*/ 58948 w 59108"/>
                <a:gd name="connsiteY4" fmla="*/ 42 h 1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8" h="105073">
                  <a:moveTo>
                    <a:pt x="58948" y="42"/>
                  </a:moveTo>
                  <a:cubicBezTo>
                    <a:pt x="61065" y="1894"/>
                    <a:pt x="41750" y="63543"/>
                    <a:pt x="31961" y="81005"/>
                  </a:cubicBezTo>
                  <a:cubicBezTo>
                    <a:pt x="22171" y="98468"/>
                    <a:pt x="2328" y="106669"/>
                    <a:pt x="211" y="104817"/>
                  </a:cubicBezTo>
                  <a:cubicBezTo>
                    <a:pt x="-1906" y="102965"/>
                    <a:pt x="12382" y="82063"/>
                    <a:pt x="19261" y="69892"/>
                  </a:cubicBezTo>
                  <a:cubicBezTo>
                    <a:pt x="26140" y="57721"/>
                    <a:pt x="56831" y="-1810"/>
                    <a:pt x="58948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5B55E63C-0FC3-438E-A8C1-E1A897DC7A50}"/>
                </a:ext>
              </a:extLst>
            </p:cNvPr>
            <p:cNvSpPr/>
            <p:nvPr/>
          </p:nvSpPr>
          <p:spPr>
            <a:xfrm>
              <a:off x="4744510" y="3543293"/>
              <a:ext cx="70748" cy="66694"/>
            </a:xfrm>
            <a:custGeom>
              <a:avLst/>
              <a:gdLst>
                <a:gd name="connsiteX0" fmla="*/ 70378 w 70748"/>
                <a:gd name="connsiteY0" fmla="*/ 7 h 66694"/>
                <a:gd name="connsiteX1" fmla="*/ 22753 w 70748"/>
                <a:gd name="connsiteY1" fmla="*/ 39695 h 66694"/>
                <a:gd name="connsiteX2" fmla="*/ 528 w 70748"/>
                <a:gd name="connsiteY2" fmla="*/ 66682 h 66694"/>
                <a:gd name="connsiteX3" fmla="*/ 43390 w 70748"/>
                <a:gd name="connsiteY3" fmla="*/ 42870 h 66694"/>
                <a:gd name="connsiteX4" fmla="*/ 70378 w 70748"/>
                <a:gd name="connsiteY4" fmla="*/ 7 h 6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48" h="66694">
                  <a:moveTo>
                    <a:pt x="70378" y="7"/>
                  </a:moveTo>
                  <a:cubicBezTo>
                    <a:pt x="66939" y="-522"/>
                    <a:pt x="34395" y="28583"/>
                    <a:pt x="22753" y="39695"/>
                  </a:cubicBezTo>
                  <a:cubicBezTo>
                    <a:pt x="11111" y="50808"/>
                    <a:pt x="-2911" y="66153"/>
                    <a:pt x="528" y="66682"/>
                  </a:cubicBezTo>
                  <a:cubicBezTo>
                    <a:pt x="3967" y="67211"/>
                    <a:pt x="34394" y="50808"/>
                    <a:pt x="43390" y="42870"/>
                  </a:cubicBezTo>
                  <a:cubicBezTo>
                    <a:pt x="52386" y="34933"/>
                    <a:pt x="73817" y="536"/>
                    <a:pt x="7037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2BED4821-E55D-45C7-A710-C5B72540038F}"/>
                </a:ext>
              </a:extLst>
            </p:cNvPr>
            <p:cNvSpPr/>
            <p:nvPr/>
          </p:nvSpPr>
          <p:spPr>
            <a:xfrm>
              <a:off x="4991100" y="3546031"/>
              <a:ext cx="128593" cy="16325"/>
            </a:xfrm>
            <a:custGeom>
              <a:avLst/>
              <a:gdLst>
                <a:gd name="connsiteX0" fmla="*/ 0 w 128593"/>
                <a:gd name="connsiteY0" fmla="*/ 14732 h 16325"/>
                <a:gd name="connsiteX1" fmla="*/ 98425 w 128593"/>
                <a:gd name="connsiteY1" fmla="*/ 14732 h 16325"/>
                <a:gd name="connsiteX2" fmla="*/ 128588 w 128593"/>
                <a:gd name="connsiteY2" fmla="*/ 444 h 16325"/>
                <a:gd name="connsiteX3" fmla="*/ 96838 w 128593"/>
                <a:gd name="connsiteY3" fmla="*/ 3619 h 16325"/>
                <a:gd name="connsiteX4" fmla="*/ 0 w 128593"/>
                <a:gd name="connsiteY4" fmla="*/ 14732 h 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93" h="16325">
                  <a:moveTo>
                    <a:pt x="0" y="14732"/>
                  </a:moveTo>
                  <a:cubicBezTo>
                    <a:pt x="264" y="16584"/>
                    <a:pt x="76994" y="17113"/>
                    <a:pt x="98425" y="14732"/>
                  </a:cubicBezTo>
                  <a:cubicBezTo>
                    <a:pt x="119856" y="12351"/>
                    <a:pt x="128852" y="2296"/>
                    <a:pt x="128588" y="444"/>
                  </a:cubicBezTo>
                  <a:cubicBezTo>
                    <a:pt x="128324" y="-1408"/>
                    <a:pt x="113507" y="3090"/>
                    <a:pt x="96838" y="3619"/>
                  </a:cubicBezTo>
                  <a:cubicBezTo>
                    <a:pt x="80169" y="4148"/>
                    <a:pt x="-264" y="12880"/>
                    <a:pt x="0" y="14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3A5C56D3-54ED-40C6-85B6-E5BCE33F2DBD}"/>
                </a:ext>
              </a:extLst>
            </p:cNvPr>
            <p:cNvSpPr/>
            <p:nvPr/>
          </p:nvSpPr>
          <p:spPr>
            <a:xfrm>
              <a:off x="5111319" y="3487688"/>
              <a:ext cx="113211" cy="68382"/>
            </a:xfrm>
            <a:custGeom>
              <a:avLst/>
              <a:gdLst>
                <a:gd name="connsiteX0" fmla="*/ 113144 w 113211"/>
                <a:gd name="connsiteY0" fmla="*/ 50 h 68382"/>
                <a:gd name="connsiteX1" fmla="*/ 24244 w 113211"/>
                <a:gd name="connsiteY1" fmla="*/ 34975 h 68382"/>
                <a:gd name="connsiteX2" fmla="*/ 431 w 113211"/>
                <a:gd name="connsiteY2" fmla="*/ 68312 h 68382"/>
                <a:gd name="connsiteX3" fmla="*/ 38531 w 113211"/>
                <a:gd name="connsiteY3" fmla="*/ 42912 h 68382"/>
                <a:gd name="connsiteX4" fmla="*/ 113144 w 113211"/>
                <a:gd name="connsiteY4" fmla="*/ 50 h 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11" h="68382">
                  <a:moveTo>
                    <a:pt x="113144" y="50"/>
                  </a:moveTo>
                  <a:cubicBezTo>
                    <a:pt x="110763" y="-1273"/>
                    <a:pt x="43029" y="23598"/>
                    <a:pt x="24244" y="34975"/>
                  </a:cubicBezTo>
                  <a:cubicBezTo>
                    <a:pt x="5459" y="46352"/>
                    <a:pt x="-1950" y="66989"/>
                    <a:pt x="431" y="68312"/>
                  </a:cubicBezTo>
                  <a:cubicBezTo>
                    <a:pt x="2812" y="69635"/>
                    <a:pt x="22391" y="51908"/>
                    <a:pt x="38531" y="42912"/>
                  </a:cubicBezTo>
                  <a:cubicBezTo>
                    <a:pt x="54671" y="33916"/>
                    <a:pt x="115525" y="1373"/>
                    <a:pt x="113144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741143A9-3114-4882-8755-13168FEAFB78}"/>
                </a:ext>
              </a:extLst>
            </p:cNvPr>
            <p:cNvSpPr/>
            <p:nvPr/>
          </p:nvSpPr>
          <p:spPr>
            <a:xfrm>
              <a:off x="4763557" y="3287707"/>
              <a:ext cx="61213" cy="220750"/>
            </a:xfrm>
            <a:custGeom>
              <a:avLst/>
              <a:gdLst>
                <a:gd name="connsiteX0" fmla="*/ 60856 w 61213"/>
                <a:gd name="connsiteY0" fmla="*/ 6 h 220750"/>
                <a:gd name="connsiteX1" fmla="*/ 49743 w 61213"/>
                <a:gd name="connsiteY1" fmla="*/ 103193 h 220750"/>
                <a:gd name="connsiteX2" fmla="*/ 6881 w 61213"/>
                <a:gd name="connsiteY2" fmla="*/ 173043 h 220750"/>
                <a:gd name="connsiteX3" fmla="*/ 531 w 61213"/>
                <a:gd name="connsiteY3" fmla="*/ 220668 h 220750"/>
                <a:gd name="connsiteX4" fmla="*/ 11643 w 61213"/>
                <a:gd name="connsiteY4" fmla="*/ 161931 h 220750"/>
                <a:gd name="connsiteX5" fmla="*/ 40218 w 61213"/>
                <a:gd name="connsiteY5" fmla="*/ 98431 h 220750"/>
                <a:gd name="connsiteX6" fmla="*/ 60856 w 61213"/>
                <a:gd name="connsiteY6" fmla="*/ 6 h 2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" h="220750">
                  <a:moveTo>
                    <a:pt x="60856" y="6"/>
                  </a:moveTo>
                  <a:cubicBezTo>
                    <a:pt x="62444" y="800"/>
                    <a:pt x="58739" y="74354"/>
                    <a:pt x="49743" y="103193"/>
                  </a:cubicBezTo>
                  <a:cubicBezTo>
                    <a:pt x="40747" y="132032"/>
                    <a:pt x="15083" y="153464"/>
                    <a:pt x="6881" y="173043"/>
                  </a:cubicBezTo>
                  <a:cubicBezTo>
                    <a:pt x="-1321" y="192622"/>
                    <a:pt x="-263" y="222520"/>
                    <a:pt x="531" y="220668"/>
                  </a:cubicBezTo>
                  <a:cubicBezTo>
                    <a:pt x="1325" y="218816"/>
                    <a:pt x="5028" y="182304"/>
                    <a:pt x="11643" y="161931"/>
                  </a:cubicBezTo>
                  <a:cubicBezTo>
                    <a:pt x="18257" y="141558"/>
                    <a:pt x="33339" y="120656"/>
                    <a:pt x="40218" y="98431"/>
                  </a:cubicBezTo>
                  <a:cubicBezTo>
                    <a:pt x="47097" y="76206"/>
                    <a:pt x="59268" y="-788"/>
                    <a:pt x="6085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ACEE1CC6-BB86-4500-B5BE-8F3DC0E8AB01}"/>
                </a:ext>
              </a:extLst>
            </p:cNvPr>
            <p:cNvSpPr/>
            <p:nvPr/>
          </p:nvSpPr>
          <p:spPr>
            <a:xfrm>
              <a:off x="5229167" y="3239809"/>
              <a:ext cx="87271" cy="97152"/>
            </a:xfrm>
            <a:custGeom>
              <a:avLst/>
              <a:gdLst>
                <a:gd name="connsiteX0" fmla="*/ 58 w 87271"/>
                <a:gd name="connsiteY0" fmla="*/ 279 h 97152"/>
                <a:gd name="connsiteX1" fmla="*/ 68321 w 87271"/>
                <a:gd name="connsiteY1" fmla="*/ 43141 h 97152"/>
                <a:gd name="connsiteX2" fmla="*/ 85783 w 87271"/>
                <a:gd name="connsiteY2" fmla="*/ 97116 h 97152"/>
                <a:gd name="connsiteX3" fmla="*/ 85783 w 87271"/>
                <a:gd name="connsiteY3" fmla="*/ 51079 h 97152"/>
                <a:gd name="connsiteX4" fmla="*/ 81021 w 87271"/>
                <a:gd name="connsiteY4" fmla="*/ 25679 h 97152"/>
                <a:gd name="connsiteX5" fmla="*/ 58 w 87271"/>
                <a:gd name="connsiteY5" fmla="*/ 279 h 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71" h="97152">
                  <a:moveTo>
                    <a:pt x="58" y="279"/>
                  </a:moveTo>
                  <a:cubicBezTo>
                    <a:pt x="-2059" y="3189"/>
                    <a:pt x="54034" y="27002"/>
                    <a:pt x="68321" y="43141"/>
                  </a:cubicBezTo>
                  <a:cubicBezTo>
                    <a:pt x="82609" y="59281"/>
                    <a:pt x="82873" y="95793"/>
                    <a:pt x="85783" y="97116"/>
                  </a:cubicBezTo>
                  <a:cubicBezTo>
                    <a:pt x="88693" y="98439"/>
                    <a:pt x="86577" y="62985"/>
                    <a:pt x="85783" y="51079"/>
                  </a:cubicBezTo>
                  <a:cubicBezTo>
                    <a:pt x="84989" y="39173"/>
                    <a:pt x="87900" y="33352"/>
                    <a:pt x="81021" y="25679"/>
                  </a:cubicBezTo>
                  <a:cubicBezTo>
                    <a:pt x="74142" y="18006"/>
                    <a:pt x="2175" y="-2631"/>
                    <a:pt x="5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120D0F07-1FF9-4A59-8C31-06BC97FE4D37}"/>
                </a:ext>
              </a:extLst>
            </p:cNvPr>
            <p:cNvSpPr/>
            <p:nvPr/>
          </p:nvSpPr>
          <p:spPr>
            <a:xfrm>
              <a:off x="4281488" y="2755839"/>
              <a:ext cx="211514" cy="108034"/>
            </a:xfrm>
            <a:custGeom>
              <a:avLst/>
              <a:gdLst>
                <a:gd name="connsiteX0" fmla="*/ 0 w 211514"/>
                <a:gd name="connsiteY0" fmla="*/ 108011 h 108034"/>
                <a:gd name="connsiteX1" fmla="*/ 100012 w 211514"/>
                <a:gd name="connsiteY1" fmla="*/ 36574 h 108034"/>
                <a:gd name="connsiteX2" fmla="*/ 209550 w 211514"/>
                <a:gd name="connsiteY2" fmla="*/ 1649 h 108034"/>
                <a:gd name="connsiteX3" fmla="*/ 165100 w 211514"/>
                <a:gd name="connsiteY3" fmla="*/ 7999 h 108034"/>
                <a:gd name="connsiteX4" fmla="*/ 98425 w 211514"/>
                <a:gd name="connsiteY4" fmla="*/ 28636 h 108034"/>
                <a:gd name="connsiteX5" fmla="*/ 0 w 211514"/>
                <a:gd name="connsiteY5" fmla="*/ 108011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14" h="108034">
                  <a:moveTo>
                    <a:pt x="0" y="108011"/>
                  </a:moveTo>
                  <a:cubicBezTo>
                    <a:pt x="264" y="109334"/>
                    <a:pt x="65087" y="54301"/>
                    <a:pt x="100012" y="36574"/>
                  </a:cubicBezTo>
                  <a:cubicBezTo>
                    <a:pt x="134937" y="18847"/>
                    <a:pt x="198702" y="6411"/>
                    <a:pt x="209550" y="1649"/>
                  </a:cubicBezTo>
                  <a:cubicBezTo>
                    <a:pt x="220398" y="-3113"/>
                    <a:pt x="183621" y="3501"/>
                    <a:pt x="165100" y="7999"/>
                  </a:cubicBezTo>
                  <a:cubicBezTo>
                    <a:pt x="146579" y="12497"/>
                    <a:pt x="121708" y="16465"/>
                    <a:pt x="98425" y="28636"/>
                  </a:cubicBezTo>
                  <a:cubicBezTo>
                    <a:pt x="75142" y="40807"/>
                    <a:pt x="-264" y="106688"/>
                    <a:pt x="0" y="108011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28BE80D7-EF4F-48DB-B94C-D638B23CCEB7}"/>
                </a:ext>
              </a:extLst>
            </p:cNvPr>
            <p:cNvSpPr/>
            <p:nvPr/>
          </p:nvSpPr>
          <p:spPr>
            <a:xfrm>
              <a:off x="4294184" y="2777515"/>
              <a:ext cx="293918" cy="99060"/>
            </a:xfrm>
            <a:custGeom>
              <a:avLst/>
              <a:gdLst>
                <a:gd name="connsiteX0" fmla="*/ 4 w 293918"/>
                <a:gd name="connsiteY0" fmla="*/ 99035 h 99060"/>
                <a:gd name="connsiteX1" fmla="*/ 139704 w 293918"/>
                <a:gd name="connsiteY1" fmla="*/ 33948 h 99060"/>
                <a:gd name="connsiteX2" fmla="*/ 196854 w 293918"/>
                <a:gd name="connsiteY2" fmla="*/ 6960 h 99060"/>
                <a:gd name="connsiteX3" fmla="*/ 293691 w 293918"/>
                <a:gd name="connsiteY3" fmla="*/ 610 h 99060"/>
                <a:gd name="connsiteX4" fmla="*/ 222254 w 293918"/>
                <a:gd name="connsiteY4" fmla="*/ 610 h 99060"/>
                <a:gd name="connsiteX5" fmla="*/ 176216 w 293918"/>
                <a:gd name="connsiteY5" fmla="*/ 3785 h 99060"/>
                <a:gd name="connsiteX6" fmla="*/ 134941 w 293918"/>
                <a:gd name="connsiteY6" fmla="*/ 26010 h 99060"/>
                <a:gd name="connsiteX7" fmla="*/ 4 w 293918"/>
                <a:gd name="connsiteY7" fmla="*/ 99035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918" h="99060">
                  <a:moveTo>
                    <a:pt x="4" y="99035"/>
                  </a:moveTo>
                  <a:cubicBezTo>
                    <a:pt x="798" y="100358"/>
                    <a:pt x="106896" y="49294"/>
                    <a:pt x="139704" y="33948"/>
                  </a:cubicBezTo>
                  <a:cubicBezTo>
                    <a:pt x="172512" y="18602"/>
                    <a:pt x="171190" y="12516"/>
                    <a:pt x="196854" y="6960"/>
                  </a:cubicBezTo>
                  <a:cubicBezTo>
                    <a:pt x="222519" y="1404"/>
                    <a:pt x="289458" y="1668"/>
                    <a:pt x="293691" y="610"/>
                  </a:cubicBezTo>
                  <a:cubicBezTo>
                    <a:pt x="297924" y="-448"/>
                    <a:pt x="241833" y="81"/>
                    <a:pt x="222254" y="610"/>
                  </a:cubicBezTo>
                  <a:cubicBezTo>
                    <a:pt x="202675" y="1139"/>
                    <a:pt x="190768" y="-448"/>
                    <a:pt x="176216" y="3785"/>
                  </a:cubicBezTo>
                  <a:cubicBezTo>
                    <a:pt x="161664" y="8018"/>
                    <a:pt x="164574" y="13310"/>
                    <a:pt x="134941" y="26010"/>
                  </a:cubicBezTo>
                  <a:cubicBezTo>
                    <a:pt x="105308" y="38710"/>
                    <a:pt x="-790" y="97712"/>
                    <a:pt x="4" y="99035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E883CF20-1D8B-463C-A125-5DFB63BAB0E3}"/>
                </a:ext>
              </a:extLst>
            </p:cNvPr>
            <p:cNvSpPr/>
            <p:nvPr/>
          </p:nvSpPr>
          <p:spPr>
            <a:xfrm>
              <a:off x="4523853" y="2697051"/>
              <a:ext cx="231525" cy="35044"/>
            </a:xfrm>
            <a:custGeom>
              <a:avLst/>
              <a:gdLst>
                <a:gd name="connsiteX0" fmla="*/ 522 w 231525"/>
                <a:gd name="connsiteY0" fmla="*/ 35037 h 35044"/>
                <a:gd name="connsiteX1" fmla="*/ 110060 w 231525"/>
                <a:gd name="connsiteY1" fmla="*/ 1699 h 35044"/>
                <a:gd name="connsiteX2" fmla="*/ 230710 w 231525"/>
                <a:gd name="connsiteY2" fmla="*/ 4874 h 35044"/>
                <a:gd name="connsiteX3" fmla="*/ 156097 w 231525"/>
                <a:gd name="connsiteY3" fmla="*/ 4874 h 35044"/>
                <a:gd name="connsiteX4" fmla="*/ 522 w 231525"/>
                <a:gd name="connsiteY4" fmla="*/ 35037 h 3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5" h="35044">
                  <a:moveTo>
                    <a:pt x="522" y="35037"/>
                  </a:moveTo>
                  <a:cubicBezTo>
                    <a:pt x="-7151" y="34508"/>
                    <a:pt x="71695" y="6726"/>
                    <a:pt x="110060" y="1699"/>
                  </a:cubicBezTo>
                  <a:cubicBezTo>
                    <a:pt x="148425" y="-3328"/>
                    <a:pt x="223037" y="4345"/>
                    <a:pt x="230710" y="4874"/>
                  </a:cubicBezTo>
                  <a:cubicBezTo>
                    <a:pt x="238383" y="5403"/>
                    <a:pt x="190228" y="1434"/>
                    <a:pt x="156097" y="4874"/>
                  </a:cubicBezTo>
                  <a:cubicBezTo>
                    <a:pt x="121966" y="8314"/>
                    <a:pt x="8195" y="35566"/>
                    <a:pt x="522" y="3503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6ACECF66-7107-4D68-BFA1-B30A7B6C75A7}"/>
                </a:ext>
              </a:extLst>
            </p:cNvPr>
            <p:cNvSpPr/>
            <p:nvPr/>
          </p:nvSpPr>
          <p:spPr>
            <a:xfrm>
              <a:off x="4567176" y="2722513"/>
              <a:ext cx="233636" cy="27716"/>
            </a:xfrm>
            <a:custGeom>
              <a:avLst/>
              <a:gdLst>
                <a:gd name="connsiteX0" fmla="*/ 62 w 233636"/>
                <a:gd name="connsiteY0" fmla="*/ 27037 h 27716"/>
                <a:gd name="connsiteX1" fmla="*/ 134999 w 233636"/>
                <a:gd name="connsiteY1" fmla="*/ 22275 h 27716"/>
                <a:gd name="connsiteX2" fmla="*/ 168337 w 233636"/>
                <a:gd name="connsiteY2" fmla="*/ 4812 h 27716"/>
                <a:gd name="connsiteX3" fmla="*/ 233424 w 233636"/>
                <a:gd name="connsiteY3" fmla="*/ 14337 h 27716"/>
                <a:gd name="connsiteX4" fmla="*/ 144524 w 233636"/>
                <a:gd name="connsiteY4" fmla="*/ 50 h 27716"/>
                <a:gd name="connsiteX5" fmla="*/ 117537 w 233636"/>
                <a:gd name="connsiteY5" fmla="*/ 9575 h 27716"/>
                <a:gd name="connsiteX6" fmla="*/ 62 w 233636"/>
                <a:gd name="connsiteY6" fmla="*/ 27037 h 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636" h="27716">
                  <a:moveTo>
                    <a:pt x="62" y="27037"/>
                  </a:moveTo>
                  <a:cubicBezTo>
                    <a:pt x="2972" y="29154"/>
                    <a:pt x="106953" y="25979"/>
                    <a:pt x="134999" y="22275"/>
                  </a:cubicBezTo>
                  <a:cubicBezTo>
                    <a:pt x="163045" y="18571"/>
                    <a:pt x="151933" y="6135"/>
                    <a:pt x="168337" y="4812"/>
                  </a:cubicBezTo>
                  <a:cubicBezTo>
                    <a:pt x="184741" y="3489"/>
                    <a:pt x="237393" y="15131"/>
                    <a:pt x="233424" y="14337"/>
                  </a:cubicBezTo>
                  <a:cubicBezTo>
                    <a:pt x="229455" y="13543"/>
                    <a:pt x="163839" y="844"/>
                    <a:pt x="144524" y="50"/>
                  </a:cubicBezTo>
                  <a:cubicBezTo>
                    <a:pt x="125210" y="-744"/>
                    <a:pt x="138439" y="7988"/>
                    <a:pt x="117537" y="9575"/>
                  </a:cubicBezTo>
                  <a:cubicBezTo>
                    <a:pt x="96635" y="11162"/>
                    <a:pt x="-2848" y="24920"/>
                    <a:pt x="62" y="2703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F1863055-97F9-454E-BCE5-E4AEB0BD3FE3}"/>
                </a:ext>
              </a:extLst>
            </p:cNvPr>
            <p:cNvSpPr/>
            <p:nvPr/>
          </p:nvSpPr>
          <p:spPr>
            <a:xfrm>
              <a:off x="5052077" y="2669671"/>
              <a:ext cx="100476" cy="22831"/>
            </a:xfrm>
            <a:custGeom>
              <a:avLst/>
              <a:gdLst>
                <a:gd name="connsiteX0" fmla="*/ 936 w 100476"/>
                <a:gd name="connsiteY0" fmla="*/ 8442 h 22831"/>
                <a:gd name="connsiteX1" fmla="*/ 99361 w 100476"/>
                <a:gd name="connsiteY1" fmla="*/ 22729 h 22831"/>
                <a:gd name="connsiteX2" fmla="*/ 51736 w 100476"/>
                <a:gd name="connsiteY2" fmla="*/ 504 h 22831"/>
                <a:gd name="connsiteX3" fmla="*/ 936 w 100476"/>
                <a:gd name="connsiteY3" fmla="*/ 8442 h 2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6" h="22831">
                  <a:moveTo>
                    <a:pt x="936" y="8442"/>
                  </a:moveTo>
                  <a:cubicBezTo>
                    <a:pt x="8873" y="12146"/>
                    <a:pt x="90894" y="24052"/>
                    <a:pt x="99361" y="22729"/>
                  </a:cubicBezTo>
                  <a:cubicBezTo>
                    <a:pt x="107828" y="21406"/>
                    <a:pt x="65759" y="2885"/>
                    <a:pt x="51736" y="504"/>
                  </a:cubicBezTo>
                  <a:cubicBezTo>
                    <a:pt x="37713" y="-1877"/>
                    <a:pt x="-7001" y="4738"/>
                    <a:pt x="936" y="8442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2494B5AC-CB4A-4A88-A7D9-56B75E089F2F}"/>
                </a:ext>
              </a:extLst>
            </p:cNvPr>
            <p:cNvSpPr/>
            <p:nvPr/>
          </p:nvSpPr>
          <p:spPr>
            <a:xfrm>
              <a:off x="5219235" y="2614594"/>
              <a:ext cx="156335" cy="30875"/>
            </a:xfrm>
            <a:custGeom>
              <a:avLst/>
              <a:gdLst>
                <a:gd name="connsiteX0" fmla="*/ 465 w 156335"/>
                <a:gd name="connsiteY0" fmla="*/ 25419 h 30875"/>
                <a:gd name="connsiteX1" fmla="*/ 81428 w 156335"/>
                <a:gd name="connsiteY1" fmla="*/ 19 h 30875"/>
                <a:gd name="connsiteX2" fmla="*/ 156040 w 156335"/>
                <a:gd name="connsiteY2" fmla="*/ 30181 h 30875"/>
                <a:gd name="connsiteX3" fmla="*/ 105240 w 156335"/>
                <a:gd name="connsiteY3" fmla="*/ 20656 h 30875"/>
                <a:gd name="connsiteX4" fmla="*/ 49678 w 156335"/>
                <a:gd name="connsiteY4" fmla="*/ 14306 h 30875"/>
                <a:gd name="connsiteX5" fmla="*/ 465 w 156335"/>
                <a:gd name="connsiteY5" fmla="*/ 25419 h 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35" h="30875">
                  <a:moveTo>
                    <a:pt x="465" y="25419"/>
                  </a:moveTo>
                  <a:cubicBezTo>
                    <a:pt x="5757" y="23038"/>
                    <a:pt x="55499" y="-775"/>
                    <a:pt x="81428" y="19"/>
                  </a:cubicBezTo>
                  <a:cubicBezTo>
                    <a:pt x="107357" y="813"/>
                    <a:pt x="152071" y="26742"/>
                    <a:pt x="156040" y="30181"/>
                  </a:cubicBezTo>
                  <a:cubicBezTo>
                    <a:pt x="160009" y="33620"/>
                    <a:pt x="122967" y="23302"/>
                    <a:pt x="105240" y="20656"/>
                  </a:cubicBezTo>
                  <a:cubicBezTo>
                    <a:pt x="87513" y="18010"/>
                    <a:pt x="62907" y="14835"/>
                    <a:pt x="49678" y="14306"/>
                  </a:cubicBezTo>
                  <a:cubicBezTo>
                    <a:pt x="36449" y="13777"/>
                    <a:pt x="-4827" y="27800"/>
                    <a:pt x="465" y="25419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FF89AA41-EC69-4CA3-BA70-78917826F75C}"/>
                </a:ext>
              </a:extLst>
            </p:cNvPr>
            <p:cNvSpPr/>
            <p:nvPr/>
          </p:nvSpPr>
          <p:spPr>
            <a:xfrm>
              <a:off x="5184753" y="2565072"/>
              <a:ext cx="141325" cy="21268"/>
            </a:xfrm>
            <a:custGeom>
              <a:avLst/>
              <a:gdLst>
                <a:gd name="connsiteX0" fmla="*/ 22 w 141325"/>
                <a:gd name="connsiteY0" fmla="*/ 20966 h 21268"/>
                <a:gd name="connsiteX1" fmla="*/ 65110 w 141325"/>
                <a:gd name="connsiteY1" fmla="*/ 1916 h 21268"/>
                <a:gd name="connsiteX2" fmla="*/ 141310 w 141325"/>
                <a:gd name="connsiteY2" fmla="*/ 1916 h 21268"/>
                <a:gd name="connsiteX3" fmla="*/ 58760 w 141325"/>
                <a:gd name="connsiteY3" fmla="*/ 13028 h 21268"/>
                <a:gd name="connsiteX4" fmla="*/ 22 w 141325"/>
                <a:gd name="connsiteY4" fmla="*/ 20966 h 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25" h="21268">
                  <a:moveTo>
                    <a:pt x="22" y="20966"/>
                  </a:moveTo>
                  <a:cubicBezTo>
                    <a:pt x="1080" y="19114"/>
                    <a:pt x="41562" y="5091"/>
                    <a:pt x="65110" y="1916"/>
                  </a:cubicBezTo>
                  <a:cubicBezTo>
                    <a:pt x="88658" y="-1259"/>
                    <a:pt x="142368" y="64"/>
                    <a:pt x="141310" y="1916"/>
                  </a:cubicBezTo>
                  <a:cubicBezTo>
                    <a:pt x="140252" y="3768"/>
                    <a:pt x="82308" y="10382"/>
                    <a:pt x="58760" y="13028"/>
                  </a:cubicBezTo>
                  <a:cubicBezTo>
                    <a:pt x="35212" y="15674"/>
                    <a:pt x="-1036" y="22818"/>
                    <a:pt x="22" y="20966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6D8F8B36-63C5-4EEB-821A-CD7F62183601}"/>
                </a:ext>
              </a:extLst>
            </p:cNvPr>
            <p:cNvSpPr/>
            <p:nvPr/>
          </p:nvSpPr>
          <p:spPr>
            <a:xfrm>
              <a:off x="4912725" y="3044825"/>
              <a:ext cx="16511" cy="119115"/>
            </a:xfrm>
            <a:custGeom>
              <a:avLst/>
              <a:gdLst>
                <a:gd name="connsiteX0" fmla="*/ 16463 w 16511"/>
                <a:gd name="connsiteY0" fmla="*/ 0 h 119115"/>
                <a:gd name="connsiteX1" fmla="*/ 5350 w 16511"/>
                <a:gd name="connsiteY1" fmla="*/ 76200 h 119115"/>
                <a:gd name="connsiteX2" fmla="*/ 588 w 16511"/>
                <a:gd name="connsiteY2" fmla="*/ 119063 h 119115"/>
                <a:gd name="connsiteX3" fmla="*/ 588 w 16511"/>
                <a:gd name="connsiteY3" fmla="*/ 85725 h 119115"/>
                <a:gd name="connsiteX4" fmla="*/ 588 w 16511"/>
                <a:gd name="connsiteY4" fmla="*/ 77788 h 119115"/>
                <a:gd name="connsiteX5" fmla="*/ 16463 w 16511"/>
                <a:gd name="connsiteY5" fmla="*/ 0 h 1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1" h="119115">
                  <a:moveTo>
                    <a:pt x="16463" y="0"/>
                  </a:moveTo>
                  <a:cubicBezTo>
                    <a:pt x="17257" y="-265"/>
                    <a:pt x="7996" y="56356"/>
                    <a:pt x="5350" y="76200"/>
                  </a:cubicBezTo>
                  <a:cubicBezTo>
                    <a:pt x="2704" y="96044"/>
                    <a:pt x="1382" y="117476"/>
                    <a:pt x="588" y="119063"/>
                  </a:cubicBezTo>
                  <a:cubicBezTo>
                    <a:pt x="-206" y="120651"/>
                    <a:pt x="588" y="85725"/>
                    <a:pt x="588" y="85725"/>
                  </a:cubicBezTo>
                  <a:cubicBezTo>
                    <a:pt x="588" y="78846"/>
                    <a:pt x="-735" y="86255"/>
                    <a:pt x="588" y="77788"/>
                  </a:cubicBezTo>
                  <a:cubicBezTo>
                    <a:pt x="1911" y="69321"/>
                    <a:pt x="15669" y="265"/>
                    <a:pt x="1646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14C315C4-19B1-4138-BF84-FAA395B5ED60}"/>
                </a:ext>
              </a:extLst>
            </p:cNvPr>
            <p:cNvSpPr/>
            <p:nvPr/>
          </p:nvSpPr>
          <p:spPr>
            <a:xfrm>
              <a:off x="5046649" y="2957204"/>
              <a:ext cx="54146" cy="101911"/>
            </a:xfrm>
            <a:custGeom>
              <a:avLst/>
              <a:gdLst>
                <a:gd name="connsiteX0" fmla="*/ 14 w 54146"/>
                <a:gd name="connsiteY0" fmla="*/ 309 h 101911"/>
                <a:gd name="connsiteX1" fmla="*/ 41289 w 54146"/>
                <a:gd name="connsiteY1" fmla="*/ 70159 h 101911"/>
                <a:gd name="connsiteX2" fmla="*/ 53989 w 54146"/>
                <a:gd name="connsiteY2" fmla="*/ 101909 h 101911"/>
                <a:gd name="connsiteX3" fmla="*/ 47639 w 54146"/>
                <a:gd name="connsiteY3" fmla="*/ 71746 h 101911"/>
                <a:gd name="connsiteX4" fmla="*/ 36526 w 54146"/>
                <a:gd name="connsiteY4" fmla="*/ 44759 h 101911"/>
                <a:gd name="connsiteX5" fmla="*/ 14 w 54146"/>
                <a:gd name="connsiteY5" fmla="*/ 309 h 10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46" h="101911">
                  <a:moveTo>
                    <a:pt x="14" y="309"/>
                  </a:moveTo>
                  <a:cubicBezTo>
                    <a:pt x="808" y="4542"/>
                    <a:pt x="32293" y="53226"/>
                    <a:pt x="41289" y="70159"/>
                  </a:cubicBezTo>
                  <a:cubicBezTo>
                    <a:pt x="50285" y="87092"/>
                    <a:pt x="52931" y="101645"/>
                    <a:pt x="53989" y="101909"/>
                  </a:cubicBezTo>
                  <a:cubicBezTo>
                    <a:pt x="55047" y="102174"/>
                    <a:pt x="50549" y="81271"/>
                    <a:pt x="47639" y="71746"/>
                  </a:cubicBezTo>
                  <a:cubicBezTo>
                    <a:pt x="44729" y="62221"/>
                    <a:pt x="41818" y="52961"/>
                    <a:pt x="36526" y="44759"/>
                  </a:cubicBezTo>
                  <a:cubicBezTo>
                    <a:pt x="31234" y="36557"/>
                    <a:pt x="-780" y="-3924"/>
                    <a:pt x="14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6CD08BCC-ED24-4AAD-87D7-C0F7A951B1D6}"/>
                </a:ext>
              </a:extLst>
            </p:cNvPr>
            <p:cNvSpPr/>
            <p:nvPr/>
          </p:nvSpPr>
          <p:spPr>
            <a:xfrm>
              <a:off x="4749789" y="2834949"/>
              <a:ext cx="92086" cy="99564"/>
            </a:xfrm>
            <a:custGeom>
              <a:avLst/>
              <a:gdLst>
                <a:gd name="connsiteX0" fmla="*/ 11 w 92086"/>
                <a:gd name="connsiteY0" fmla="*/ 326 h 99564"/>
                <a:gd name="connsiteX1" fmla="*/ 85736 w 92086"/>
                <a:gd name="connsiteY1" fmla="*/ 87639 h 99564"/>
                <a:gd name="connsiteX2" fmla="*/ 85736 w 92086"/>
                <a:gd name="connsiteY2" fmla="*/ 98751 h 99564"/>
                <a:gd name="connsiteX3" fmla="*/ 85736 w 92086"/>
                <a:gd name="connsiteY3" fmla="*/ 76526 h 99564"/>
                <a:gd name="connsiteX4" fmla="*/ 79386 w 92086"/>
                <a:gd name="connsiteY4" fmla="*/ 57476 h 99564"/>
                <a:gd name="connsiteX5" fmla="*/ 11 w 92086"/>
                <a:gd name="connsiteY5" fmla="*/ 326 h 9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6" h="99564">
                  <a:moveTo>
                    <a:pt x="11" y="326"/>
                  </a:moveTo>
                  <a:cubicBezTo>
                    <a:pt x="1069" y="5353"/>
                    <a:pt x="71448" y="71235"/>
                    <a:pt x="85736" y="87639"/>
                  </a:cubicBezTo>
                  <a:cubicBezTo>
                    <a:pt x="100024" y="104043"/>
                    <a:pt x="85736" y="98751"/>
                    <a:pt x="85736" y="98751"/>
                  </a:cubicBezTo>
                  <a:cubicBezTo>
                    <a:pt x="85736" y="96899"/>
                    <a:pt x="86794" y="83405"/>
                    <a:pt x="85736" y="76526"/>
                  </a:cubicBezTo>
                  <a:cubicBezTo>
                    <a:pt x="84678" y="69647"/>
                    <a:pt x="88117" y="65149"/>
                    <a:pt x="79386" y="57476"/>
                  </a:cubicBezTo>
                  <a:cubicBezTo>
                    <a:pt x="70655" y="49803"/>
                    <a:pt x="-1047" y="-4701"/>
                    <a:pt x="1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E7405E72-403E-4C77-BD43-0A06ADFAA1C8}"/>
                </a:ext>
              </a:extLst>
            </p:cNvPr>
            <p:cNvSpPr/>
            <p:nvPr/>
          </p:nvSpPr>
          <p:spPr>
            <a:xfrm>
              <a:off x="5258099" y="3343685"/>
              <a:ext cx="248150" cy="433745"/>
            </a:xfrm>
            <a:custGeom>
              <a:avLst/>
              <a:gdLst>
                <a:gd name="connsiteX0" fmla="*/ 247351 w 248150"/>
                <a:gd name="connsiteY0" fmla="*/ 1178 h 433745"/>
                <a:gd name="connsiteX1" fmla="*/ 183851 w 248150"/>
                <a:gd name="connsiteY1" fmla="*/ 137703 h 433745"/>
                <a:gd name="connsiteX2" fmla="*/ 77489 w 248150"/>
                <a:gd name="connsiteY2" fmla="*/ 339315 h 433745"/>
                <a:gd name="connsiteX3" fmla="*/ 1289 w 248150"/>
                <a:gd name="connsiteY3" fmla="*/ 432978 h 433745"/>
                <a:gd name="connsiteX4" fmla="*/ 37801 w 248150"/>
                <a:gd name="connsiteY4" fmla="*/ 374240 h 433745"/>
                <a:gd name="connsiteX5" fmla="*/ 140989 w 248150"/>
                <a:gd name="connsiteY5" fmla="*/ 213903 h 433745"/>
                <a:gd name="connsiteX6" fmla="*/ 247351 w 248150"/>
                <a:gd name="connsiteY6" fmla="*/ 1178 h 43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0" h="433745">
                  <a:moveTo>
                    <a:pt x="247351" y="1178"/>
                  </a:moveTo>
                  <a:cubicBezTo>
                    <a:pt x="254495" y="-11522"/>
                    <a:pt x="212161" y="81347"/>
                    <a:pt x="183851" y="137703"/>
                  </a:cubicBezTo>
                  <a:cubicBezTo>
                    <a:pt x="155541" y="194059"/>
                    <a:pt x="107916" y="290103"/>
                    <a:pt x="77489" y="339315"/>
                  </a:cubicBezTo>
                  <a:cubicBezTo>
                    <a:pt x="47062" y="388527"/>
                    <a:pt x="7904" y="427157"/>
                    <a:pt x="1289" y="432978"/>
                  </a:cubicBezTo>
                  <a:cubicBezTo>
                    <a:pt x="-5326" y="438799"/>
                    <a:pt x="14518" y="410753"/>
                    <a:pt x="37801" y="374240"/>
                  </a:cubicBezTo>
                  <a:cubicBezTo>
                    <a:pt x="61084" y="337728"/>
                    <a:pt x="107916" y="271582"/>
                    <a:pt x="140989" y="213903"/>
                  </a:cubicBezTo>
                  <a:cubicBezTo>
                    <a:pt x="174062" y="156224"/>
                    <a:pt x="240207" y="13878"/>
                    <a:pt x="247351" y="1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CDA648A8-F17A-4026-B252-BF364EA692FA}"/>
                </a:ext>
              </a:extLst>
            </p:cNvPr>
            <p:cNvSpPr/>
            <p:nvPr/>
          </p:nvSpPr>
          <p:spPr>
            <a:xfrm>
              <a:off x="4880461" y="3826031"/>
              <a:ext cx="308051" cy="79210"/>
            </a:xfrm>
            <a:custGeom>
              <a:avLst/>
              <a:gdLst>
                <a:gd name="connsiteX0" fmla="*/ 1102 w 308051"/>
                <a:gd name="connsiteY0" fmla="*/ 61757 h 79210"/>
                <a:gd name="connsiteX1" fmla="*/ 129689 w 308051"/>
                <a:gd name="connsiteY1" fmla="*/ 72869 h 79210"/>
                <a:gd name="connsiteX2" fmla="*/ 194777 w 308051"/>
                <a:gd name="connsiteY2" fmla="*/ 64932 h 79210"/>
                <a:gd name="connsiteX3" fmla="*/ 304314 w 308051"/>
                <a:gd name="connsiteY3" fmla="*/ 1432 h 79210"/>
                <a:gd name="connsiteX4" fmla="*/ 275739 w 308051"/>
                <a:gd name="connsiteY4" fmla="*/ 25244 h 79210"/>
                <a:gd name="connsiteX5" fmla="*/ 209064 w 308051"/>
                <a:gd name="connsiteY5" fmla="*/ 77632 h 79210"/>
                <a:gd name="connsiteX6" fmla="*/ 1102 w 308051"/>
                <a:gd name="connsiteY6" fmla="*/ 61757 h 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051" h="79210">
                  <a:moveTo>
                    <a:pt x="1102" y="61757"/>
                  </a:moveTo>
                  <a:cubicBezTo>
                    <a:pt x="-12127" y="60963"/>
                    <a:pt x="97410" y="72340"/>
                    <a:pt x="129689" y="72869"/>
                  </a:cubicBezTo>
                  <a:cubicBezTo>
                    <a:pt x="161968" y="73398"/>
                    <a:pt x="165673" y="76838"/>
                    <a:pt x="194777" y="64932"/>
                  </a:cubicBezTo>
                  <a:cubicBezTo>
                    <a:pt x="223881" y="53026"/>
                    <a:pt x="290820" y="8047"/>
                    <a:pt x="304314" y="1432"/>
                  </a:cubicBezTo>
                  <a:cubicBezTo>
                    <a:pt x="317808" y="-5183"/>
                    <a:pt x="291614" y="12544"/>
                    <a:pt x="275739" y="25244"/>
                  </a:cubicBezTo>
                  <a:cubicBezTo>
                    <a:pt x="259864" y="37944"/>
                    <a:pt x="248487" y="69959"/>
                    <a:pt x="209064" y="77632"/>
                  </a:cubicBezTo>
                  <a:cubicBezTo>
                    <a:pt x="169641" y="85305"/>
                    <a:pt x="14331" y="62551"/>
                    <a:pt x="1102" y="61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19FBB86F-5D62-4FC4-B7FB-1C9A139E959A}"/>
                </a:ext>
              </a:extLst>
            </p:cNvPr>
            <p:cNvSpPr/>
            <p:nvPr/>
          </p:nvSpPr>
          <p:spPr>
            <a:xfrm>
              <a:off x="5181063" y="3719496"/>
              <a:ext cx="102387" cy="158546"/>
            </a:xfrm>
            <a:custGeom>
              <a:avLst/>
              <a:gdLst>
                <a:gd name="connsiteX0" fmla="*/ 102137 w 102387"/>
                <a:gd name="connsiteY0" fmla="*/ 17 h 158546"/>
                <a:gd name="connsiteX1" fmla="*/ 56100 w 102387"/>
                <a:gd name="connsiteY1" fmla="*/ 96854 h 158546"/>
                <a:gd name="connsiteX2" fmla="*/ 2125 w 102387"/>
                <a:gd name="connsiteY2" fmla="*/ 157179 h 158546"/>
                <a:gd name="connsiteX3" fmla="*/ 13237 w 102387"/>
                <a:gd name="connsiteY3" fmla="*/ 134954 h 158546"/>
                <a:gd name="connsiteX4" fmla="*/ 35462 w 102387"/>
                <a:gd name="connsiteY4" fmla="*/ 88917 h 158546"/>
                <a:gd name="connsiteX5" fmla="*/ 102137 w 102387"/>
                <a:gd name="connsiteY5" fmla="*/ 17 h 15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87" h="158546">
                  <a:moveTo>
                    <a:pt x="102137" y="17"/>
                  </a:moveTo>
                  <a:cubicBezTo>
                    <a:pt x="105577" y="1340"/>
                    <a:pt x="72769" y="70660"/>
                    <a:pt x="56100" y="96854"/>
                  </a:cubicBezTo>
                  <a:cubicBezTo>
                    <a:pt x="39431" y="123048"/>
                    <a:pt x="9269" y="150829"/>
                    <a:pt x="2125" y="157179"/>
                  </a:cubicBezTo>
                  <a:cubicBezTo>
                    <a:pt x="-5019" y="163529"/>
                    <a:pt x="7681" y="146331"/>
                    <a:pt x="13237" y="134954"/>
                  </a:cubicBezTo>
                  <a:cubicBezTo>
                    <a:pt x="18793" y="123577"/>
                    <a:pt x="21968" y="106909"/>
                    <a:pt x="35462" y="88917"/>
                  </a:cubicBezTo>
                  <a:cubicBezTo>
                    <a:pt x="48956" y="70925"/>
                    <a:pt x="98697" y="-1306"/>
                    <a:pt x="10213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252FA0F-EFDA-47A9-9DD6-DFE0ECCCDE2A}"/>
                </a:ext>
              </a:extLst>
            </p:cNvPr>
            <p:cNvSpPr/>
            <p:nvPr/>
          </p:nvSpPr>
          <p:spPr>
            <a:xfrm>
              <a:off x="4395788" y="3686175"/>
              <a:ext cx="468855" cy="200494"/>
            </a:xfrm>
            <a:custGeom>
              <a:avLst/>
              <a:gdLst>
                <a:gd name="connsiteX0" fmla="*/ 0 w 468855"/>
                <a:gd name="connsiteY0" fmla="*/ 0 h 200494"/>
                <a:gd name="connsiteX1" fmla="*/ 268287 w 468855"/>
                <a:gd name="connsiteY1" fmla="*/ 138113 h 200494"/>
                <a:gd name="connsiteX2" fmla="*/ 466725 w 468855"/>
                <a:gd name="connsiteY2" fmla="*/ 200025 h 200494"/>
                <a:gd name="connsiteX3" fmla="*/ 365125 w 468855"/>
                <a:gd name="connsiteY3" fmla="*/ 163513 h 200494"/>
                <a:gd name="connsiteX4" fmla="*/ 238125 w 468855"/>
                <a:gd name="connsiteY4" fmla="*/ 107950 h 200494"/>
                <a:gd name="connsiteX5" fmla="*/ 0 w 468855"/>
                <a:gd name="connsiteY5" fmla="*/ 0 h 2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855" h="200494">
                  <a:moveTo>
                    <a:pt x="0" y="0"/>
                  </a:moveTo>
                  <a:cubicBezTo>
                    <a:pt x="95250" y="52388"/>
                    <a:pt x="190500" y="104776"/>
                    <a:pt x="268287" y="138113"/>
                  </a:cubicBezTo>
                  <a:cubicBezTo>
                    <a:pt x="346074" y="171450"/>
                    <a:pt x="450585" y="195792"/>
                    <a:pt x="466725" y="200025"/>
                  </a:cubicBezTo>
                  <a:cubicBezTo>
                    <a:pt x="482865" y="204258"/>
                    <a:pt x="403225" y="178859"/>
                    <a:pt x="365125" y="163513"/>
                  </a:cubicBezTo>
                  <a:cubicBezTo>
                    <a:pt x="327025" y="148167"/>
                    <a:pt x="238125" y="107950"/>
                    <a:pt x="238125" y="1079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005814E5-8C78-46C8-A0CF-E08F5761E3A4}"/>
                </a:ext>
              </a:extLst>
            </p:cNvPr>
            <p:cNvSpPr/>
            <p:nvPr/>
          </p:nvSpPr>
          <p:spPr>
            <a:xfrm>
              <a:off x="4174850" y="3444837"/>
              <a:ext cx="229554" cy="252496"/>
            </a:xfrm>
            <a:custGeom>
              <a:avLst/>
              <a:gdLst>
                <a:gd name="connsiteX0" fmla="*/ 275 w 229554"/>
                <a:gd name="connsiteY0" fmla="*/ 38 h 252496"/>
                <a:gd name="connsiteX1" fmla="*/ 76475 w 229554"/>
                <a:gd name="connsiteY1" fmla="*/ 93701 h 252496"/>
                <a:gd name="connsiteX2" fmla="*/ 136800 w 229554"/>
                <a:gd name="connsiteY2" fmla="*/ 179426 h 252496"/>
                <a:gd name="connsiteX3" fmla="*/ 228875 w 229554"/>
                <a:gd name="connsiteY3" fmla="*/ 252451 h 252496"/>
                <a:gd name="connsiteX4" fmla="*/ 174900 w 229554"/>
                <a:gd name="connsiteY4" fmla="*/ 188951 h 252496"/>
                <a:gd name="connsiteX5" fmla="*/ 105050 w 229554"/>
                <a:gd name="connsiteY5" fmla="*/ 104813 h 252496"/>
                <a:gd name="connsiteX6" fmla="*/ 275 w 229554"/>
                <a:gd name="connsiteY6" fmla="*/ 38 h 25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54" h="252496">
                  <a:moveTo>
                    <a:pt x="275" y="38"/>
                  </a:moveTo>
                  <a:cubicBezTo>
                    <a:pt x="-4488" y="-1814"/>
                    <a:pt x="53721" y="63803"/>
                    <a:pt x="76475" y="93701"/>
                  </a:cubicBezTo>
                  <a:cubicBezTo>
                    <a:pt x="99229" y="123599"/>
                    <a:pt x="111400" y="152968"/>
                    <a:pt x="136800" y="179426"/>
                  </a:cubicBezTo>
                  <a:cubicBezTo>
                    <a:pt x="162200" y="205884"/>
                    <a:pt x="222525" y="250864"/>
                    <a:pt x="228875" y="252451"/>
                  </a:cubicBezTo>
                  <a:cubicBezTo>
                    <a:pt x="235225" y="254039"/>
                    <a:pt x="195538" y="213557"/>
                    <a:pt x="174900" y="188951"/>
                  </a:cubicBezTo>
                  <a:cubicBezTo>
                    <a:pt x="154263" y="164345"/>
                    <a:pt x="132302" y="132330"/>
                    <a:pt x="105050" y="104813"/>
                  </a:cubicBezTo>
                  <a:cubicBezTo>
                    <a:pt x="77798" y="77296"/>
                    <a:pt x="5038" y="1890"/>
                    <a:pt x="27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92D2A77C-7868-4B12-A416-BE7266A9BD25}"/>
                </a:ext>
              </a:extLst>
            </p:cNvPr>
            <p:cNvSpPr/>
            <p:nvPr/>
          </p:nvSpPr>
          <p:spPr>
            <a:xfrm>
              <a:off x="4143134" y="3163198"/>
              <a:ext cx="121356" cy="331481"/>
            </a:xfrm>
            <a:custGeom>
              <a:avLst/>
              <a:gdLst>
                <a:gd name="connsiteX0" fmla="*/ 241 w 121356"/>
                <a:gd name="connsiteY0" fmla="*/ 690 h 331481"/>
                <a:gd name="connsiteX1" fmla="*/ 17704 w 121356"/>
                <a:gd name="connsiteY1" fmla="*/ 130865 h 331481"/>
                <a:gd name="connsiteX2" fmla="*/ 116129 w 121356"/>
                <a:gd name="connsiteY2" fmla="*/ 321365 h 331481"/>
                <a:gd name="connsiteX3" fmla="*/ 98666 w 121356"/>
                <a:gd name="connsiteY3" fmla="*/ 292790 h 331481"/>
                <a:gd name="connsiteX4" fmla="*/ 20879 w 121356"/>
                <a:gd name="connsiteY4" fmla="*/ 186427 h 331481"/>
                <a:gd name="connsiteX5" fmla="*/ 241 w 121356"/>
                <a:gd name="connsiteY5" fmla="*/ 690 h 33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56" h="331481">
                  <a:moveTo>
                    <a:pt x="241" y="690"/>
                  </a:moveTo>
                  <a:cubicBezTo>
                    <a:pt x="-288" y="-8570"/>
                    <a:pt x="-1611" y="77419"/>
                    <a:pt x="17704" y="130865"/>
                  </a:cubicBezTo>
                  <a:cubicBezTo>
                    <a:pt x="37019" y="184311"/>
                    <a:pt x="102635" y="294378"/>
                    <a:pt x="116129" y="321365"/>
                  </a:cubicBezTo>
                  <a:cubicBezTo>
                    <a:pt x="129623" y="348352"/>
                    <a:pt x="114541" y="315280"/>
                    <a:pt x="98666" y="292790"/>
                  </a:cubicBezTo>
                  <a:cubicBezTo>
                    <a:pt x="82791" y="270300"/>
                    <a:pt x="38341" y="231935"/>
                    <a:pt x="20879" y="186427"/>
                  </a:cubicBezTo>
                  <a:cubicBezTo>
                    <a:pt x="3417" y="140919"/>
                    <a:pt x="770" y="9950"/>
                    <a:pt x="241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6982722-A527-4AFB-8471-E80F406DE980}"/>
                </a:ext>
              </a:extLst>
            </p:cNvPr>
            <p:cNvSpPr/>
            <p:nvPr/>
          </p:nvSpPr>
          <p:spPr>
            <a:xfrm>
              <a:off x="3817759" y="2983635"/>
              <a:ext cx="111332" cy="305590"/>
            </a:xfrm>
            <a:custGeom>
              <a:avLst/>
              <a:gdLst>
                <a:gd name="connsiteX0" fmla="*/ 3354 w 111332"/>
                <a:gd name="connsiteY0" fmla="*/ 865 h 305590"/>
                <a:gd name="connsiteX1" fmla="*/ 1766 w 111332"/>
                <a:gd name="connsiteY1" fmla="*/ 107228 h 305590"/>
                <a:gd name="connsiteX2" fmla="*/ 20816 w 111332"/>
                <a:gd name="connsiteY2" fmla="*/ 165965 h 305590"/>
                <a:gd name="connsiteX3" fmla="*/ 108129 w 111332"/>
                <a:gd name="connsiteY3" fmla="*/ 299315 h 305590"/>
                <a:gd name="connsiteX4" fmla="*/ 85904 w 111332"/>
                <a:gd name="connsiteY4" fmla="*/ 272328 h 305590"/>
                <a:gd name="connsiteX5" fmla="*/ 23991 w 111332"/>
                <a:gd name="connsiteY5" fmla="*/ 170728 h 305590"/>
                <a:gd name="connsiteX6" fmla="*/ 3354 w 111332"/>
                <a:gd name="connsiteY6" fmla="*/ 865 h 3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32" h="305590">
                  <a:moveTo>
                    <a:pt x="3354" y="865"/>
                  </a:moveTo>
                  <a:cubicBezTo>
                    <a:pt x="-350" y="-9718"/>
                    <a:pt x="-1144" y="79711"/>
                    <a:pt x="1766" y="107228"/>
                  </a:cubicBezTo>
                  <a:cubicBezTo>
                    <a:pt x="4676" y="134745"/>
                    <a:pt x="3089" y="133951"/>
                    <a:pt x="20816" y="165965"/>
                  </a:cubicBezTo>
                  <a:cubicBezTo>
                    <a:pt x="38543" y="197979"/>
                    <a:pt x="97281" y="281588"/>
                    <a:pt x="108129" y="299315"/>
                  </a:cubicBezTo>
                  <a:cubicBezTo>
                    <a:pt x="118977" y="317042"/>
                    <a:pt x="99927" y="293759"/>
                    <a:pt x="85904" y="272328"/>
                  </a:cubicBezTo>
                  <a:cubicBezTo>
                    <a:pt x="71881" y="250897"/>
                    <a:pt x="36162" y="211474"/>
                    <a:pt x="23991" y="170728"/>
                  </a:cubicBezTo>
                  <a:cubicBezTo>
                    <a:pt x="11820" y="129982"/>
                    <a:pt x="7058" y="11448"/>
                    <a:pt x="3354" y="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208B698B-923E-45DF-B9F0-5DBDA63D0CE9}"/>
                </a:ext>
              </a:extLst>
            </p:cNvPr>
            <p:cNvSpPr/>
            <p:nvPr/>
          </p:nvSpPr>
          <p:spPr>
            <a:xfrm>
              <a:off x="3830637" y="2952047"/>
              <a:ext cx="244682" cy="180128"/>
            </a:xfrm>
            <a:custGeom>
              <a:avLst/>
              <a:gdLst>
                <a:gd name="connsiteX0" fmla="*/ 1 w 244682"/>
                <a:gd name="connsiteY0" fmla="*/ 703 h 180128"/>
                <a:gd name="connsiteX1" fmla="*/ 139701 w 244682"/>
                <a:gd name="connsiteY1" fmla="*/ 32453 h 180128"/>
                <a:gd name="connsiteX2" fmla="*/ 241301 w 244682"/>
                <a:gd name="connsiteY2" fmla="*/ 176916 h 180128"/>
                <a:gd name="connsiteX3" fmla="*/ 212726 w 244682"/>
                <a:gd name="connsiteY3" fmla="*/ 126116 h 180128"/>
                <a:gd name="connsiteX4" fmla="*/ 136526 w 244682"/>
                <a:gd name="connsiteY4" fmla="*/ 49916 h 180128"/>
                <a:gd name="connsiteX5" fmla="*/ 1 w 244682"/>
                <a:gd name="connsiteY5" fmla="*/ 703 h 18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682" h="180128">
                  <a:moveTo>
                    <a:pt x="1" y="703"/>
                  </a:moveTo>
                  <a:cubicBezTo>
                    <a:pt x="530" y="-2208"/>
                    <a:pt x="99484" y="3084"/>
                    <a:pt x="139701" y="32453"/>
                  </a:cubicBezTo>
                  <a:cubicBezTo>
                    <a:pt x="179918" y="61822"/>
                    <a:pt x="229130" y="161306"/>
                    <a:pt x="241301" y="176916"/>
                  </a:cubicBezTo>
                  <a:cubicBezTo>
                    <a:pt x="253472" y="192527"/>
                    <a:pt x="230188" y="147283"/>
                    <a:pt x="212726" y="126116"/>
                  </a:cubicBezTo>
                  <a:cubicBezTo>
                    <a:pt x="195264" y="104949"/>
                    <a:pt x="166689" y="68966"/>
                    <a:pt x="136526" y="49916"/>
                  </a:cubicBezTo>
                  <a:cubicBezTo>
                    <a:pt x="106364" y="30866"/>
                    <a:pt x="-528" y="3614"/>
                    <a:pt x="1" y="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98D23C28-0665-4C24-8277-D436010295CB}"/>
                </a:ext>
              </a:extLst>
            </p:cNvPr>
            <p:cNvSpPr/>
            <p:nvPr/>
          </p:nvSpPr>
          <p:spPr>
            <a:xfrm>
              <a:off x="3913468" y="3043789"/>
              <a:ext cx="155361" cy="231316"/>
            </a:xfrm>
            <a:custGeom>
              <a:avLst/>
              <a:gdLst>
                <a:gd name="connsiteX0" fmla="*/ 28295 w 155361"/>
                <a:gd name="connsiteY0" fmla="*/ 1036 h 231316"/>
                <a:gd name="connsiteX1" fmla="*/ 1307 w 155361"/>
                <a:gd name="connsiteY1" fmla="*/ 94699 h 231316"/>
                <a:gd name="connsiteX2" fmla="*/ 14007 w 155361"/>
                <a:gd name="connsiteY2" fmla="*/ 164549 h 231316"/>
                <a:gd name="connsiteX3" fmla="*/ 96557 w 155361"/>
                <a:gd name="connsiteY3" fmla="*/ 183599 h 231316"/>
                <a:gd name="connsiteX4" fmla="*/ 155295 w 155361"/>
                <a:gd name="connsiteY4" fmla="*/ 231224 h 231316"/>
                <a:gd name="connsiteX5" fmla="*/ 85445 w 155361"/>
                <a:gd name="connsiteY5" fmla="*/ 194711 h 231316"/>
                <a:gd name="connsiteX6" fmla="*/ 15595 w 155361"/>
                <a:gd name="connsiteY6" fmla="*/ 159786 h 231316"/>
                <a:gd name="connsiteX7" fmla="*/ 28295 w 155361"/>
                <a:gd name="connsiteY7" fmla="*/ 1036 h 2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61" h="231316">
                  <a:moveTo>
                    <a:pt x="28295" y="1036"/>
                  </a:moveTo>
                  <a:cubicBezTo>
                    <a:pt x="25914" y="-9812"/>
                    <a:pt x="3688" y="67447"/>
                    <a:pt x="1307" y="94699"/>
                  </a:cubicBezTo>
                  <a:cubicBezTo>
                    <a:pt x="-1074" y="121951"/>
                    <a:pt x="-1868" y="149732"/>
                    <a:pt x="14007" y="164549"/>
                  </a:cubicBezTo>
                  <a:cubicBezTo>
                    <a:pt x="29882" y="179366"/>
                    <a:pt x="73009" y="172487"/>
                    <a:pt x="96557" y="183599"/>
                  </a:cubicBezTo>
                  <a:cubicBezTo>
                    <a:pt x="120105" y="194712"/>
                    <a:pt x="157147" y="229372"/>
                    <a:pt x="155295" y="231224"/>
                  </a:cubicBezTo>
                  <a:cubicBezTo>
                    <a:pt x="153443" y="233076"/>
                    <a:pt x="108728" y="206617"/>
                    <a:pt x="85445" y="194711"/>
                  </a:cubicBezTo>
                  <a:cubicBezTo>
                    <a:pt x="62162" y="182805"/>
                    <a:pt x="26707" y="188890"/>
                    <a:pt x="15595" y="159786"/>
                  </a:cubicBezTo>
                  <a:cubicBezTo>
                    <a:pt x="4482" y="130682"/>
                    <a:pt x="30676" y="11884"/>
                    <a:pt x="28295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E5AD22E9-84D0-4823-9554-4325B05DCE65}"/>
                </a:ext>
              </a:extLst>
            </p:cNvPr>
            <p:cNvSpPr/>
            <p:nvPr/>
          </p:nvSpPr>
          <p:spPr>
            <a:xfrm>
              <a:off x="3979433" y="2992127"/>
              <a:ext cx="100991" cy="287127"/>
            </a:xfrm>
            <a:custGeom>
              <a:avLst/>
              <a:gdLst>
                <a:gd name="connsiteX0" fmla="*/ 430 w 100991"/>
                <a:gd name="connsiteY0" fmla="*/ 311 h 287127"/>
                <a:gd name="connsiteX1" fmla="*/ 6780 w 100991"/>
                <a:gd name="connsiteY1" fmla="*/ 92386 h 287127"/>
                <a:gd name="connsiteX2" fmla="*/ 46467 w 100991"/>
                <a:gd name="connsiteY2" fmla="*/ 122548 h 287127"/>
                <a:gd name="connsiteX3" fmla="*/ 43292 w 100991"/>
                <a:gd name="connsiteY3" fmla="*/ 173348 h 287127"/>
                <a:gd name="connsiteX4" fmla="*/ 100442 w 100991"/>
                <a:gd name="connsiteY4" fmla="*/ 286061 h 287127"/>
                <a:gd name="connsiteX5" fmla="*/ 68692 w 100991"/>
                <a:gd name="connsiteY5" fmla="*/ 224148 h 287127"/>
                <a:gd name="connsiteX6" fmla="*/ 11542 w 100991"/>
                <a:gd name="connsiteY6" fmla="*/ 127311 h 287127"/>
                <a:gd name="connsiteX7" fmla="*/ 430 w 100991"/>
                <a:gd name="connsiteY7" fmla="*/ 311 h 28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91" h="287127">
                  <a:moveTo>
                    <a:pt x="430" y="311"/>
                  </a:moveTo>
                  <a:cubicBezTo>
                    <a:pt x="-364" y="-5510"/>
                    <a:pt x="-893" y="72013"/>
                    <a:pt x="6780" y="92386"/>
                  </a:cubicBezTo>
                  <a:cubicBezTo>
                    <a:pt x="14453" y="112759"/>
                    <a:pt x="40382" y="109054"/>
                    <a:pt x="46467" y="122548"/>
                  </a:cubicBezTo>
                  <a:cubicBezTo>
                    <a:pt x="52552" y="136042"/>
                    <a:pt x="34296" y="146096"/>
                    <a:pt x="43292" y="173348"/>
                  </a:cubicBezTo>
                  <a:cubicBezTo>
                    <a:pt x="52288" y="200600"/>
                    <a:pt x="96209" y="277594"/>
                    <a:pt x="100442" y="286061"/>
                  </a:cubicBezTo>
                  <a:cubicBezTo>
                    <a:pt x="104675" y="294528"/>
                    <a:pt x="83509" y="250606"/>
                    <a:pt x="68692" y="224148"/>
                  </a:cubicBezTo>
                  <a:cubicBezTo>
                    <a:pt x="53875" y="197690"/>
                    <a:pt x="22655" y="158796"/>
                    <a:pt x="11542" y="127311"/>
                  </a:cubicBezTo>
                  <a:cubicBezTo>
                    <a:pt x="429" y="95826"/>
                    <a:pt x="1224" y="6132"/>
                    <a:pt x="43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927450DA-0FC6-4BB1-8F54-696B1C7A3429}"/>
                </a:ext>
              </a:extLst>
            </p:cNvPr>
            <p:cNvSpPr/>
            <p:nvPr/>
          </p:nvSpPr>
          <p:spPr>
            <a:xfrm>
              <a:off x="3926578" y="3211147"/>
              <a:ext cx="234340" cy="255081"/>
            </a:xfrm>
            <a:custGeom>
              <a:avLst/>
              <a:gdLst>
                <a:gd name="connsiteX0" fmla="*/ 5660 w 234340"/>
                <a:gd name="connsiteY0" fmla="*/ 366 h 255081"/>
                <a:gd name="connsiteX1" fmla="*/ 2485 w 234340"/>
                <a:gd name="connsiteY1" fmla="*/ 116253 h 255081"/>
                <a:gd name="connsiteX2" fmla="*/ 34235 w 234340"/>
                <a:gd name="connsiteY2" fmla="*/ 186103 h 255081"/>
                <a:gd name="connsiteX3" fmla="*/ 104085 w 234340"/>
                <a:gd name="connsiteY3" fmla="*/ 232141 h 255081"/>
                <a:gd name="connsiteX4" fmla="*/ 232672 w 234340"/>
                <a:gd name="connsiteY4" fmla="*/ 251191 h 255081"/>
                <a:gd name="connsiteX5" fmla="*/ 170760 w 234340"/>
                <a:gd name="connsiteY5" fmla="*/ 251191 h 255081"/>
                <a:gd name="connsiteX6" fmla="*/ 77097 w 234340"/>
                <a:gd name="connsiteY6" fmla="*/ 209916 h 255081"/>
                <a:gd name="connsiteX7" fmla="*/ 34235 w 234340"/>
                <a:gd name="connsiteY7" fmla="*/ 157528 h 255081"/>
                <a:gd name="connsiteX8" fmla="*/ 5660 w 234340"/>
                <a:gd name="connsiteY8" fmla="*/ 366 h 25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40" h="255081">
                  <a:moveTo>
                    <a:pt x="5660" y="366"/>
                  </a:moveTo>
                  <a:cubicBezTo>
                    <a:pt x="368" y="-6513"/>
                    <a:pt x="-2278" y="85297"/>
                    <a:pt x="2485" y="116253"/>
                  </a:cubicBezTo>
                  <a:cubicBezTo>
                    <a:pt x="7248" y="147209"/>
                    <a:pt x="17302" y="166788"/>
                    <a:pt x="34235" y="186103"/>
                  </a:cubicBezTo>
                  <a:cubicBezTo>
                    <a:pt x="51168" y="205418"/>
                    <a:pt x="71012" y="221293"/>
                    <a:pt x="104085" y="232141"/>
                  </a:cubicBezTo>
                  <a:cubicBezTo>
                    <a:pt x="137158" y="242989"/>
                    <a:pt x="221559" y="248016"/>
                    <a:pt x="232672" y="251191"/>
                  </a:cubicBezTo>
                  <a:cubicBezTo>
                    <a:pt x="243785" y="254366"/>
                    <a:pt x="196689" y="258070"/>
                    <a:pt x="170760" y="251191"/>
                  </a:cubicBezTo>
                  <a:cubicBezTo>
                    <a:pt x="144831" y="244312"/>
                    <a:pt x="99851" y="225526"/>
                    <a:pt x="77097" y="209916"/>
                  </a:cubicBezTo>
                  <a:cubicBezTo>
                    <a:pt x="54343" y="194306"/>
                    <a:pt x="45083" y="184251"/>
                    <a:pt x="34235" y="157528"/>
                  </a:cubicBezTo>
                  <a:cubicBezTo>
                    <a:pt x="23387" y="130805"/>
                    <a:pt x="10952" y="7245"/>
                    <a:pt x="566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C599074F-15C1-4CFF-8624-58914227887E}"/>
                </a:ext>
              </a:extLst>
            </p:cNvPr>
            <p:cNvSpPr/>
            <p:nvPr/>
          </p:nvSpPr>
          <p:spPr>
            <a:xfrm>
              <a:off x="3955954" y="3230547"/>
              <a:ext cx="36768" cy="95330"/>
            </a:xfrm>
            <a:custGeom>
              <a:avLst/>
              <a:gdLst>
                <a:gd name="connsiteX0" fmla="*/ 8034 w 36768"/>
                <a:gd name="connsiteY0" fmla="*/ 16 h 95330"/>
                <a:gd name="connsiteX1" fmla="*/ 14384 w 36768"/>
                <a:gd name="connsiteY1" fmla="*/ 63516 h 95330"/>
                <a:gd name="connsiteX2" fmla="*/ 36609 w 36768"/>
                <a:gd name="connsiteY2" fmla="*/ 95266 h 95330"/>
                <a:gd name="connsiteX3" fmla="*/ 1684 w 36768"/>
                <a:gd name="connsiteY3" fmla="*/ 69866 h 95330"/>
                <a:gd name="connsiteX4" fmla="*/ 8034 w 36768"/>
                <a:gd name="connsiteY4" fmla="*/ 16 h 9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8" h="95330">
                  <a:moveTo>
                    <a:pt x="8034" y="16"/>
                  </a:moveTo>
                  <a:cubicBezTo>
                    <a:pt x="10151" y="-1042"/>
                    <a:pt x="9622" y="47641"/>
                    <a:pt x="14384" y="63516"/>
                  </a:cubicBezTo>
                  <a:cubicBezTo>
                    <a:pt x="19146" y="79391"/>
                    <a:pt x="38726" y="94208"/>
                    <a:pt x="36609" y="95266"/>
                  </a:cubicBezTo>
                  <a:cubicBezTo>
                    <a:pt x="34492" y="96324"/>
                    <a:pt x="7240" y="84154"/>
                    <a:pt x="1684" y="69866"/>
                  </a:cubicBezTo>
                  <a:cubicBezTo>
                    <a:pt x="-3872" y="55578"/>
                    <a:pt x="5917" y="1074"/>
                    <a:pt x="8034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692938AB-D397-4BC7-BB81-5DE5B0F95717}"/>
                </a:ext>
              </a:extLst>
            </p:cNvPr>
            <p:cNvSpPr/>
            <p:nvPr/>
          </p:nvSpPr>
          <p:spPr>
            <a:xfrm>
              <a:off x="3940132" y="3335993"/>
              <a:ext cx="78829" cy="66508"/>
            </a:xfrm>
            <a:custGeom>
              <a:avLst/>
              <a:gdLst>
                <a:gd name="connsiteX0" fmla="*/ 43 w 78829"/>
                <a:gd name="connsiteY0" fmla="*/ 2520 h 66508"/>
                <a:gd name="connsiteX1" fmla="*/ 63543 w 78829"/>
                <a:gd name="connsiteY1" fmla="*/ 5695 h 66508"/>
                <a:gd name="connsiteX2" fmla="*/ 47668 w 78829"/>
                <a:gd name="connsiteY2" fmla="*/ 66020 h 66508"/>
                <a:gd name="connsiteX3" fmla="*/ 73068 w 78829"/>
                <a:gd name="connsiteY3" fmla="*/ 32682 h 66508"/>
                <a:gd name="connsiteX4" fmla="*/ 74656 w 78829"/>
                <a:gd name="connsiteY4" fmla="*/ 5695 h 66508"/>
                <a:gd name="connsiteX5" fmla="*/ 43 w 78829"/>
                <a:gd name="connsiteY5" fmla="*/ 2520 h 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29" h="66508">
                  <a:moveTo>
                    <a:pt x="43" y="2520"/>
                  </a:moveTo>
                  <a:cubicBezTo>
                    <a:pt x="-1809" y="2520"/>
                    <a:pt x="55606" y="-4888"/>
                    <a:pt x="63543" y="5695"/>
                  </a:cubicBezTo>
                  <a:cubicBezTo>
                    <a:pt x="71480" y="16278"/>
                    <a:pt x="46081" y="61522"/>
                    <a:pt x="47668" y="66020"/>
                  </a:cubicBezTo>
                  <a:cubicBezTo>
                    <a:pt x="49255" y="70518"/>
                    <a:pt x="68570" y="42736"/>
                    <a:pt x="73068" y="32682"/>
                  </a:cubicBezTo>
                  <a:cubicBezTo>
                    <a:pt x="77566" y="22628"/>
                    <a:pt x="82594" y="10722"/>
                    <a:pt x="74656" y="5695"/>
                  </a:cubicBezTo>
                  <a:cubicBezTo>
                    <a:pt x="66719" y="668"/>
                    <a:pt x="1895" y="2520"/>
                    <a:pt x="43" y="2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34372C8F-8C52-4A87-8920-39CE5F02A339}"/>
                </a:ext>
              </a:extLst>
            </p:cNvPr>
            <p:cNvSpPr/>
            <p:nvPr/>
          </p:nvSpPr>
          <p:spPr>
            <a:xfrm>
              <a:off x="4025867" y="3355884"/>
              <a:ext cx="72103" cy="85470"/>
            </a:xfrm>
            <a:custGeom>
              <a:avLst/>
              <a:gdLst>
                <a:gd name="connsiteX0" fmla="*/ 33 w 72103"/>
                <a:gd name="connsiteY0" fmla="*/ 91 h 85470"/>
                <a:gd name="connsiteX1" fmla="*/ 60358 w 72103"/>
                <a:gd name="connsiteY1" fmla="*/ 31841 h 85470"/>
                <a:gd name="connsiteX2" fmla="*/ 36546 w 72103"/>
                <a:gd name="connsiteY2" fmla="*/ 84229 h 85470"/>
                <a:gd name="connsiteX3" fmla="*/ 61946 w 72103"/>
                <a:gd name="connsiteY3" fmla="*/ 66766 h 85470"/>
                <a:gd name="connsiteX4" fmla="*/ 69883 w 72103"/>
                <a:gd name="connsiteY4" fmla="*/ 41366 h 85470"/>
                <a:gd name="connsiteX5" fmla="*/ 33 w 72103"/>
                <a:gd name="connsiteY5" fmla="*/ 91 h 8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03" h="85470">
                  <a:moveTo>
                    <a:pt x="33" y="91"/>
                  </a:moveTo>
                  <a:cubicBezTo>
                    <a:pt x="-1554" y="-1496"/>
                    <a:pt x="54272" y="17818"/>
                    <a:pt x="60358" y="31841"/>
                  </a:cubicBezTo>
                  <a:cubicBezTo>
                    <a:pt x="66444" y="45864"/>
                    <a:pt x="36281" y="78408"/>
                    <a:pt x="36546" y="84229"/>
                  </a:cubicBezTo>
                  <a:cubicBezTo>
                    <a:pt x="36811" y="90050"/>
                    <a:pt x="56390" y="73910"/>
                    <a:pt x="61946" y="66766"/>
                  </a:cubicBezTo>
                  <a:cubicBezTo>
                    <a:pt x="67502" y="59622"/>
                    <a:pt x="76233" y="51155"/>
                    <a:pt x="69883" y="41366"/>
                  </a:cubicBezTo>
                  <a:cubicBezTo>
                    <a:pt x="63533" y="31577"/>
                    <a:pt x="1620" y="1678"/>
                    <a:pt x="33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8B03B188-3766-4692-A81F-3434E633AF21}"/>
                </a:ext>
              </a:extLst>
            </p:cNvPr>
            <p:cNvSpPr/>
            <p:nvPr/>
          </p:nvSpPr>
          <p:spPr>
            <a:xfrm>
              <a:off x="3951211" y="3317815"/>
              <a:ext cx="42996" cy="76682"/>
            </a:xfrm>
            <a:custGeom>
              <a:avLst/>
              <a:gdLst>
                <a:gd name="connsiteX0" fmla="*/ 31827 w 42996"/>
                <a:gd name="connsiteY0" fmla="*/ 60 h 76682"/>
                <a:gd name="connsiteX1" fmla="*/ 77 w 42996"/>
                <a:gd name="connsiteY1" fmla="*/ 52448 h 76682"/>
                <a:gd name="connsiteX2" fmla="*/ 42939 w 42996"/>
                <a:gd name="connsiteY2" fmla="*/ 76260 h 76682"/>
                <a:gd name="connsiteX3" fmla="*/ 9602 w 42996"/>
                <a:gd name="connsiteY3" fmla="*/ 63560 h 76682"/>
                <a:gd name="connsiteX4" fmla="*/ 31827 w 42996"/>
                <a:gd name="connsiteY4" fmla="*/ 60 h 7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6" h="76682">
                  <a:moveTo>
                    <a:pt x="31827" y="60"/>
                  </a:moveTo>
                  <a:cubicBezTo>
                    <a:pt x="30240" y="-1792"/>
                    <a:pt x="-1775" y="39748"/>
                    <a:pt x="77" y="52448"/>
                  </a:cubicBezTo>
                  <a:cubicBezTo>
                    <a:pt x="1929" y="65148"/>
                    <a:pt x="41352" y="74408"/>
                    <a:pt x="42939" y="76260"/>
                  </a:cubicBezTo>
                  <a:cubicBezTo>
                    <a:pt x="44526" y="78112"/>
                    <a:pt x="12777" y="73879"/>
                    <a:pt x="9602" y="63560"/>
                  </a:cubicBezTo>
                  <a:cubicBezTo>
                    <a:pt x="6427" y="53241"/>
                    <a:pt x="33414" y="1912"/>
                    <a:pt x="31827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58D34472-DFB4-4DA8-80A8-FF98899A55E1}"/>
                </a:ext>
              </a:extLst>
            </p:cNvPr>
            <p:cNvSpPr/>
            <p:nvPr/>
          </p:nvSpPr>
          <p:spPr>
            <a:xfrm>
              <a:off x="4012779" y="3354385"/>
              <a:ext cx="40400" cy="82756"/>
            </a:xfrm>
            <a:custGeom>
              <a:avLst/>
              <a:gdLst>
                <a:gd name="connsiteX0" fmla="*/ 40109 w 40400"/>
                <a:gd name="connsiteY0" fmla="*/ 3 h 82756"/>
                <a:gd name="connsiteX1" fmla="*/ 19471 w 40400"/>
                <a:gd name="connsiteY1" fmla="*/ 69853 h 82756"/>
                <a:gd name="connsiteX2" fmla="*/ 40109 w 40400"/>
                <a:gd name="connsiteY2" fmla="*/ 82553 h 82756"/>
                <a:gd name="connsiteX3" fmla="*/ 421 w 40400"/>
                <a:gd name="connsiteY3" fmla="*/ 66678 h 82756"/>
                <a:gd name="connsiteX4" fmla="*/ 40109 w 40400"/>
                <a:gd name="connsiteY4" fmla="*/ 3 h 8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0" h="82756">
                  <a:moveTo>
                    <a:pt x="40109" y="3"/>
                  </a:moveTo>
                  <a:cubicBezTo>
                    <a:pt x="43284" y="532"/>
                    <a:pt x="19471" y="56095"/>
                    <a:pt x="19471" y="69853"/>
                  </a:cubicBezTo>
                  <a:cubicBezTo>
                    <a:pt x="19471" y="83611"/>
                    <a:pt x="43284" y="83082"/>
                    <a:pt x="40109" y="82553"/>
                  </a:cubicBezTo>
                  <a:cubicBezTo>
                    <a:pt x="36934" y="82024"/>
                    <a:pt x="5448" y="75145"/>
                    <a:pt x="421" y="66678"/>
                  </a:cubicBezTo>
                  <a:cubicBezTo>
                    <a:pt x="-4606" y="58211"/>
                    <a:pt x="36934" y="-526"/>
                    <a:pt x="4010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0ED8064F-537D-491D-A3E1-D616839E8DF3}"/>
                </a:ext>
              </a:extLst>
            </p:cNvPr>
            <p:cNvSpPr/>
            <p:nvPr/>
          </p:nvSpPr>
          <p:spPr>
            <a:xfrm>
              <a:off x="4093964" y="3192409"/>
              <a:ext cx="93671" cy="161465"/>
            </a:xfrm>
            <a:custGeom>
              <a:avLst/>
              <a:gdLst>
                <a:gd name="connsiteX0" fmla="*/ 199 w 93671"/>
                <a:gd name="connsiteY0" fmla="*/ 54 h 161465"/>
                <a:gd name="connsiteX1" fmla="*/ 31949 w 93671"/>
                <a:gd name="connsiteY1" fmla="*/ 100066 h 161465"/>
                <a:gd name="connsiteX2" fmla="*/ 92274 w 93671"/>
                <a:gd name="connsiteY2" fmla="*/ 158804 h 161465"/>
                <a:gd name="connsiteX3" fmla="*/ 70049 w 93671"/>
                <a:gd name="connsiteY3" fmla="*/ 147691 h 161465"/>
                <a:gd name="connsiteX4" fmla="*/ 20836 w 93671"/>
                <a:gd name="connsiteY4" fmla="*/ 114354 h 161465"/>
                <a:gd name="connsiteX5" fmla="*/ 199 w 93671"/>
                <a:gd name="connsiteY5" fmla="*/ 54 h 16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71" h="161465">
                  <a:moveTo>
                    <a:pt x="199" y="54"/>
                  </a:moveTo>
                  <a:cubicBezTo>
                    <a:pt x="2051" y="-2327"/>
                    <a:pt x="16603" y="73608"/>
                    <a:pt x="31949" y="100066"/>
                  </a:cubicBezTo>
                  <a:cubicBezTo>
                    <a:pt x="47295" y="126524"/>
                    <a:pt x="85924" y="150867"/>
                    <a:pt x="92274" y="158804"/>
                  </a:cubicBezTo>
                  <a:cubicBezTo>
                    <a:pt x="98624" y="166741"/>
                    <a:pt x="81955" y="155099"/>
                    <a:pt x="70049" y="147691"/>
                  </a:cubicBezTo>
                  <a:cubicBezTo>
                    <a:pt x="58143" y="140283"/>
                    <a:pt x="31948" y="136579"/>
                    <a:pt x="20836" y="114354"/>
                  </a:cubicBezTo>
                  <a:cubicBezTo>
                    <a:pt x="9724" y="92129"/>
                    <a:pt x="-1653" y="2435"/>
                    <a:pt x="199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B4427965-9DB3-4B74-904C-CAB5D7F64C4C}"/>
                </a:ext>
              </a:extLst>
            </p:cNvPr>
            <p:cNvSpPr/>
            <p:nvPr/>
          </p:nvSpPr>
          <p:spPr>
            <a:xfrm>
              <a:off x="4089400" y="2687398"/>
              <a:ext cx="53377" cy="464499"/>
            </a:xfrm>
            <a:custGeom>
              <a:avLst/>
              <a:gdLst>
                <a:gd name="connsiteX0" fmla="*/ 52388 w 53377"/>
                <a:gd name="connsiteY0" fmla="*/ 240 h 464499"/>
                <a:gd name="connsiteX1" fmla="*/ 34925 w 53377"/>
                <a:gd name="connsiteY1" fmla="*/ 170102 h 464499"/>
                <a:gd name="connsiteX2" fmla="*/ 42863 w 53377"/>
                <a:gd name="connsiteY2" fmla="*/ 447915 h 464499"/>
                <a:gd name="connsiteX3" fmla="*/ 44450 w 53377"/>
                <a:gd name="connsiteY3" fmla="*/ 408227 h 464499"/>
                <a:gd name="connsiteX4" fmla="*/ 0 w 53377"/>
                <a:gd name="connsiteY4" fmla="*/ 205027 h 464499"/>
                <a:gd name="connsiteX5" fmla="*/ 52388 w 53377"/>
                <a:gd name="connsiteY5" fmla="*/ 240 h 4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77" h="464499">
                  <a:moveTo>
                    <a:pt x="52388" y="240"/>
                  </a:moveTo>
                  <a:cubicBezTo>
                    <a:pt x="58209" y="-5581"/>
                    <a:pt x="36512" y="95490"/>
                    <a:pt x="34925" y="170102"/>
                  </a:cubicBezTo>
                  <a:cubicBezTo>
                    <a:pt x="33338" y="244714"/>
                    <a:pt x="41276" y="408228"/>
                    <a:pt x="42863" y="447915"/>
                  </a:cubicBezTo>
                  <a:cubicBezTo>
                    <a:pt x="44450" y="487602"/>
                    <a:pt x="51594" y="448708"/>
                    <a:pt x="44450" y="408227"/>
                  </a:cubicBezTo>
                  <a:cubicBezTo>
                    <a:pt x="37306" y="367746"/>
                    <a:pt x="0" y="270114"/>
                    <a:pt x="0" y="205027"/>
                  </a:cubicBezTo>
                  <a:cubicBezTo>
                    <a:pt x="0" y="139940"/>
                    <a:pt x="46567" y="6061"/>
                    <a:pt x="52388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36E84892-F514-4B62-BEBE-C0594D26A6A5}"/>
                </a:ext>
              </a:extLst>
            </p:cNvPr>
            <p:cNvSpPr/>
            <p:nvPr/>
          </p:nvSpPr>
          <p:spPr>
            <a:xfrm>
              <a:off x="4024278" y="2705087"/>
              <a:ext cx="103455" cy="465768"/>
            </a:xfrm>
            <a:custGeom>
              <a:avLst/>
              <a:gdLst>
                <a:gd name="connsiteX0" fmla="*/ 73060 w 103455"/>
                <a:gd name="connsiteY0" fmla="*/ 13 h 465768"/>
                <a:gd name="connsiteX1" fmla="*/ 25435 w 103455"/>
                <a:gd name="connsiteY1" fmla="*/ 138126 h 465768"/>
                <a:gd name="connsiteX2" fmla="*/ 101635 w 103455"/>
                <a:gd name="connsiteY2" fmla="*/ 455626 h 465768"/>
                <a:gd name="connsiteX3" fmla="*/ 73060 w 103455"/>
                <a:gd name="connsiteY3" fmla="*/ 365138 h 465768"/>
                <a:gd name="connsiteX4" fmla="*/ 35 w 103455"/>
                <a:gd name="connsiteY4" fmla="*/ 144476 h 465768"/>
                <a:gd name="connsiteX5" fmla="*/ 73060 w 103455"/>
                <a:gd name="connsiteY5" fmla="*/ 13 h 46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5" h="465768">
                  <a:moveTo>
                    <a:pt x="73060" y="13"/>
                  </a:moveTo>
                  <a:cubicBezTo>
                    <a:pt x="77293" y="-1045"/>
                    <a:pt x="20672" y="62191"/>
                    <a:pt x="25435" y="138126"/>
                  </a:cubicBezTo>
                  <a:cubicBezTo>
                    <a:pt x="30197" y="214062"/>
                    <a:pt x="93698" y="417791"/>
                    <a:pt x="101635" y="455626"/>
                  </a:cubicBezTo>
                  <a:cubicBezTo>
                    <a:pt x="109572" y="493461"/>
                    <a:pt x="89993" y="416996"/>
                    <a:pt x="73060" y="365138"/>
                  </a:cubicBezTo>
                  <a:cubicBezTo>
                    <a:pt x="56127" y="313280"/>
                    <a:pt x="1887" y="198980"/>
                    <a:pt x="35" y="144476"/>
                  </a:cubicBezTo>
                  <a:cubicBezTo>
                    <a:pt x="-1817" y="89972"/>
                    <a:pt x="68827" y="1071"/>
                    <a:pt x="7306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E1EA2E3A-3EED-4BFD-9360-FCBA9BEB85C9}"/>
                </a:ext>
              </a:extLst>
            </p:cNvPr>
            <p:cNvSpPr/>
            <p:nvPr/>
          </p:nvSpPr>
          <p:spPr>
            <a:xfrm>
              <a:off x="3766893" y="2484294"/>
              <a:ext cx="362227" cy="492222"/>
            </a:xfrm>
            <a:custGeom>
              <a:avLst/>
              <a:gdLst>
                <a:gd name="connsiteX0" fmla="*/ 362195 w 362227"/>
                <a:gd name="connsiteY0" fmla="*/ 144 h 492222"/>
                <a:gd name="connsiteX1" fmla="*/ 227257 w 362227"/>
                <a:gd name="connsiteY1" fmla="*/ 389081 h 492222"/>
                <a:gd name="connsiteX2" fmla="*/ 1832 w 362227"/>
                <a:gd name="connsiteY2" fmla="*/ 490681 h 492222"/>
                <a:gd name="connsiteX3" fmla="*/ 125657 w 362227"/>
                <a:gd name="connsiteY3" fmla="*/ 443056 h 492222"/>
                <a:gd name="connsiteX4" fmla="*/ 216145 w 362227"/>
                <a:gd name="connsiteY4" fmla="*/ 344631 h 492222"/>
                <a:gd name="connsiteX5" fmla="*/ 362195 w 362227"/>
                <a:gd name="connsiteY5" fmla="*/ 144 h 49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227" h="492222">
                  <a:moveTo>
                    <a:pt x="362195" y="144"/>
                  </a:moveTo>
                  <a:cubicBezTo>
                    <a:pt x="364047" y="7552"/>
                    <a:pt x="287317" y="307325"/>
                    <a:pt x="227257" y="389081"/>
                  </a:cubicBezTo>
                  <a:cubicBezTo>
                    <a:pt x="167196" y="470837"/>
                    <a:pt x="18765" y="481685"/>
                    <a:pt x="1832" y="490681"/>
                  </a:cubicBezTo>
                  <a:cubicBezTo>
                    <a:pt x="-15101" y="499677"/>
                    <a:pt x="89938" y="467398"/>
                    <a:pt x="125657" y="443056"/>
                  </a:cubicBezTo>
                  <a:cubicBezTo>
                    <a:pt x="161376" y="418714"/>
                    <a:pt x="176987" y="417127"/>
                    <a:pt x="216145" y="344631"/>
                  </a:cubicBezTo>
                  <a:cubicBezTo>
                    <a:pt x="255303" y="272135"/>
                    <a:pt x="360343" y="-7264"/>
                    <a:pt x="362195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CDF0F51B-19B4-4AD5-BC41-BDA78C3504A5}"/>
                </a:ext>
              </a:extLst>
            </p:cNvPr>
            <p:cNvSpPr/>
            <p:nvPr/>
          </p:nvSpPr>
          <p:spPr>
            <a:xfrm>
              <a:off x="3800111" y="2124815"/>
              <a:ext cx="489181" cy="181646"/>
            </a:xfrm>
            <a:custGeom>
              <a:avLst/>
              <a:gdLst>
                <a:gd name="connsiteX0" fmla="*/ 487727 w 489181"/>
                <a:gd name="connsiteY0" fmla="*/ 848 h 181646"/>
                <a:gd name="connsiteX1" fmla="*/ 365489 w 489181"/>
                <a:gd name="connsiteY1" fmla="*/ 110385 h 181646"/>
                <a:gd name="connsiteX2" fmla="*/ 9889 w 489181"/>
                <a:gd name="connsiteY2" fmla="*/ 145310 h 181646"/>
                <a:gd name="connsiteX3" fmla="*/ 116252 w 489181"/>
                <a:gd name="connsiteY3" fmla="*/ 150073 h 181646"/>
                <a:gd name="connsiteX4" fmla="*/ 298814 w 489181"/>
                <a:gd name="connsiteY4" fmla="*/ 175473 h 181646"/>
                <a:gd name="connsiteX5" fmla="*/ 487727 w 489181"/>
                <a:gd name="connsiteY5" fmla="*/ 848 h 18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81" h="181646">
                  <a:moveTo>
                    <a:pt x="487727" y="848"/>
                  </a:moveTo>
                  <a:cubicBezTo>
                    <a:pt x="498839" y="-10000"/>
                    <a:pt x="445129" y="86308"/>
                    <a:pt x="365489" y="110385"/>
                  </a:cubicBezTo>
                  <a:cubicBezTo>
                    <a:pt x="285849" y="134462"/>
                    <a:pt x="51429" y="138695"/>
                    <a:pt x="9889" y="145310"/>
                  </a:cubicBezTo>
                  <a:cubicBezTo>
                    <a:pt x="-31651" y="151925"/>
                    <a:pt x="68098" y="145046"/>
                    <a:pt x="116252" y="150073"/>
                  </a:cubicBezTo>
                  <a:cubicBezTo>
                    <a:pt x="164406" y="155100"/>
                    <a:pt x="237695" y="197169"/>
                    <a:pt x="298814" y="175473"/>
                  </a:cubicBezTo>
                  <a:cubicBezTo>
                    <a:pt x="359933" y="153777"/>
                    <a:pt x="476615" y="11696"/>
                    <a:pt x="487727" y="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F4D10088-E6A1-4B7E-A880-EBD29CA0DEFB}"/>
                </a:ext>
              </a:extLst>
            </p:cNvPr>
            <p:cNvSpPr/>
            <p:nvPr/>
          </p:nvSpPr>
          <p:spPr>
            <a:xfrm>
              <a:off x="3676261" y="2066764"/>
              <a:ext cx="196371" cy="576649"/>
            </a:xfrm>
            <a:custGeom>
              <a:avLst/>
              <a:gdLst>
                <a:gd name="connsiteX0" fmla="*/ 195652 w 196371"/>
                <a:gd name="connsiteY0" fmla="*/ 3336 h 576649"/>
                <a:gd name="connsiteX1" fmla="*/ 68652 w 196371"/>
                <a:gd name="connsiteY1" fmla="*/ 98586 h 576649"/>
                <a:gd name="connsiteX2" fmla="*/ 25789 w 196371"/>
                <a:gd name="connsiteY2" fmla="*/ 216061 h 576649"/>
                <a:gd name="connsiteX3" fmla="*/ 51189 w 196371"/>
                <a:gd name="connsiteY3" fmla="*/ 565311 h 576649"/>
                <a:gd name="connsiteX4" fmla="*/ 43252 w 196371"/>
                <a:gd name="connsiteY4" fmla="*/ 466886 h 576649"/>
                <a:gd name="connsiteX5" fmla="*/ 5152 w 196371"/>
                <a:gd name="connsiteY5" fmla="*/ 222411 h 576649"/>
                <a:gd name="connsiteX6" fmla="*/ 195652 w 196371"/>
                <a:gd name="connsiteY6" fmla="*/ 3336 h 57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71" h="576649">
                  <a:moveTo>
                    <a:pt x="195652" y="3336"/>
                  </a:moveTo>
                  <a:cubicBezTo>
                    <a:pt x="206235" y="-17302"/>
                    <a:pt x="96962" y="63132"/>
                    <a:pt x="68652" y="98586"/>
                  </a:cubicBezTo>
                  <a:cubicBezTo>
                    <a:pt x="40341" y="134040"/>
                    <a:pt x="28699" y="138274"/>
                    <a:pt x="25789" y="216061"/>
                  </a:cubicBezTo>
                  <a:cubicBezTo>
                    <a:pt x="22879" y="293848"/>
                    <a:pt x="48279" y="523507"/>
                    <a:pt x="51189" y="565311"/>
                  </a:cubicBezTo>
                  <a:cubicBezTo>
                    <a:pt x="54099" y="607115"/>
                    <a:pt x="50925" y="524036"/>
                    <a:pt x="43252" y="466886"/>
                  </a:cubicBezTo>
                  <a:cubicBezTo>
                    <a:pt x="35579" y="409736"/>
                    <a:pt x="-16279" y="296759"/>
                    <a:pt x="5152" y="222411"/>
                  </a:cubicBezTo>
                  <a:cubicBezTo>
                    <a:pt x="26583" y="148063"/>
                    <a:pt x="185069" y="23974"/>
                    <a:pt x="195652" y="3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F8279F37-CA68-4989-A0C8-7903EDC59E33}"/>
                </a:ext>
              </a:extLst>
            </p:cNvPr>
            <p:cNvSpPr/>
            <p:nvPr/>
          </p:nvSpPr>
          <p:spPr>
            <a:xfrm>
              <a:off x="3821094" y="2100123"/>
              <a:ext cx="341087" cy="113762"/>
            </a:xfrm>
            <a:custGeom>
              <a:avLst/>
              <a:gdLst>
                <a:gd name="connsiteX0" fmla="*/ 6369 w 341087"/>
                <a:gd name="connsiteY0" fmla="*/ 100152 h 113762"/>
                <a:gd name="connsiteX1" fmla="*/ 333394 w 341087"/>
                <a:gd name="connsiteY1" fmla="*/ 3315 h 113762"/>
                <a:gd name="connsiteX2" fmla="*/ 228619 w 341087"/>
                <a:gd name="connsiteY2" fmla="*/ 30302 h 113762"/>
                <a:gd name="connsiteX3" fmla="*/ 123844 w 341087"/>
                <a:gd name="connsiteY3" fmla="*/ 106502 h 113762"/>
                <a:gd name="connsiteX4" fmla="*/ 6369 w 341087"/>
                <a:gd name="connsiteY4" fmla="*/ 100152 h 1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87" h="113762">
                  <a:moveTo>
                    <a:pt x="6369" y="100152"/>
                  </a:moveTo>
                  <a:cubicBezTo>
                    <a:pt x="41294" y="82954"/>
                    <a:pt x="296352" y="14957"/>
                    <a:pt x="333394" y="3315"/>
                  </a:cubicBezTo>
                  <a:cubicBezTo>
                    <a:pt x="370436" y="-8327"/>
                    <a:pt x="263544" y="13104"/>
                    <a:pt x="228619" y="30302"/>
                  </a:cubicBezTo>
                  <a:cubicBezTo>
                    <a:pt x="193694" y="47500"/>
                    <a:pt x="157711" y="96183"/>
                    <a:pt x="123844" y="106502"/>
                  </a:cubicBezTo>
                  <a:cubicBezTo>
                    <a:pt x="89977" y="116821"/>
                    <a:pt x="-28556" y="117350"/>
                    <a:pt x="6369" y="100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F9254DBA-2636-47B1-8F1A-58F169E489D8}"/>
                </a:ext>
              </a:extLst>
            </p:cNvPr>
            <p:cNvSpPr/>
            <p:nvPr/>
          </p:nvSpPr>
          <p:spPr>
            <a:xfrm>
              <a:off x="3900412" y="2013159"/>
              <a:ext cx="492038" cy="74428"/>
            </a:xfrm>
            <a:custGeom>
              <a:avLst/>
              <a:gdLst>
                <a:gd name="connsiteX0" fmla="*/ 3251 w 492038"/>
                <a:gd name="connsiteY0" fmla="*/ 60116 h 74428"/>
                <a:gd name="connsiteX1" fmla="*/ 230263 w 492038"/>
                <a:gd name="connsiteY1" fmla="*/ 23604 h 74428"/>
                <a:gd name="connsiteX2" fmla="*/ 487438 w 492038"/>
                <a:gd name="connsiteY2" fmla="*/ 74404 h 74428"/>
                <a:gd name="connsiteX3" fmla="*/ 389013 w 492038"/>
                <a:gd name="connsiteY3" fmla="*/ 29954 h 74428"/>
                <a:gd name="connsiteX4" fmla="*/ 308051 w 492038"/>
                <a:gd name="connsiteY4" fmla="*/ 4554 h 74428"/>
                <a:gd name="connsiteX5" fmla="*/ 109613 w 492038"/>
                <a:gd name="connsiteY5" fmla="*/ 4554 h 74428"/>
                <a:gd name="connsiteX6" fmla="*/ 3251 w 492038"/>
                <a:gd name="connsiteY6" fmla="*/ 60116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038" h="74428">
                  <a:moveTo>
                    <a:pt x="3251" y="60116"/>
                  </a:moveTo>
                  <a:cubicBezTo>
                    <a:pt x="23359" y="63291"/>
                    <a:pt x="149565" y="21223"/>
                    <a:pt x="230263" y="23604"/>
                  </a:cubicBezTo>
                  <a:cubicBezTo>
                    <a:pt x="310961" y="25985"/>
                    <a:pt x="460980" y="73346"/>
                    <a:pt x="487438" y="74404"/>
                  </a:cubicBezTo>
                  <a:cubicBezTo>
                    <a:pt x="513896" y="75462"/>
                    <a:pt x="418911" y="41596"/>
                    <a:pt x="389013" y="29954"/>
                  </a:cubicBezTo>
                  <a:cubicBezTo>
                    <a:pt x="359115" y="18312"/>
                    <a:pt x="354618" y="8787"/>
                    <a:pt x="308051" y="4554"/>
                  </a:cubicBezTo>
                  <a:cubicBezTo>
                    <a:pt x="261484" y="321"/>
                    <a:pt x="158296" y="-3119"/>
                    <a:pt x="109613" y="4554"/>
                  </a:cubicBezTo>
                  <a:cubicBezTo>
                    <a:pt x="60930" y="12227"/>
                    <a:pt x="-16857" y="56941"/>
                    <a:pt x="3251" y="60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91D984CE-F825-4C60-926E-7908C324EB70}"/>
                </a:ext>
              </a:extLst>
            </p:cNvPr>
            <p:cNvSpPr/>
            <p:nvPr/>
          </p:nvSpPr>
          <p:spPr>
            <a:xfrm>
              <a:off x="3982808" y="1878349"/>
              <a:ext cx="492404" cy="128273"/>
            </a:xfrm>
            <a:custGeom>
              <a:avLst/>
              <a:gdLst>
                <a:gd name="connsiteX0" fmla="*/ 492355 w 492404"/>
                <a:gd name="connsiteY0" fmla="*/ 113964 h 128273"/>
                <a:gd name="connsiteX1" fmla="*/ 238355 w 492404"/>
                <a:gd name="connsiteY1" fmla="*/ 42526 h 128273"/>
                <a:gd name="connsiteX2" fmla="*/ 1817 w 492404"/>
                <a:gd name="connsiteY2" fmla="*/ 128251 h 128273"/>
                <a:gd name="connsiteX3" fmla="*/ 133580 w 492404"/>
                <a:gd name="connsiteY3" fmla="*/ 50464 h 128273"/>
                <a:gd name="connsiteX4" fmla="*/ 217717 w 492404"/>
                <a:gd name="connsiteY4" fmla="*/ 1251 h 128273"/>
                <a:gd name="connsiteX5" fmla="*/ 492355 w 492404"/>
                <a:gd name="connsiteY5" fmla="*/ 113964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404" h="128273">
                  <a:moveTo>
                    <a:pt x="492355" y="113964"/>
                  </a:moveTo>
                  <a:cubicBezTo>
                    <a:pt x="495795" y="120843"/>
                    <a:pt x="320111" y="40145"/>
                    <a:pt x="238355" y="42526"/>
                  </a:cubicBezTo>
                  <a:cubicBezTo>
                    <a:pt x="156599" y="44907"/>
                    <a:pt x="19280" y="126928"/>
                    <a:pt x="1817" y="128251"/>
                  </a:cubicBezTo>
                  <a:cubicBezTo>
                    <a:pt x="-15646" y="129574"/>
                    <a:pt x="97597" y="71631"/>
                    <a:pt x="133580" y="50464"/>
                  </a:cubicBezTo>
                  <a:cubicBezTo>
                    <a:pt x="169563" y="29297"/>
                    <a:pt x="161890" y="-7216"/>
                    <a:pt x="217717" y="1251"/>
                  </a:cubicBezTo>
                  <a:cubicBezTo>
                    <a:pt x="273544" y="9718"/>
                    <a:pt x="488915" y="107085"/>
                    <a:pt x="492355" y="113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3A11F8BA-247F-45F0-89A2-0549EF3A7BBD}"/>
                </a:ext>
              </a:extLst>
            </p:cNvPr>
            <p:cNvSpPr/>
            <p:nvPr/>
          </p:nvSpPr>
          <p:spPr>
            <a:xfrm>
              <a:off x="3882472" y="1744786"/>
              <a:ext cx="707247" cy="321461"/>
            </a:xfrm>
            <a:custGeom>
              <a:avLst/>
              <a:gdLst>
                <a:gd name="connsiteX0" fmla="*/ 705403 w 707247"/>
                <a:gd name="connsiteY0" fmla="*/ 57027 h 321461"/>
                <a:gd name="connsiteX1" fmla="*/ 457753 w 707247"/>
                <a:gd name="connsiteY1" fmla="*/ 1464 h 321461"/>
                <a:gd name="connsiteX2" fmla="*/ 273603 w 707247"/>
                <a:gd name="connsiteY2" fmla="*/ 44327 h 321461"/>
                <a:gd name="connsiteX3" fmla="*/ 14841 w 707247"/>
                <a:gd name="connsiteY3" fmla="*/ 311027 h 321461"/>
                <a:gd name="connsiteX4" fmla="*/ 62466 w 707247"/>
                <a:gd name="connsiteY4" fmla="*/ 245939 h 321461"/>
                <a:gd name="connsiteX5" fmla="*/ 319641 w 707247"/>
                <a:gd name="connsiteY5" fmla="*/ 45914 h 321461"/>
                <a:gd name="connsiteX6" fmla="*/ 705403 w 707247"/>
                <a:gd name="connsiteY6" fmla="*/ 57027 h 32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247" h="321461">
                  <a:moveTo>
                    <a:pt x="705403" y="57027"/>
                  </a:moveTo>
                  <a:cubicBezTo>
                    <a:pt x="728421" y="49619"/>
                    <a:pt x="529720" y="3581"/>
                    <a:pt x="457753" y="1464"/>
                  </a:cubicBezTo>
                  <a:cubicBezTo>
                    <a:pt x="385786" y="-653"/>
                    <a:pt x="347421" y="-7267"/>
                    <a:pt x="273603" y="44327"/>
                  </a:cubicBezTo>
                  <a:cubicBezTo>
                    <a:pt x="199785" y="95921"/>
                    <a:pt x="50030" y="277425"/>
                    <a:pt x="14841" y="311027"/>
                  </a:cubicBezTo>
                  <a:cubicBezTo>
                    <a:pt x="-20349" y="344629"/>
                    <a:pt x="11666" y="290124"/>
                    <a:pt x="62466" y="245939"/>
                  </a:cubicBezTo>
                  <a:cubicBezTo>
                    <a:pt x="113266" y="201754"/>
                    <a:pt x="215131" y="76076"/>
                    <a:pt x="319641" y="45914"/>
                  </a:cubicBezTo>
                  <a:cubicBezTo>
                    <a:pt x="424151" y="15752"/>
                    <a:pt x="682385" y="64435"/>
                    <a:pt x="705403" y="57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E5DE8BF8-8880-42CD-9C8F-D23BAC6B1AC9}"/>
                </a:ext>
              </a:extLst>
            </p:cNvPr>
            <p:cNvSpPr/>
            <p:nvPr/>
          </p:nvSpPr>
          <p:spPr>
            <a:xfrm>
              <a:off x="4024041" y="1670484"/>
              <a:ext cx="597199" cy="155179"/>
            </a:xfrm>
            <a:custGeom>
              <a:avLst/>
              <a:gdLst>
                <a:gd name="connsiteX0" fmla="*/ 595584 w 597199"/>
                <a:gd name="connsiteY0" fmla="*/ 155141 h 155179"/>
                <a:gd name="connsiteX1" fmla="*/ 424134 w 597199"/>
                <a:gd name="connsiteY1" fmla="*/ 24966 h 155179"/>
                <a:gd name="connsiteX2" fmla="*/ 257447 w 597199"/>
                <a:gd name="connsiteY2" fmla="*/ 9091 h 155179"/>
                <a:gd name="connsiteX3" fmla="*/ 3447 w 597199"/>
                <a:gd name="connsiteY3" fmla="*/ 129741 h 155179"/>
                <a:gd name="connsiteX4" fmla="*/ 124097 w 597199"/>
                <a:gd name="connsiteY4" fmla="*/ 71004 h 155179"/>
                <a:gd name="connsiteX5" fmla="*/ 317772 w 597199"/>
                <a:gd name="connsiteY5" fmla="*/ 39254 h 155179"/>
                <a:gd name="connsiteX6" fmla="*/ 595584 w 597199"/>
                <a:gd name="connsiteY6" fmla="*/ 155141 h 1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199" h="155179">
                  <a:moveTo>
                    <a:pt x="595584" y="155141"/>
                  </a:moveTo>
                  <a:cubicBezTo>
                    <a:pt x="613311" y="152760"/>
                    <a:pt x="480490" y="49308"/>
                    <a:pt x="424134" y="24966"/>
                  </a:cubicBezTo>
                  <a:cubicBezTo>
                    <a:pt x="367778" y="624"/>
                    <a:pt x="327561" y="-8371"/>
                    <a:pt x="257447" y="9091"/>
                  </a:cubicBezTo>
                  <a:cubicBezTo>
                    <a:pt x="187333" y="26553"/>
                    <a:pt x="25672" y="119422"/>
                    <a:pt x="3447" y="129741"/>
                  </a:cubicBezTo>
                  <a:cubicBezTo>
                    <a:pt x="-18778" y="140060"/>
                    <a:pt x="71709" y="86085"/>
                    <a:pt x="124097" y="71004"/>
                  </a:cubicBezTo>
                  <a:cubicBezTo>
                    <a:pt x="176485" y="55923"/>
                    <a:pt x="243160" y="29994"/>
                    <a:pt x="317772" y="39254"/>
                  </a:cubicBezTo>
                  <a:cubicBezTo>
                    <a:pt x="392384" y="48514"/>
                    <a:pt x="577857" y="157522"/>
                    <a:pt x="595584" y="155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2D5720C2-EE4D-4D32-8213-F8C71AB06658}"/>
                </a:ext>
              </a:extLst>
            </p:cNvPr>
            <p:cNvSpPr/>
            <p:nvPr/>
          </p:nvSpPr>
          <p:spPr>
            <a:xfrm>
              <a:off x="3874526" y="1741454"/>
              <a:ext cx="334334" cy="271540"/>
            </a:xfrm>
            <a:custGeom>
              <a:avLst/>
              <a:gdLst>
                <a:gd name="connsiteX0" fmla="*/ 333937 w 334334"/>
                <a:gd name="connsiteY0" fmla="*/ 34 h 271540"/>
                <a:gd name="connsiteX1" fmla="*/ 141849 w 334334"/>
                <a:gd name="connsiteY1" fmla="*/ 96871 h 271540"/>
                <a:gd name="connsiteX2" fmla="*/ 3737 w 334334"/>
                <a:gd name="connsiteY2" fmla="*/ 269909 h 271540"/>
                <a:gd name="connsiteX3" fmla="*/ 43424 w 334334"/>
                <a:gd name="connsiteY3" fmla="*/ 179421 h 271540"/>
                <a:gd name="connsiteX4" fmla="*/ 87874 w 334334"/>
                <a:gd name="connsiteY4" fmla="*/ 106396 h 271540"/>
                <a:gd name="connsiteX5" fmla="*/ 333937 w 334334"/>
                <a:gd name="connsiteY5" fmla="*/ 34 h 27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334" h="271540">
                  <a:moveTo>
                    <a:pt x="333937" y="34"/>
                  </a:moveTo>
                  <a:cubicBezTo>
                    <a:pt x="342933" y="-1553"/>
                    <a:pt x="196882" y="51892"/>
                    <a:pt x="141849" y="96871"/>
                  </a:cubicBezTo>
                  <a:cubicBezTo>
                    <a:pt x="86816" y="141850"/>
                    <a:pt x="20141" y="256151"/>
                    <a:pt x="3737" y="269909"/>
                  </a:cubicBezTo>
                  <a:cubicBezTo>
                    <a:pt x="-12667" y="283667"/>
                    <a:pt x="29401" y="206673"/>
                    <a:pt x="43424" y="179421"/>
                  </a:cubicBezTo>
                  <a:cubicBezTo>
                    <a:pt x="57447" y="152169"/>
                    <a:pt x="39720" y="140263"/>
                    <a:pt x="87874" y="106396"/>
                  </a:cubicBezTo>
                  <a:cubicBezTo>
                    <a:pt x="136028" y="72529"/>
                    <a:pt x="324941" y="1621"/>
                    <a:pt x="33393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74171325-0C60-4132-BE3C-37109431058B}"/>
                </a:ext>
              </a:extLst>
            </p:cNvPr>
            <p:cNvSpPr/>
            <p:nvPr/>
          </p:nvSpPr>
          <p:spPr>
            <a:xfrm>
              <a:off x="4242341" y="1831910"/>
              <a:ext cx="365955" cy="80739"/>
            </a:xfrm>
            <a:custGeom>
              <a:avLst/>
              <a:gdLst>
                <a:gd name="connsiteX0" fmla="*/ 361409 w 365955"/>
                <a:gd name="connsiteY0" fmla="*/ 79440 h 80739"/>
                <a:gd name="connsiteX1" fmla="*/ 269334 w 365955"/>
                <a:gd name="connsiteY1" fmla="*/ 49278 h 80739"/>
                <a:gd name="connsiteX2" fmla="*/ 2634 w 365955"/>
                <a:gd name="connsiteY2" fmla="*/ 11178 h 80739"/>
                <a:gd name="connsiteX3" fmla="*/ 145509 w 365955"/>
                <a:gd name="connsiteY3" fmla="*/ 4828 h 80739"/>
                <a:gd name="connsiteX4" fmla="*/ 361409 w 365955"/>
                <a:gd name="connsiteY4" fmla="*/ 79440 h 8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55" h="80739">
                  <a:moveTo>
                    <a:pt x="361409" y="79440"/>
                  </a:moveTo>
                  <a:cubicBezTo>
                    <a:pt x="382046" y="86848"/>
                    <a:pt x="329130" y="60655"/>
                    <a:pt x="269334" y="49278"/>
                  </a:cubicBezTo>
                  <a:cubicBezTo>
                    <a:pt x="209538" y="37901"/>
                    <a:pt x="23271" y="18586"/>
                    <a:pt x="2634" y="11178"/>
                  </a:cubicBezTo>
                  <a:cubicBezTo>
                    <a:pt x="-18003" y="3770"/>
                    <a:pt x="87565" y="-6020"/>
                    <a:pt x="145509" y="4828"/>
                  </a:cubicBezTo>
                  <a:cubicBezTo>
                    <a:pt x="203453" y="15676"/>
                    <a:pt x="340772" y="72032"/>
                    <a:pt x="361409" y="79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25FF1878-93AF-40B9-AD50-BA01A61A79A0}"/>
                </a:ext>
              </a:extLst>
            </p:cNvPr>
            <p:cNvSpPr/>
            <p:nvPr/>
          </p:nvSpPr>
          <p:spPr>
            <a:xfrm>
              <a:off x="4485092" y="1614870"/>
              <a:ext cx="344685" cy="111140"/>
            </a:xfrm>
            <a:custGeom>
              <a:avLst/>
              <a:gdLst>
                <a:gd name="connsiteX0" fmla="*/ 1183 w 344685"/>
                <a:gd name="connsiteY0" fmla="*/ 110743 h 111140"/>
                <a:gd name="connsiteX1" fmla="*/ 129771 w 344685"/>
                <a:gd name="connsiteY1" fmla="*/ 39305 h 111140"/>
                <a:gd name="connsiteX2" fmla="*/ 339321 w 344685"/>
                <a:gd name="connsiteY2" fmla="*/ 39305 h 111140"/>
                <a:gd name="connsiteX3" fmla="*/ 275821 w 344685"/>
                <a:gd name="connsiteY3" fmla="*/ 26605 h 111140"/>
                <a:gd name="connsiteX4" fmla="*/ 202796 w 344685"/>
                <a:gd name="connsiteY4" fmla="*/ 2793 h 111140"/>
                <a:gd name="connsiteX5" fmla="*/ 1183 w 344685"/>
                <a:gd name="connsiteY5" fmla="*/ 110743 h 11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85" h="111140">
                  <a:moveTo>
                    <a:pt x="1183" y="110743"/>
                  </a:moveTo>
                  <a:cubicBezTo>
                    <a:pt x="-10988" y="116828"/>
                    <a:pt x="73415" y="51211"/>
                    <a:pt x="129771" y="39305"/>
                  </a:cubicBezTo>
                  <a:cubicBezTo>
                    <a:pt x="186127" y="27399"/>
                    <a:pt x="314979" y="41422"/>
                    <a:pt x="339321" y="39305"/>
                  </a:cubicBezTo>
                  <a:cubicBezTo>
                    <a:pt x="363663" y="37188"/>
                    <a:pt x="298575" y="32690"/>
                    <a:pt x="275821" y="26605"/>
                  </a:cubicBezTo>
                  <a:cubicBezTo>
                    <a:pt x="253067" y="20520"/>
                    <a:pt x="243542" y="-9113"/>
                    <a:pt x="202796" y="2793"/>
                  </a:cubicBezTo>
                  <a:cubicBezTo>
                    <a:pt x="162050" y="14699"/>
                    <a:pt x="13354" y="104658"/>
                    <a:pt x="1183" y="110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EC4469B8-2368-42A6-8C40-FD9761691894}"/>
                </a:ext>
              </a:extLst>
            </p:cNvPr>
            <p:cNvSpPr/>
            <p:nvPr/>
          </p:nvSpPr>
          <p:spPr>
            <a:xfrm>
              <a:off x="4583974" y="1656057"/>
              <a:ext cx="429883" cy="128429"/>
            </a:xfrm>
            <a:custGeom>
              <a:avLst/>
              <a:gdLst>
                <a:gd name="connsiteX0" fmla="*/ 726 w 429883"/>
                <a:gd name="connsiteY0" fmla="*/ 128293 h 128429"/>
                <a:gd name="connsiteX1" fmla="*/ 126139 w 429883"/>
                <a:gd name="connsiteY1" fmla="*/ 28281 h 128429"/>
                <a:gd name="connsiteX2" fmla="*/ 427764 w 429883"/>
                <a:gd name="connsiteY2" fmla="*/ 77493 h 128429"/>
                <a:gd name="connsiteX3" fmla="*/ 256314 w 429883"/>
                <a:gd name="connsiteY3" fmla="*/ 31456 h 128429"/>
                <a:gd name="connsiteX4" fmla="*/ 175351 w 429883"/>
                <a:gd name="connsiteY4" fmla="*/ 2881 h 128429"/>
                <a:gd name="connsiteX5" fmla="*/ 726 w 429883"/>
                <a:gd name="connsiteY5" fmla="*/ 128293 h 12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883" h="128429">
                  <a:moveTo>
                    <a:pt x="726" y="128293"/>
                  </a:moveTo>
                  <a:cubicBezTo>
                    <a:pt x="-7476" y="132526"/>
                    <a:pt x="54966" y="36748"/>
                    <a:pt x="126139" y="28281"/>
                  </a:cubicBezTo>
                  <a:cubicBezTo>
                    <a:pt x="197312" y="19814"/>
                    <a:pt x="406068" y="76964"/>
                    <a:pt x="427764" y="77493"/>
                  </a:cubicBezTo>
                  <a:cubicBezTo>
                    <a:pt x="449460" y="78022"/>
                    <a:pt x="298383" y="43891"/>
                    <a:pt x="256314" y="31456"/>
                  </a:cubicBezTo>
                  <a:cubicBezTo>
                    <a:pt x="214245" y="19021"/>
                    <a:pt x="214774" y="-9025"/>
                    <a:pt x="175351" y="2881"/>
                  </a:cubicBezTo>
                  <a:cubicBezTo>
                    <a:pt x="135928" y="14787"/>
                    <a:pt x="8928" y="124060"/>
                    <a:pt x="726" y="128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FA11DCE1-A216-4C8C-9792-22FF9C3210D7}"/>
                </a:ext>
              </a:extLst>
            </p:cNvPr>
            <p:cNvSpPr/>
            <p:nvPr/>
          </p:nvSpPr>
          <p:spPr>
            <a:xfrm>
              <a:off x="4551815" y="1703443"/>
              <a:ext cx="698252" cy="186139"/>
            </a:xfrm>
            <a:custGeom>
              <a:avLst/>
              <a:gdLst>
                <a:gd name="connsiteX0" fmla="*/ 5898 w 698252"/>
                <a:gd name="connsiteY0" fmla="*/ 147582 h 186139"/>
                <a:gd name="connsiteX1" fmla="*/ 166235 w 698252"/>
                <a:gd name="connsiteY1" fmla="*/ 63445 h 186139"/>
                <a:gd name="connsiteX2" fmla="*/ 350385 w 698252"/>
                <a:gd name="connsiteY2" fmla="*/ 42807 h 186139"/>
                <a:gd name="connsiteX3" fmla="*/ 690110 w 698252"/>
                <a:gd name="connsiteY3" fmla="*/ 184095 h 186139"/>
                <a:gd name="connsiteX4" fmla="*/ 578985 w 698252"/>
                <a:gd name="connsiteY4" fmla="*/ 119007 h 186139"/>
                <a:gd name="connsiteX5" fmla="*/ 428173 w 698252"/>
                <a:gd name="connsiteY5" fmla="*/ 14232 h 186139"/>
                <a:gd name="connsiteX6" fmla="*/ 258310 w 698252"/>
                <a:gd name="connsiteY6" fmla="*/ 11057 h 186139"/>
                <a:gd name="connsiteX7" fmla="*/ 53523 w 698252"/>
                <a:gd name="connsiteY7" fmla="*/ 107895 h 186139"/>
                <a:gd name="connsiteX8" fmla="*/ 5898 w 698252"/>
                <a:gd name="connsiteY8" fmla="*/ 147582 h 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52" h="186139">
                  <a:moveTo>
                    <a:pt x="5898" y="147582"/>
                  </a:moveTo>
                  <a:cubicBezTo>
                    <a:pt x="24683" y="140174"/>
                    <a:pt x="108821" y="80907"/>
                    <a:pt x="166235" y="63445"/>
                  </a:cubicBezTo>
                  <a:cubicBezTo>
                    <a:pt x="223649" y="45983"/>
                    <a:pt x="263073" y="22699"/>
                    <a:pt x="350385" y="42807"/>
                  </a:cubicBezTo>
                  <a:cubicBezTo>
                    <a:pt x="437697" y="62915"/>
                    <a:pt x="652010" y="171395"/>
                    <a:pt x="690110" y="184095"/>
                  </a:cubicBezTo>
                  <a:cubicBezTo>
                    <a:pt x="728210" y="196795"/>
                    <a:pt x="622641" y="147317"/>
                    <a:pt x="578985" y="119007"/>
                  </a:cubicBezTo>
                  <a:cubicBezTo>
                    <a:pt x="535329" y="90697"/>
                    <a:pt x="481619" y="32224"/>
                    <a:pt x="428173" y="14232"/>
                  </a:cubicBezTo>
                  <a:cubicBezTo>
                    <a:pt x="374727" y="-3760"/>
                    <a:pt x="320752" y="-4553"/>
                    <a:pt x="258310" y="11057"/>
                  </a:cubicBezTo>
                  <a:cubicBezTo>
                    <a:pt x="195868" y="26667"/>
                    <a:pt x="91094" y="89639"/>
                    <a:pt x="53523" y="107895"/>
                  </a:cubicBezTo>
                  <a:cubicBezTo>
                    <a:pt x="15952" y="126151"/>
                    <a:pt x="-12887" y="154990"/>
                    <a:pt x="5898" y="147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83D3F497-4C0C-4721-B6DE-53F6D26FFE7D}"/>
                </a:ext>
              </a:extLst>
            </p:cNvPr>
            <p:cNvSpPr/>
            <p:nvPr/>
          </p:nvSpPr>
          <p:spPr>
            <a:xfrm>
              <a:off x="4618005" y="1812232"/>
              <a:ext cx="549871" cy="93571"/>
            </a:xfrm>
            <a:custGeom>
              <a:avLst/>
              <a:gdLst>
                <a:gd name="connsiteX0" fmla="*/ 33 w 549871"/>
                <a:gd name="connsiteY0" fmla="*/ 92768 h 93571"/>
                <a:gd name="connsiteX1" fmla="*/ 314358 w 549871"/>
                <a:gd name="connsiteY1" fmla="*/ 46731 h 93571"/>
                <a:gd name="connsiteX2" fmla="*/ 546133 w 549871"/>
                <a:gd name="connsiteY2" fmla="*/ 68956 h 93571"/>
                <a:gd name="connsiteX3" fmla="*/ 446120 w 549871"/>
                <a:gd name="connsiteY3" fmla="*/ 51493 h 93571"/>
                <a:gd name="connsiteX4" fmla="*/ 295308 w 549871"/>
                <a:gd name="connsiteY4" fmla="*/ 693 h 93571"/>
                <a:gd name="connsiteX5" fmla="*/ 33 w 549871"/>
                <a:gd name="connsiteY5" fmla="*/ 92768 h 9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871" h="93571">
                  <a:moveTo>
                    <a:pt x="33" y="92768"/>
                  </a:moveTo>
                  <a:cubicBezTo>
                    <a:pt x="3208" y="100441"/>
                    <a:pt x="223342" y="50700"/>
                    <a:pt x="314358" y="46731"/>
                  </a:cubicBezTo>
                  <a:cubicBezTo>
                    <a:pt x="405374" y="42762"/>
                    <a:pt x="524173" y="68162"/>
                    <a:pt x="546133" y="68956"/>
                  </a:cubicBezTo>
                  <a:cubicBezTo>
                    <a:pt x="568093" y="69750"/>
                    <a:pt x="487924" y="62870"/>
                    <a:pt x="446120" y="51493"/>
                  </a:cubicBezTo>
                  <a:cubicBezTo>
                    <a:pt x="404316" y="40116"/>
                    <a:pt x="368597" y="-6186"/>
                    <a:pt x="295308" y="693"/>
                  </a:cubicBezTo>
                  <a:cubicBezTo>
                    <a:pt x="222019" y="7572"/>
                    <a:pt x="-3142" y="85095"/>
                    <a:pt x="33" y="92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987321A8-061F-429F-B94B-21E65ED3BFED}"/>
                </a:ext>
              </a:extLst>
            </p:cNvPr>
            <p:cNvSpPr/>
            <p:nvPr/>
          </p:nvSpPr>
          <p:spPr>
            <a:xfrm>
              <a:off x="4936800" y="1902127"/>
              <a:ext cx="429400" cy="233868"/>
            </a:xfrm>
            <a:custGeom>
              <a:avLst/>
              <a:gdLst>
                <a:gd name="connsiteX0" fmla="*/ 325 w 429400"/>
                <a:gd name="connsiteY0" fmla="*/ 69548 h 233868"/>
                <a:gd name="connsiteX1" fmla="*/ 220988 w 429400"/>
                <a:gd name="connsiteY1" fmla="*/ 26686 h 233868"/>
                <a:gd name="connsiteX2" fmla="*/ 422600 w 429400"/>
                <a:gd name="connsiteY2" fmla="*/ 225123 h 233868"/>
                <a:gd name="connsiteX3" fmla="*/ 371800 w 429400"/>
                <a:gd name="connsiteY3" fmla="*/ 179086 h 233868"/>
                <a:gd name="connsiteX4" fmla="*/ 271788 w 429400"/>
                <a:gd name="connsiteY4" fmla="*/ 2873 h 233868"/>
                <a:gd name="connsiteX5" fmla="*/ 325 w 429400"/>
                <a:gd name="connsiteY5" fmla="*/ 69548 h 23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00" h="233868">
                  <a:moveTo>
                    <a:pt x="325" y="69548"/>
                  </a:moveTo>
                  <a:cubicBezTo>
                    <a:pt x="-8142" y="73517"/>
                    <a:pt x="150609" y="757"/>
                    <a:pt x="220988" y="26686"/>
                  </a:cubicBezTo>
                  <a:cubicBezTo>
                    <a:pt x="291367" y="52615"/>
                    <a:pt x="397465" y="199723"/>
                    <a:pt x="422600" y="225123"/>
                  </a:cubicBezTo>
                  <a:cubicBezTo>
                    <a:pt x="447735" y="250523"/>
                    <a:pt x="396935" y="216128"/>
                    <a:pt x="371800" y="179086"/>
                  </a:cubicBezTo>
                  <a:cubicBezTo>
                    <a:pt x="346665" y="142044"/>
                    <a:pt x="331848" y="21923"/>
                    <a:pt x="271788" y="2873"/>
                  </a:cubicBezTo>
                  <a:cubicBezTo>
                    <a:pt x="211728" y="-16177"/>
                    <a:pt x="8792" y="65579"/>
                    <a:pt x="325" y="69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F3941820-3706-422A-8EAE-1D2D955773D6}"/>
                </a:ext>
              </a:extLst>
            </p:cNvPr>
            <p:cNvSpPr/>
            <p:nvPr/>
          </p:nvSpPr>
          <p:spPr>
            <a:xfrm>
              <a:off x="4714434" y="1931963"/>
              <a:ext cx="609888" cy="202913"/>
            </a:xfrm>
            <a:custGeom>
              <a:avLst/>
              <a:gdLst>
                <a:gd name="connsiteX0" fmla="*/ 441 w 609888"/>
                <a:gd name="connsiteY0" fmla="*/ 25 h 202913"/>
                <a:gd name="connsiteX1" fmla="*/ 341754 w 609888"/>
                <a:gd name="connsiteY1" fmla="*/ 61937 h 202913"/>
                <a:gd name="connsiteX2" fmla="*/ 600516 w 609888"/>
                <a:gd name="connsiteY2" fmla="*/ 200050 h 202913"/>
                <a:gd name="connsiteX3" fmla="*/ 540191 w 609888"/>
                <a:gd name="connsiteY3" fmla="*/ 147662 h 202913"/>
                <a:gd name="connsiteX4" fmla="*/ 416366 w 609888"/>
                <a:gd name="connsiteY4" fmla="*/ 55587 h 202913"/>
                <a:gd name="connsiteX5" fmla="*/ 441 w 609888"/>
                <a:gd name="connsiteY5" fmla="*/ 25 h 2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888" h="202913">
                  <a:moveTo>
                    <a:pt x="441" y="25"/>
                  </a:moveTo>
                  <a:cubicBezTo>
                    <a:pt x="-11994" y="1083"/>
                    <a:pt x="241742" y="28600"/>
                    <a:pt x="341754" y="61937"/>
                  </a:cubicBezTo>
                  <a:cubicBezTo>
                    <a:pt x="441766" y="95274"/>
                    <a:pt x="567443" y="185763"/>
                    <a:pt x="600516" y="200050"/>
                  </a:cubicBezTo>
                  <a:cubicBezTo>
                    <a:pt x="633589" y="214338"/>
                    <a:pt x="570883" y="171739"/>
                    <a:pt x="540191" y="147662"/>
                  </a:cubicBezTo>
                  <a:cubicBezTo>
                    <a:pt x="509499" y="123585"/>
                    <a:pt x="501033" y="80722"/>
                    <a:pt x="416366" y="55587"/>
                  </a:cubicBezTo>
                  <a:cubicBezTo>
                    <a:pt x="331699" y="30452"/>
                    <a:pt x="12876" y="-1033"/>
                    <a:pt x="441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8583A24F-DFE4-4030-AB45-4E5CB1B3BFAC}"/>
                </a:ext>
              </a:extLst>
            </p:cNvPr>
            <p:cNvSpPr/>
            <p:nvPr/>
          </p:nvSpPr>
          <p:spPr>
            <a:xfrm>
              <a:off x="5148159" y="2082766"/>
              <a:ext cx="272953" cy="301087"/>
            </a:xfrm>
            <a:custGeom>
              <a:avLst/>
              <a:gdLst>
                <a:gd name="connsiteX0" fmla="*/ 104 w 272953"/>
                <a:gd name="connsiteY0" fmla="*/ 34 h 301087"/>
                <a:gd name="connsiteX1" fmla="*/ 182666 w 272953"/>
                <a:gd name="connsiteY1" fmla="*/ 111159 h 301087"/>
                <a:gd name="connsiteX2" fmla="*/ 271566 w 272953"/>
                <a:gd name="connsiteY2" fmla="*/ 300072 h 301087"/>
                <a:gd name="connsiteX3" fmla="*/ 235054 w 272953"/>
                <a:gd name="connsiteY3" fmla="*/ 182597 h 301087"/>
                <a:gd name="connsiteX4" fmla="*/ 209654 w 272953"/>
                <a:gd name="connsiteY4" fmla="*/ 100047 h 301087"/>
                <a:gd name="connsiteX5" fmla="*/ 104 w 272953"/>
                <a:gd name="connsiteY5" fmla="*/ 34 h 3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3" h="301087">
                  <a:moveTo>
                    <a:pt x="104" y="34"/>
                  </a:moveTo>
                  <a:cubicBezTo>
                    <a:pt x="-4394" y="1886"/>
                    <a:pt x="137422" y="61153"/>
                    <a:pt x="182666" y="111159"/>
                  </a:cubicBezTo>
                  <a:cubicBezTo>
                    <a:pt x="227910" y="161165"/>
                    <a:pt x="262835" y="288166"/>
                    <a:pt x="271566" y="300072"/>
                  </a:cubicBezTo>
                  <a:cubicBezTo>
                    <a:pt x="280297" y="311978"/>
                    <a:pt x="245373" y="215934"/>
                    <a:pt x="235054" y="182597"/>
                  </a:cubicBezTo>
                  <a:cubicBezTo>
                    <a:pt x="224735" y="149260"/>
                    <a:pt x="245108" y="128622"/>
                    <a:pt x="209654" y="100047"/>
                  </a:cubicBezTo>
                  <a:cubicBezTo>
                    <a:pt x="174200" y="71472"/>
                    <a:pt x="4602" y="-1818"/>
                    <a:pt x="104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77AD06AA-72AC-49F5-B1B8-A60F63F0AA7A}"/>
                </a:ext>
              </a:extLst>
            </p:cNvPr>
            <p:cNvSpPr/>
            <p:nvPr/>
          </p:nvSpPr>
          <p:spPr>
            <a:xfrm>
              <a:off x="4526754" y="1939837"/>
              <a:ext cx="149291" cy="417976"/>
            </a:xfrm>
            <a:custGeom>
              <a:avLst/>
              <a:gdLst>
                <a:gd name="connsiteX0" fmla="*/ 148434 w 149291"/>
                <a:gd name="connsiteY0" fmla="*/ 88 h 417976"/>
                <a:gd name="connsiteX1" fmla="*/ 62709 w 149291"/>
                <a:gd name="connsiteY1" fmla="*/ 92163 h 417976"/>
                <a:gd name="connsiteX2" fmla="*/ 88109 w 149291"/>
                <a:gd name="connsiteY2" fmla="*/ 401726 h 417976"/>
                <a:gd name="connsiteX3" fmla="*/ 72234 w 149291"/>
                <a:gd name="connsiteY3" fmla="*/ 346163 h 417976"/>
                <a:gd name="connsiteX4" fmla="*/ 796 w 149291"/>
                <a:gd name="connsiteY4" fmla="*/ 103276 h 417976"/>
                <a:gd name="connsiteX5" fmla="*/ 148434 w 149291"/>
                <a:gd name="connsiteY5" fmla="*/ 88 h 4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91" h="417976">
                  <a:moveTo>
                    <a:pt x="148434" y="88"/>
                  </a:moveTo>
                  <a:cubicBezTo>
                    <a:pt x="158753" y="-1764"/>
                    <a:pt x="72763" y="25223"/>
                    <a:pt x="62709" y="92163"/>
                  </a:cubicBezTo>
                  <a:cubicBezTo>
                    <a:pt x="52655" y="159103"/>
                    <a:pt x="86521" y="359393"/>
                    <a:pt x="88109" y="401726"/>
                  </a:cubicBezTo>
                  <a:cubicBezTo>
                    <a:pt x="89696" y="444059"/>
                    <a:pt x="86786" y="395905"/>
                    <a:pt x="72234" y="346163"/>
                  </a:cubicBezTo>
                  <a:cubicBezTo>
                    <a:pt x="57682" y="296421"/>
                    <a:pt x="-7935" y="160426"/>
                    <a:pt x="796" y="103276"/>
                  </a:cubicBezTo>
                  <a:cubicBezTo>
                    <a:pt x="9527" y="46126"/>
                    <a:pt x="138115" y="1940"/>
                    <a:pt x="148434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73A6D6AD-355C-4B5D-8F32-253922EE12D7}"/>
                </a:ext>
              </a:extLst>
            </p:cNvPr>
            <p:cNvSpPr/>
            <p:nvPr/>
          </p:nvSpPr>
          <p:spPr>
            <a:xfrm>
              <a:off x="4606897" y="2358094"/>
              <a:ext cx="96279" cy="388911"/>
            </a:xfrm>
            <a:custGeom>
              <a:avLst/>
              <a:gdLst>
                <a:gd name="connsiteX0" fmla="*/ 28 w 96279"/>
                <a:gd name="connsiteY0" fmla="*/ 2519 h 388911"/>
                <a:gd name="connsiteX1" fmla="*/ 85753 w 96279"/>
                <a:gd name="connsiteY1" fmla="*/ 277156 h 388911"/>
                <a:gd name="connsiteX2" fmla="*/ 95278 w 96279"/>
                <a:gd name="connsiteY2" fmla="*/ 386694 h 388911"/>
                <a:gd name="connsiteX3" fmla="*/ 95278 w 96279"/>
                <a:gd name="connsiteY3" fmla="*/ 342244 h 388911"/>
                <a:gd name="connsiteX4" fmla="*/ 88928 w 96279"/>
                <a:gd name="connsiteY4" fmla="*/ 242231 h 388911"/>
                <a:gd name="connsiteX5" fmla="*/ 76228 w 96279"/>
                <a:gd name="connsiteY5" fmla="*/ 145394 h 388911"/>
                <a:gd name="connsiteX6" fmla="*/ 28 w 96279"/>
                <a:gd name="connsiteY6" fmla="*/ 2519 h 3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79" h="388911">
                  <a:moveTo>
                    <a:pt x="28" y="2519"/>
                  </a:moveTo>
                  <a:cubicBezTo>
                    <a:pt x="1615" y="24479"/>
                    <a:pt x="69878" y="213127"/>
                    <a:pt x="85753" y="277156"/>
                  </a:cubicBezTo>
                  <a:cubicBezTo>
                    <a:pt x="101628" y="341185"/>
                    <a:pt x="93691" y="375846"/>
                    <a:pt x="95278" y="386694"/>
                  </a:cubicBezTo>
                  <a:cubicBezTo>
                    <a:pt x="96865" y="397542"/>
                    <a:pt x="96336" y="366321"/>
                    <a:pt x="95278" y="342244"/>
                  </a:cubicBezTo>
                  <a:cubicBezTo>
                    <a:pt x="94220" y="318167"/>
                    <a:pt x="92103" y="275039"/>
                    <a:pt x="88928" y="242231"/>
                  </a:cubicBezTo>
                  <a:cubicBezTo>
                    <a:pt x="85753" y="209423"/>
                    <a:pt x="88928" y="182436"/>
                    <a:pt x="76228" y="145394"/>
                  </a:cubicBezTo>
                  <a:cubicBezTo>
                    <a:pt x="63528" y="108352"/>
                    <a:pt x="-1559" y="-19441"/>
                    <a:pt x="28" y="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1B3F0141-A68B-48A7-8EDA-E14AE4A7E2A4}"/>
                </a:ext>
              </a:extLst>
            </p:cNvPr>
            <p:cNvSpPr/>
            <p:nvPr/>
          </p:nvSpPr>
          <p:spPr>
            <a:xfrm>
              <a:off x="4491426" y="1885837"/>
              <a:ext cx="809419" cy="740564"/>
            </a:xfrm>
            <a:custGeom>
              <a:avLst/>
              <a:gdLst>
                <a:gd name="connsiteX0" fmla="*/ 18662 w 809419"/>
                <a:gd name="connsiteY0" fmla="*/ 15988 h 740564"/>
                <a:gd name="connsiteX1" fmla="*/ 220274 w 809419"/>
                <a:gd name="connsiteY1" fmla="*/ 42976 h 740564"/>
                <a:gd name="connsiteX2" fmla="*/ 523487 w 809419"/>
                <a:gd name="connsiteY2" fmla="*/ 152513 h 740564"/>
                <a:gd name="connsiteX3" fmla="*/ 679062 w 809419"/>
                <a:gd name="connsiteY3" fmla="*/ 395401 h 740564"/>
                <a:gd name="connsiteX4" fmla="*/ 802887 w 809419"/>
                <a:gd name="connsiteY4" fmla="*/ 730363 h 740564"/>
                <a:gd name="connsiteX5" fmla="*/ 787012 w 809419"/>
                <a:gd name="connsiteY5" fmla="*/ 638288 h 740564"/>
                <a:gd name="connsiteX6" fmla="*/ 742562 w 809419"/>
                <a:gd name="connsiteY6" fmla="*/ 476363 h 740564"/>
                <a:gd name="connsiteX7" fmla="*/ 699699 w 809419"/>
                <a:gd name="connsiteY7" fmla="*/ 281101 h 740564"/>
                <a:gd name="connsiteX8" fmla="*/ 18662 w 809419"/>
                <a:gd name="connsiteY8" fmla="*/ 15988 h 74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419" h="740564">
                  <a:moveTo>
                    <a:pt x="18662" y="15988"/>
                  </a:moveTo>
                  <a:cubicBezTo>
                    <a:pt x="-61242" y="-23699"/>
                    <a:pt x="136137" y="20222"/>
                    <a:pt x="220274" y="42976"/>
                  </a:cubicBezTo>
                  <a:cubicBezTo>
                    <a:pt x="304411" y="65730"/>
                    <a:pt x="447022" y="93776"/>
                    <a:pt x="523487" y="152513"/>
                  </a:cubicBezTo>
                  <a:cubicBezTo>
                    <a:pt x="599952" y="211251"/>
                    <a:pt x="632495" y="299093"/>
                    <a:pt x="679062" y="395401"/>
                  </a:cubicBezTo>
                  <a:cubicBezTo>
                    <a:pt x="725629" y="491709"/>
                    <a:pt x="784895" y="689882"/>
                    <a:pt x="802887" y="730363"/>
                  </a:cubicBezTo>
                  <a:cubicBezTo>
                    <a:pt x="820879" y="770844"/>
                    <a:pt x="797066" y="680621"/>
                    <a:pt x="787012" y="638288"/>
                  </a:cubicBezTo>
                  <a:cubicBezTo>
                    <a:pt x="776958" y="595955"/>
                    <a:pt x="757114" y="535894"/>
                    <a:pt x="742562" y="476363"/>
                  </a:cubicBezTo>
                  <a:cubicBezTo>
                    <a:pt x="728010" y="416832"/>
                    <a:pt x="818232" y="360211"/>
                    <a:pt x="699699" y="281101"/>
                  </a:cubicBezTo>
                  <a:cubicBezTo>
                    <a:pt x="581166" y="201991"/>
                    <a:pt x="98566" y="55675"/>
                    <a:pt x="18662" y="15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52CECA98-3CEE-4E2F-8412-756A66041B12}"/>
                </a:ext>
              </a:extLst>
            </p:cNvPr>
            <p:cNvSpPr/>
            <p:nvPr/>
          </p:nvSpPr>
          <p:spPr>
            <a:xfrm>
              <a:off x="4708463" y="2005723"/>
              <a:ext cx="476853" cy="664851"/>
            </a:xfrm>
            <a:custGeom>
              <a:avLst/>
              <a:gdLst>
                <a:gd name="connsiteX0" fmla="*/ 62 w 476853"/>
                <a:gd name="connsiteY0" fmla="*/ 877 h 664851"/>
                <a:gd name="connsiteX1" fmla="*/ 314387 w 476853"/>
                <a:gd name="connsiteY1" fmla="*/ 178677 h 664851"/>
                <a:gd name="connsiteX2" fmla="*/ 468375 w 476853"/>
                <a:gd name="connsiteY2" fmla="*/ 637465 h 664851"/>
                <a:gd name="connsiteX3" fmla="*/ 444562 w 476853"/>
                <a:gd name="connsiteY3" fmla="*/ 572377 h 664851"/>
                <a:gd name="connsiteX4" fmla="*/ 341375 w 476853"/>
                <a:gd name="connsiteY4" fmla="*/ 240590 h 664851"/>
                <a:gd name="connsiteX5" fmla="*/ 62 w 476853"/>
                <a:gd name="connsiteY5" fmla="*/ 877 h 6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853" h="664851">
                  <a:moveTo>
                    <a:pt x="62" y="877"/>
                  </a:moveTo>
                  <a:cubicBezTo>
                    <a:pt x="-4436" y="-9442"/>
                    <a:pt x="236335" y="72579"/>
                    <a:pt x="314387" y="178677"/>
                  </a:cubicBezTo>
                  <a:cubicBezTo>
                    <a:pt x="392439" y="284775"/>
                    <a:pt x="446679" y="571848"/>
                    <a:pt x="468375" y="637465"/>
                  </a:cubicBezTo>
                  <a:cubicBezTo>
                    <a:pt x="490071" y="703082"/>
                    <a:pt x="465729" y="638523"/>
                    <a:pt x="444562" y="572377"/>
                  </a:cubicBezTo>
                  <a:cubicBezTo>
                    <a:pt x="423395" y="506231"/>
                    <a:pt x="408844" y="333988"/>
                    <a:pt x="341375" y="240590"/>
                  </a:cubicBezTo>
                  <a:cubicBezTo>
                    <a:pt x="273906" y="147192"/>
                    <a:pt x="4560" y="11196"/>
                    <a:pt x="62" y="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C29F4FF7-A421-405D-AB5E-9C43B7C0A37C}"/>
                </a:ext>
              </a:extLst>
            </p:cNvPr>
            <p:cNvSpPr/>
            <p:nvPr/>
          </p:nvSpPr>
          <p:spPr>
            <a:xfrm>
              <a:off x="4648162" y="2016117"/>
              <a:ext cx="320833" cy="717123"/>
            </a:xfrm>
            <a:custGeom>
              <a:avLst/>
              <a:gdLst>
                <a:gd name="connsiteX0" fmla="*/ 39726 w 320833"/>
                <a:gd name="connsiteY0" fmla="*/ 8 h 717123"/>
                <a:gd name="connsiteX1" fmla="*/ 49251 w 320833"/>
                <a:gd name="connsiteY1" fmla="*/ 165108 h 717123"/>
                <a:gd name="connsiteX2" fmla="*/ 306426 w 320833"/>
                <a:gd name="connsiteY2" fmla="*/ 684221 h 717123"/>
                <a:gd name="connsiteX3" fmla="*/ 269913 w 320833"/>
                <a:gd name="connsiteY3" fmla="*/ 633421 h 717123"/>
                <a:gd name="connsiteX4" fmla="*/ 115926 w 320833"/>
                <a:gd name="connsiteY4" fmla="*/ 384183 h 717123"/>
                <a:gd name="connsiteX5" fmla="*/ 3213 w 320833"/>
                <a:gd name="connsiteY5" fmla="*/ 169871 h 717123"/>
                <a:gd name="connsiteX6" fmla="*/ 39726 w 320833"/>
                <a:gd name="connsiteY6" fmla="*/ 8 h 7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833" h="717123">
                  <a:moveTo>
                    <a:pt x="39726" y="8"/>
                  </a:moveTo>
                  <a:cubicBezTo>
                    <a:pt x="47399" y="-786"/>
                    <a:pt x="4801" y="51072"/>
                    <a:pt x="49251" y="165108"/>
                  </a:cubicBezTo>
                  <a:cubicBezTo>
                    <a:pt x="93701" y="279144"/>
                    <a:pt x="269649" y="606169"/>
                    <a:pt x="306426" y="684221"/>
                  </a:cubicBezTo>
                  <a:cubicBezTo>
                    <a:pt x="343203" y="762273"/>
                    <a:pt x="301663" y="683427"/>
                    <a:pt x="269913" y="633421"/>
                  </a:cubicBezTo>
                  <a:cubicBezTo>
                    <a:pt x="238163" y="583415"/>
                    <a:pt x="160376" y="461441"/>
                    <a:pt x="115926" y="384183"/>
                  </a:cubicBezTo>
                  <a:cubicBezTo>
                    <a:pt x="71476" y="306925"/>
                    <a:pt x="18559" y="232842"/>
                    <a:pt x="3213" y="169871"/>
                  </a:cubicBezTo>
                  <a:cubicBezTo>
                    <a:pt x="-12133" y="106900"/>
                    <a:pt x="32053" y="802"/>
                    <a:pt x="3972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B4ECD95E-F1B2-4415-81F0-17EF71DB500E}"/>
                </a:ext>
              </a:extLst>
            </p:cNvPr>
            <p:cNvSpPr/>
            <p:nvPr/>
          </p:nvSpPr>
          <p:spPr>
            <a:xfrm>
              <a:off x="5170481" y="2112036"/>
              <a:ext cx="265577" cy="528238"/>
            </a:xfrm>
            <a:custGeom>
              <a:avLst/>
              <a:gdLst>
                <a:gd name="connsiteX0" fmla="*/ 7 w 265577"/>
                <a:gd name="connsiteY0" fmla="*/ 927 h 528238"/>
                <a:gd name="connsiteX1" fmla="*/ 153994 w 265577"/>
                <a:gd name="connsiteY1" fmla="*/ 127927 h 528238"/>
                <a:gd name="connsiteX2" fmla="*/ 255594 w 265577"/>
                <a:gd name="connsiteY2" fmla="*/ 450189 h 528238"/>
                <a:gd name="connsiteX3" fmla="*/ 260357 w 265577"/>
                <a:gd name="connsiteY3" fmla="*/ 527977 h 528238"/>
                <a:gd name="connsiteX4" fmla="*/ 242894 w 265577"/>
                <a:gd name="connsiteY4" fmla="*/ 462889 h 528238"/>
                <a:gd name="connsiteX5" fmla="*/ 160344 w 265577"/>
                <a:gd name="connsiteY5" fmla="*/ 183489 h 528238"/>
                <a:gd name="connsiteX6" fmla="*/ 7 w 265577"/>
                <a:gd name="connsiteY6" fmla="*/ 927 h 52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77" h="528238">
                  <a:moveTo>
                    <a:pt x="7" y="927"/>
                  </a:moveTo>
                  <a:cubicBezTo>
                    <a:pt x="-1051" y="-8333"/>
                    <a:pt x="111396" y="53050"/>
                    <a:pt x="153994" y="127927"/>
                  </a:cubicBezTo>
                  <a:cubicBezTo>
                    <a:pt x="196592" y="202804"/>
                    <a:pt x="237867" y="383514"/>
                    <a:pt x="255594" y="450189"/>
                  </a:cubicBezTo>
                  <a:cubicBezTo>
                    <a:pt x="273321" y="516864"/>
                    <a:pt x="262474" y="525860"/>
                    <a:pt x="260357" y="527977"/>
                  </a:cubicBezTo>
                  <a:cubicBezTo>
                    <a:pt x="258240" y="530094"/>
                    <a:pt x="259563" y="520304"/>
                    <a:pt x="242894" y="462889"/>
                  </a:cubicBezTo>
                  <a:cubicBezTo>
                    <a:pt x="226225" y="405474"/>
                    <a:pt x="196063" y="257043"/>
                    <a:pt x="160344" y="183489"/>
                  </a:cubicBezTo>
                  <a:cubicBezTo>
                    <a:pt x="124625" y="109935"/>
                    <a:pt x="1065" y="10187"/>
                    <a:pt x="7" y="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499C3864-8411-4B23-8303-E0B9A3012692}"/>
                </a:ext>
              </a:extLst>
            </p:cNvPr>
            <p:cNvSpPr/>
            <p:nvPr/>
          </p:nvSpPr>
          <p:spPr>
            <a:xfrm>
              <a:off x="4756852" y="2087348"/>
              <a:ext cx="306280" cy="613583"/>
            </a:xfrm>
            <a:custGeom>
              <a:avLst/>
              <a:gdLst>
                <a:gd name="connsiteX0" fmla="*/ 886 w 306280"/>
                <a:gd name="connsiteY0" fmla="*/ 1802 h 613583"/>
                <a:gd name="connsiteX1" fmla="*/ 175511 w 306280"/>
                <a:gd name="connsiteY1" fmla="*/ 160552 h 613583"/>
                <a:gd name="connsiteX2" fmla="*/ 297748 w 306280"/>
                <a:gd name="connsiteY2" fmla="*/ 589177 h 613583"/>
                <a:gd name="connsiteX3" fmla="*/ 291398 w 306280"/>
                <a:gd name="connsiteY3" fmla="*/ 527265 h 613583"/>
                <a:gd name="connsiteX4" fmla="*/ 254886 w 306280"/>
                <a:gd name="connsiteY4" fmla="*/ 247865 h 613583"/>
                <a:gd name="connsiteX5" fmla="*/ 886 w 306280"/>
                <a:gd name="connsiteY5" fmla="*/ 1802 h 61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80" h="613583">
                  <a:moveTo>
                    <a:pt x="886" y="1802"/>
                  </a:moveTo>
                  <a:cubicBezTo>
                    <a:pt x="-12343" y="-12750"/>
                    <a:pt x="126034" y="62656"/>
                    <a:pt x="175511" y="160552"/>
                  </a:cubicBezTo>
                  <a:cubicBezTo>
                    <a:pt x="224988" y="258448"/>
                    <a:pt x="278434" y="528058"/>
                    <a:pt x="297748" y="589177"/>
                  </a:cubicBezTo>
                  <a:cubicBezTo>
                    <a:pt x="317062" y="650296"/>
                    <a:pt x="298542" y="584150"/>
                    <a:pt x="291398" y="527265"/>
                  </a:cubicBezTo>
                  <a:cubicBezTo>
                    <a:pt x="284254" y="470380"/>
                    <a:pt x="300130" y="337294"/>
                    <a:pt x="254886" y="247865"/>
                  </a:cubicBezTo>
                  <a:cubicBezTo>
                    <a:pt x="209642" y="158436"/>
                    <a:pt x="14115" y="16354"/>
                    <a:pt x="886" y="1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BB6B5999-4835-4667-9D20-DAD4E9BEEA3E}"/>
                </a:ext>
              </a:extLst>
            </p:cNvPr>
            <p:cNvSpPr/>
            <p:nvPr/>
          </p:nvSpPr>
          <p:spPr>
            <a:xfrm>
              <a:off x="4432228" y="1965325"/>
              <a:ext cx="593759" cy="801286"/>
            </a:xfrm>
            <a:custGeom>
              <a:avLst/>
              <a:gdLst>
                <a:gd name="connsiteX0" fmla="*/ 72 w 593759"/>
                <a:gd name="connsiteY0" fmla="*/ 0 h 801286"/>
                <a:gd name="connsiteX1" fmla="*/ 323922 w 593759"/>
                <a:gd name="connsiteY1" fmla="*/ 146050 h 801286"/>
                <a:gd name="connsiteX2" fmla="*/ 577922 w 593759"/>
                <a:gd name="connsiteY2" fmla="*/ 758825 h 801286"/>
                <a:gd name="connsiteX3" fmla="*/ 555697 w 593759"/>
                <a:gd name="connsiteY3" fmla="*/ 701675 h 801286"/>
                <a:gd name="connsiteX4" fmla="*/ 463622 w 593759"/>
                <a:gd name="connsiteY4" fmla="*/ 323850 h 801286"/>
                <a:gd name="connsiteX5" fmla="*/ 352497 w 593759"/>
                <a:gd name="connsiteY5" fmla="*/ 146050 h 801286"/>
                <a:gd name="connsiteX6" fmla="*/ 72 w 593759"/>
                <a:gd name="connsiteY6" fmla="*/ 0 h 80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59" h="801286">
                  <a:moveTo>
                    <a:pt x="72" y="0"/>
                  </a:moveTo>
                  <a:cubicBezTo>
                    <a:pt x="-4690" y="0"/>
                    <a:pt x="227614" y="19579"/>
                    <a:pt x="323922" y="146050"/>
                  </a:cubicBezTo>
                  <a:cubicBezTo>
                    <a:pt x="420230" y="272521"/>
                    <a:pt x="539293" y="666221"/>
                    <a:pt x="577922" y="758825"/>
                  </a:cubicBezTo>
                  <a:cubicBezTo>
                    <a:pt x="616551" y="851429"/>
                    <a:pt x="574747" y="774171"/>
                    <a:pt x="555697" y="701675"/>
                  </a:cubicBezTo>
                  <a:cubicBezTo>
                    <a:pt x="536647" y="629179"/>
                    <a:pt x="497489" y="416454"/>
                    <a:pt x="463622" y="323850"/>
                  </a:cubicBezTo>
                  <a:cubicBezTo>
                    <a:pt x="429755" y="231246"/>
                    <a:pt x="426580" y="197644"/>
                    <a:pt x="352497" y="146050"/>
                  </a:cubicBezTo>
                  <a:cubicBezTo>
                    <a:pt x="278414" y="94456"/>
                    <a:pt x="4834" y="0"/>
                    <a:pt x="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E2D870A8-6EA5-4D20-AD6D-83418DD30AB3}"/>
                </a:ext>
              </a:extLst>
            </p:cNvPr>
            <p:cNvSpPr/>
            <p:nvPr/>
          </p:nvSpPr>
          <p:spPr>
            <a:xfrm>
              <a:off x="4391203" y="1936063"/>
              <a:ext cx="315120" cy="961110"/>
            </a:xfrm>
            <a:custGeom>
              <a:avLst/>
              <a:gdLst>
                <a:gd name="connsiteX0" fmla="*/ 314147 w 315120"/>
                <a:gd name="connsiteY0" fmla="*/ 687 h 961110"/>
                <a:gd name="connsiteX1" fmla="*/ 140580 w 315120"/>
                <a:gd name="connsiteY1" fmla="*/ 237754 h 961110"/>
                <a:gd name="connsiteX2" fmla="*/ 5114 w 315120"/>
                <a:gd name="connsiteY2" fmla="*/ 940487 h 961110"/>
                <a:gd name="connsiteX3" fmla="*/ 30514 w 315120"/>
                <a:gd name="connsiteY3" fmla="*/ 754220 h 961110"/>
                <a:gd name="connsiteX4" fmla="*/ 49564 w 315120"/>
                <a:gd name="connsiteY4" fmla="*/ 548904 h 961110"/>
                <a:gd name="connsiteX5" fmla="*/ 58030 w 315120"/>
                <a:gd name="connsiteY5" fmla="*/ 294904 h 961110"/>
                <a:gd name="connsiteX6" fmla="*/ 314147 w 315120"/>
                <a:gd name="connsiteY6" fmla="*/ 687 h 96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120" h="961110">
                  <a:moveTo>
                    <a:pt x="314147" y="687"/>
                  </a:moveTo>
                  <a:cubicBezTo>
                    <a:pt x="327905" y="-8838"/>
                    <a:pt x="192085" y="81121"/>
                    <a:pt x="140580" y="237754"/>
                  </a:cubicBezTo>
                  <a:cubicBezTo>
                    <a:pt x="89075" y="394387"/>
                    <a:pt x="23458" y="854409"/>
                    <a:pt x="5114" y="940487"/>
                  </a:cubicBezTo>
                  <a:cubicBezTo>
                    <a:pt x="-13230" y="1026565"/>
                    <a:pt x="23106" y="819484"/>
                    <a:pt x="30514" y="754220"/>
                  </a:cubicBezTo>
                  <a:cubicBezTo>
                    <a:pt x="37922" y="688956"/>
                    <a:pt x="44978" y="625457"/>
                    <a:pt x="49564" y="548904"/>
                  </a:cubicBezTo>
                  <a:cubicBezTo>
                    <a:pt x="54150" y="472351"/>
                    <a:pt x="16755" y="384862"/>
                    <a:pt x="58030" y="294904"/>
                  </a:cubicBezTo>
                  <a:cubicBezTo>
                    <a:pt x="99305" y="204946"/>
                    <a:pt x="300389" y="10212"/>
                    <a:pt x="314147" y="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B5A8B9D1-E5D2-47B7-B177-AC160A5056B3}"/>
                </a:ext>
              </a:extLst>
            </p:cNvPr>
            <p:cNvSpPr/>
            <p:nvPr/>
          </p:nvSpPr>
          <p:spPr>
            <a:xfrm>
              <a:off x="4351457" y="1879498"/>
              <a:ext cx="286793" cy="1068160"/>
            </a:xfrm>
            <a:custGeom>
              <a:avLst/>
              <a:gdLst>
                <a:gd name="connsiteX0" fmla="*/ 286160 w 286793"/>
                <a:gd name="connsiteY0" fmla="*/ 102 h 1068160"/>
                <a:gd name="connsiteX1" fmla="*/ 102010 w 286793"/>
                <a:gd name="connsiteY1" fmla="*/ 232935 h 1068160"/>
                <a:gd name="connsiteX2" fmla="*/ 23693 w 286793"/>
                <a:gd name="connsiteY2" fmla="*/ 376869 h 1068160"/>
                <a:gd name="connsiteX3" fmla="*/ 38510 w 286793"/>
                <a:gd name="connsiteY3" fmla="*/ 1022452 h 1068160"/>
                <a:gd name="connsiteX4" fmla="*/ 38510 w 286793"/>
                <a:gd name="connsiteY4" fmla="*/ 980119 h 1068160"/>
                <a:gd name="connsiteX5" fmla="*/ 4643 w 286793"/>
                <a:gd name="connsiteY5" fmla="*/ 698602 h 1068160"/>
                <a:gd name="connsiteX6" fmla="*/ 32160 w 286793"/>
                <a:gd name="connsiteY6" fmla="*/ 262569 h 1068160"/>
                <a:gd name="connsiteX7" fmla="*/ 286160 w 286793"/>
                <a:gd name="connsiteY7" fmla="*/ 102 h 10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93" h="1068160">
                  <a:moveTo>
                    <a:pt x="286160" y="102"/>
                  </a:moveTo>
                  <a:cubicBezTo>
                    <a:pt x="297802" y="-4837"/>
                    <a:pt x="145754" y="170141"/>
                    <a:pt x="102010" y="232935"/>
                  </a:cubicBezTo>
                  <a:cubicBezTo>
                    <a:pt x="58265" y="295730"/>
                    <a:pt x="34276" y="245283"/>
                    <a:pt x="23693" y="376869"/>
                  </a:cubicBezTo>
                  <a:cubicBezTo>
                    <a:pt x="13110" y="508455"/>
                    <a:pt x="36040" y="921910"/>
                    <a:pt x="38510" y="1022452"/>
                  </a:cubicBezTo>
                  <a:cubicBezTo>
                    <a:pt x="40979" y="1122994"/>
                    <a:pt x="44154" y="1034094"/>
                    <a:pt x="38510" y="980119"/>
                  </a:cubicBezTo>
                  <a:cubicBezTo>
                    <a:pt x="32866" y="926144"/>
                    <a:pt x="5701" y="818194"/>
                    <a:pt x="4643" y="698602"/>
                  </a:cubicBezTo>
                  <a:cubicBezTo>
                    <a:pt x="3585" y="579010"/>
                    <a:pt x="-15465" y="379691"/>
                    <a:pt x="32160" y="262569"/>
                  </a:cubicBezTo>
                  <a:cubicBezTo>
                    <a:pt x="79785" y="145447"/>
                    <a:pt x="274518" y="5041"/>
                    <a:pt x="286160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FF032D4B-3396-4C0A-9C3A-44AB7635C221}"/>
                </a:ext>
              </a:extLst>
            </p:cNvPr>
            <p:cNvSpPr/>
            <p:nvPr/>
          </p:nvSpPr>
          <p:spPr>
            <a:xfrm>
              <a:off x="4253822" y="2313494"/>
              <a:ext cx="128587" cy="495484"/>
            </a:xfrm>
            <a:custGeom>
              <a:avLst/>
              <a:gdLst>
                <a:gd name="connsiteX0" fmla="*/ 127678 w 128587"/>
                <a:gd name="connsiteY0" fmla="*/ 23 h 495484"/>
                <a:gd name="connsiteX1" fmla="*/ 62061 w 128587"/>
                <a:gd name="connsiteY1" fmla="*/ 124906 h 495484"/>
                <a:gd name="connsiteX2" fmla="*/ 678 w 128587"/>
                <a:gd name="connsiteY2" fmla="*/ 488973 h 495484"/>
                <a:gd name="connsiteX3" fmla="*/ 28195 w 128587"/>
                <a:gd name="connsiteY3" fmla="*/ 340806 h 495484"/>
                <a:gd name="connsiteX4" fmla="*/ 11261 w 128587"/>
                <a:gd name="connsiteY4" fmla="*/ 116439 h 495484"/>
                <a:gd name="connsiteX5" fmla="*/ 127678 w 128587"/>
                <a:gd name="connsiteY5" fmla="*/ 23 h 49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" h="495484">
                  <a:moveTo>
                    <a:pt x="127678" y="23"/>
                  </a:moveTo>
                  <a:cubicBezTo>
                    <a:pt x="136145" y="1434"/>
                    <a:pt x="83228" y="43414"/>
                    <a:pt x="62061" y="124906"/>
                  </a:cubicBezTo>
                  <a:cubicBezTo>
                    <a:pt x="40894" y="206398"/>
                    <a:pt x="6322" y="452990"/>
                    <a:pt x="678" y="488973"/>
                  </a:cubicBezTo>
                  <a:cubicBezTo>
                    <a:pt x="-4966" y="524956"/>
                    <a:pt x="26431" y="402895"/>
                    <a:pt x="28195" y="340806"/>
                  </a:cubicBezTo>
                  <a:cubicBezTo>
                    <a:pt x="29959" y="278717"/>
                    <a:pt x="-7083" y="171472"/>
                    <a:pt x="11261" y="116439"/>
                  </a:cubicBezTo>
                  <a:cubicBezTo>
                    <a:pt x="29605" y="61406"/>
                    <a:pt x="119211" y="-1388"/>
                    <a:pt x="127678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8426407-4E0F-476F-891C-EEBA142605AC}"/>
                </a:ext>
              </a:extLst>
            </p:cNvPr>
            <p:cNvSpPr/>
            <p:nvPr/>
          </p:nvSpPr>
          <p:spPr>
            <a:xfrm>
              <a:off x="4200131" y="2591751"/>
              <a:ext cx="105261" cy="806652"/>
            </a:xfrm>
            <a:custGeom>
              <a:avLst/>
              <a:gdLst>
                <a:gd name="connsiteX0" fmla="*/ 90352 w 105261"/>
                <a:gd name="connsiteY0" fmla="*/ 5399 h 806652"/>
                <a:gd name="connsiteX1" fmla="*/ 43786 w 105261"/>
                <a:gd name="connsiteY1" fmla="*/ 189549 h 806652"/>
                <a:gd name="connsiteX2" fmla="*/ 1452 w 105261"/>
                <a:gd name="connsiteY2" fmla="*/ 388516 h 806652"/>
                <a:gd name="connsiteX3" fmla="*/ 98819 w 105261"/>
                <a:gd name="connsiteY3" fmla="*/ 790682 h 806652"/>
                <a:gd name="connsiteX4" fmla="*/ 88236 w 105261"/>
                <a:gd name="connsiteY4" fmla="*/ 695432 h 806652"/>
                <a:gd name="connsiteX5" fmla="*/ 24736 w 105261"/>
                <a:gd name="connsiteY5" fmla="*/ 407566 h 806652"/>
                <a:gd name="connsiteX6" fmla="*/ 90352 w 105261"/>
                <a:gd name="connsiteY6" fmla="*/ 5399 h 8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61" h="806652">
                  <a:moveTo>
                    <a:pt x="90352" y="5399"/>
                  </a:moveTo>
                  <a:cubicBezTo>
                    <a:pt x="93527" y="-30937"/>
                    <a:pt x="58603" y="125696"/>
                    <a:pt x="43786" y="189549"/>
                  </a:cubicBezTo>
                  <a:cubicBezTo>
                    <a:pt x="28969" y="253402"/>
                    <a:pt x="-7720" y="288327"/>
                    <a:pt x="1452" y="388516"/>
                  </a:cubicBezTo>
                  <a:cubicBezTo>
                    <a:pt x="10624" y="488705"/>
                    <a:pt x="84355" y="739529"/>
                    <a:pt x="98819" y="790682"/>
                  </a:cubicBezTo>
                  <a:cubicBezTo>
                    <a:pt x="113283" y="841835"/>
                    <a:pt x="100583" y="759285"/>
                    <a:pt x="88236" y="695432"/>
                  </a:cubicBezTo>
                  <a:cubicBezTo>
                    <a:pt x="75889" y="631579"/>
                    <a:pt x="24031" y="519396"/>
                    <a:pt x="24736" y="407566"/>
                  </a:cubicBezTo>
                  <a:cubicBezTo>
                    <a:pt x="25441" y="295736"/>
                    <a:pt x="87177" y="41735"/>
                    <a:pt x="90352" y="5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362DC52B-1A1D-4B10-94C8-3034093C7B14}"/>
                </a:ext>
              </a:extLst>
            </p:cNvPr>
            <p:cNvSpPr/>
            <p:nvPr/>
          </p:nvSpPr>
          <p:spPr>
            <a:xfrm>
              <a:off x="4298378" y="3369443"/>
              <a:ext cx="118866" cy="511031"/>
            </a:xfrm>
            <a:custGeom>
              <a:avLst/>
              <a:gdLst>
                <a:gd name="connsiteX0" fmla="*/ 572 w 118866"/>
                <a:gd name="connsiteY0" fmla="*/ 290 h 511031"/>
                <a:gd name="connsiteX1" fmla="*/ 72539 w 118866"/>
                <a:gd name="connsiteY1" fmla="*/ 184440 h 511031"/>
                <a:gd name="connsiteX2" fmla="*/ 76772 w 118866"/>
                <a:gd name="connsiteY2" fmla="*/ 332607 h 511031"/>
                <a:gd name="connsiteX3" fmla="*/ 25972 w 118866"/>
                <a:gd name="connsiteY3" fmla="*/ 510407 h 511031"/>
                <a:gd name="connsiteX4" fmla="*/ 70422 w 118866"/>
                <a:gd name="connsiteY4" fmla="*/ 385524 h 511031"/>
                <a:gd name="connsiteX5" fmla="*/ 116989 w 118866"/>
                <a:gd name="connsiteY5" fmla="*/ 228890 h 511031"/>
                <a:gd name="connsiteX6" fmla="*/ 572 w 118866"/>
                <a:gd name="connsiteY6" fmla="*/ 290 h 51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66" h="511031">
                  <a:moveTo>
                    <a:pt x="572" y="290"/>
                  </a:moveTo>
                  <a:cubicBezTo>
                    <a:pt x="-6836" y="-7118"/>
                    <a:pt x="59839" y="129054"/>
                    <a:pt x="72539" y="184440"/>
                  </a:cubicBezTo>
                  <a:cubicBezTo>
                    <a:pt x="85239" y="239826"/>
                    <a:pt x="84533" y="278279"/>
                    <a:pt x="76772" y="332607"/>
                  </a:cubicBezTo>
                  <a:cubicBezTo>
                    <a:pt x="69011" y="386935"/>
                    <a:pt x="27030" y="501588"/>
                    <a:pt x="25972" y="510407"/>
                  </a:cubicBezTo>
                  <a:cubicBezTo>
                    <a:pt x="24914" y="519227"/>
                    <a:pt x="55253" y="432443"/>
                    <a:pt x="70422" y="385524"/>
                  </a:cubicBezTo>
                  <a:cubicBezTo>
                    <a:pt x="85591" y="338605"/>
                    <a:pt x="128278" y="292743"/>
                    <a:pt x="116989" y="228890"/>
                  </a:cubicBezTo>
                  <a:cubicBezTo>
                    <a:pt x="105700" y="165037"/>
                    <a:pt x="7980" y="7698"/>
                    <a:pt x="572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E0813E35-4D60-4700-99C2-A791AE76B540}"/>
                </a:ext>
              </a:extLst>
            </p:cNvPr>
            <p:cNvSpPr/>
            <p:nvPr/>
          </p:nvSpPr>
          <p:spPr>
            <a:xfrm>
              <a:off x="4158429" y="2063265"/>
              <a:ext cx="295383" cy="762744"/>
            </a:xfrm>
            <a:custGeom>
              <a:avLst/>
              <a:gdLst>
                <a:gd name="connsiteX0" fmla="*/ 295038 w 295383"/>
                <a:gd name="connsiteY0" fmla="*/ 485 h 762744"/>
                <a:gd name="connsiteX1" fmla="*/ 70671 w 295383"/>
                <a:gd name="connsiteY1" fmla="*/ 218502 h 762744"/>
                <a:gd name="connsiteX2" fmla="*/ 32571 w 295383"/>
                <a:gd name="connsiteY2" fmla="*/ 739202 h 762744"/>
                <a:gd name="connsiteX3" fmla="*/ 43154 w 295383"/>
                <a:gd name="connsiteY3" fmla="*/ 646068 h 762744"/>
                <a:gd name="connsiteX4" fmla="*/ 32571 w 295383"/>
                <a:gd name="connsiteY4" fmla="*/ 400535 h 762744"/>
                <a:gd name="connsiteX5" fmla="*/ 13521 w 295383"/>
                <a:gd name="connsiteY5" fmla="*/ 269302 h 762744"/>
                <a:gd name="connsiteX6" fmla="*/ 295038 w 295383"/>
                <a:gd name="connsiteY6" fmla="*/ 485 h 7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383" h="762744">
                  <a:moveTo>
                    <a:pt x="295038" y="485"/>
                  </a:moveTo>
                  <a:cubicBezTo>
                    <a:pt x="304563" y="-7982"/>
                    <a:pt x="114415" y="95383"/>
                    <a:pt x="70671" y="218502"/>
                  </a:cubicBezTo>
                  <a:cubicBezTo>
                    <a:pt x="26927" y="341621"/>
                    <a:pt x="37157" y="667941"/>
                    <a:pt x="32571" y="739202"/>
                  </a:cubicBezTo>
                  <a:cubicBezTo>
                    <a:pt x="27985" y="810463"/>
                    <a:pt x="43154" y="702512"/>
                    <a:pt x="43154" y="646068"/>
                  </a:cubicBezTo>
                  <a:cubicBezTo>
                    <a:pt x="43154" y="589624"/>
                    <a:pt x="37510" y="463329"/>
                    <a:pt x="32571" y="400535"/>
                  </a:cubicBezTo>
                  <a:cubicBezTo>
                    <a:pt x="27632" y="337741"/>
                    <a:pt x="-23874" y="338447"/>
                    <a:pt x="13521" y="269302"/>
                  </a:cubicBezTo>
                  <a:cubicBezTo>
                    <a:pt x="50915" y="200158"/>
                    <a:pt x="285513" y="8952"/>
                    <a:pt x="295038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648171EE-F8B2-42C4-9C96-E6732C27BCFE}"/>
                </a:ext>
              </a:extLst>
            </p:cNvPr>
            <p:cNvSpPr/>
            <p:nvPr/>
          </p:nvSpPr>
          <p:spPr>
            <a:xfrm>
              <a:off x="4164403" y="2899320"/>
              <a:ext cx="80589" cy="395080"/>
            </a:xfrm>
            <a:custGeom>
              <a:avLst/>
              <a:gdLst>
                <a:gd name="connsiteX0" fmla="*/ 16014 w 80589"/>
                <a:gd name="connsiteY0" fmla="*/ 513 h 395080"/>
                <a:gd name="connsiteX1" fmla="*/ 16014 w 80589"/>
                <a:gd name="connsiteY1" fmla="*/ 131747 h 395080"/>
                <a:gd name="connsiteX2" fmla="*/ 79514 w 80589"/>
                <a:gd name="connsiteY2" fmla="*/ 387863 h 395080"/>
                <a:gd name="connsiteX3" fmla="*/ 51997 w 80589"/>
                <a:gd name="connsiteY3" fmla="*/ 311663 h 395080"/>
                <a:gd name="connsiteX4" fmla="*/ 1197 w 80589"/>
                <a:gd name="connsiteY4" fmla="*/ 176197 h 395080"/>
                <a:gd name="connsiteX5" fmla="*/ 16014 w 80589"/>
                <a:gd name="connsiteY5" fmla="*/ 513 h 3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89" h="395080">
                  <a:moveTo>
                    <a:pt x="16014" y="513"/>
                  </a:moveTo>
                  <a:cubicBezTo>
                    <a:pt x="18483" y="-6895"/>
                    <a:pt x="5431" y="67189"/>
                    <a:pt x="16014" y="131747"/>
                  </a:cubicBezTo>
                  <a:cubicBezTo>
                    <a:pt x="26597" y="196305"/>
                    <a:pt x="73517" y="357877"/>
                    <a:pt x="79514" y="387863"/>
                  </a:cubicBezTo>
                  <a:cubicBezTo>
                    <a:pt x="85511" y="417849"/>
                    <a:pt x="65050" y="346941"/>
                    <a:pt x="51997" y="311663"/>
                  </a:cubicBezTo>
                  <a:cubicBezTo>
                    <a:pt x="38944" y="276385"/>
                    <a:pt x="7194" y="219941"/>
                    <a:pt x="1197" y="176197"/>
                  </a:cubicBezTo>
                  <a:cubicBezTo>
                    <a:pt x="-4800" y="132453"/>
                    <a:pt x="13545" y="7921"/>
                    <a:pt x="16014" y="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7C166B15-2DED-410B-AF96-C34B001C770B}"/>
                </a:ext>
              </a:extLst>
            </p:cNvPr>
            <p:cNvSpPr/>
            <p:nvPr/>
          </p:nvSpPr>
          <p:spPr>
            <a:xfrm>
              <a:off x="3778035" y="2116474"/>
              <a:ext cx="170337" cy="415942"/>
            </a:xfrm>
            <a:custGeom>
              <a:avLst/>
              <a:gdLst>
                <a:gd name="connsiteX0" fmla="*/ 169548 w 170337"/>
                <a:gd name="connsiteY0" fmla="*/ 193 h 415942"/>
                <a:gd name="connsiteX1" fmla="*/ 76415 w 170337"/>
                <a:gd name="connsiteY1" fmla="*/ 116609 h 415942"/>
                <a:gd name="connsiteX2" fmla="*/ 65832 w 170337"/>
                <a:gd name="connsiteY2" fmla="*/ 404476 h 415942"/>
                <a:gd name="connsiteX3" fmla="*/ 65832 w 170337"/>
                <a:gd name="connsiteY3" fmla="*/ 349443 h 415942"/>
                <a:gd name="connsiteX4" fmla="*/ 27732 w 170337"/>
                <a:gd name="connsiteY4" fmla="*/ 262659 h 415942"/>
                <a:gd name="connsiteX5" fmla="*/ 215 w 170337"/>
                <a:gd name="connsiteY5" fmla="*/ 374843 h 415942"/>
                <a:gd name="connsiteX6" fmla="*/ 15032 w 170337"/>
                <a:gd name="connsiteY6" fmla="*/ 175876 h 415942"/>
                <a:gd name="connsiteX7" fmla="*/ 17148 w 170337"/>
                <a:gd name="connsiteY7" fmla="*/ 91209 h 415942"/>
                <a:gd name="connsiteX8" fmla="*/ 169548 w 170337"/>
                <a:gd name="connsiteY8" fmla="*/ 193 h 4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337" h="415942">
                  <a:moveTo>
                    <a:pt x="169548" y="193"/>
                  </a:moveTo>
                  <a:cubicBezTo>
                    <a:pt x="179426" y="4426"/>
                    <a:pt x="93701" y="49228"/>
                    <a:pt x="76415" y="116609"/>
                  </a:cubicBezTo>
                  <a:cubicBezTo>
                    <a:pt x="59129" y="183990"/>
                    <a:pt x="67596" y="365670"/>
                    <a:pt x="65832" y="404476"/>
                  </a:cubicBezTo>
                  <a:cubicBezTo>
                    <a:pt x="64068" y="443282"/>
                    <a:pt x="72182" y="373079"/>
                    <a:pt x="65832" y="349443"/>
                  </a:cubicBezTo>
                  <a:cubicBezTo>
                    <a:pt x="59482" y="325807"/>
                    <a:pt x="38668" y="258426"/>
                    <a:pt x="27732" y="262659"/>
                  </a:cubicBezTo>
                  <a:cubicBezTo>
                    <a:pt x="16796" y="266892"/>
                    <a:pt x="2332" y="389307"/>
                    <a:pt x="215" y="374843"/>
                  </a:cubicBezTo>
                  <a:cubicBezTo>
                    <a:pt x="-1902" y="360379"/>
                    <a:pt x="12210" y="223148"/>
                    <a:pt x="15032" y="175876"/>
                  </a:cubicBezTo>
                  <a:cubicBezTo>
                    <a:pt x="17854" y="128604"/>
                    <a:pt x="-8252" y="120137"/>
                    <a:pt x="17148" y="91209"/>
                  </a:cubicBezTo>
                  <a:cubicBezTo>
                    <a:pt x="42548" y="62281"/>
                    <a:pt x="159670" y="-4040"/>
                    <a:pt x="169548" y="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5A5D804-A6EA-47ED-8B7C-D7C6ED6267A8}"/>
                </a:ext>
              </a:extLst>
            </p:cNvPr>
            <p:cNvSpPr/>
            <p:nvPr/>
          </p:nvSpPr>
          <p:spPr>
            <a:xfrm>
              <a:off x="3733775" y="2311385"/>
              <a:ext cx="233654" cy="216050"/>
            </a:xfrm>
            <a:custGeom>
              <a:avLst/>
              <a:gdLst>
                <a:gd name="connsiteX0" fmla="*/ 232858 w 233654"/>
                <a:gd name="connsiteY0" fmla="*/ 15 h 216050"/>
                <a:gd name="connsiteX1" fmla="*/ 95275 w 233654"/>
                <a:gd name="connsiteY1" fmla="*/ 184165 h 216050"/>
                <a:gd name="connsiteX2" fmla="*/ 25 w 233654"/>
                <a:gd name="connsiteY2" fmla="*/ 215915 h 216050"/>
                <a:gd name="connsiteX3" fmla="*/ 103742 w 233654"/>
                <a:gd name="connsiteY3" fmla="*/ 194748 h 216050"/>
                <a:gd name="connsiteX4" fmla="*/ 150308 w 233654"/>
                <a:gd name="connsiteY4" fmla="*/ 173582 h 216050"/>
                <a:gd name="connsiteX5" fmla="*/ 232858 w 233654"/>
                <a:gd name="connsiteY5" fmla="*/ 15 h 2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654" h="216050">
                  <a:moveTo>
                    <a:pt x="232858" y="15"/>
                  </a:moveTo>
                  <a:cubicBezTo>
                    <a:pt x="223686" y="1779"/>
                    <a:pt x="134080" y="148182"/>
                    <a:pt x="95275" y="184165"/>
                  </a:cubicBezTo>
                  <a:cubicBezTo>
                    <a:pt x="56470" y="220148"/>
                    <a:pt x="-1386" y="214151"/>
                    <a:pt x="25" y="215915"/>
                  </a:cubicBezTo>
                  <a:cubicBezTo>
                    <a:pt x="1436" y="217679"/>
                    <a:pt x="78695" y="201804"/>
                    <a:pt x="103742" y="194748"/>
                  </a:cubicBezTo>
                  <a:cubicBezTo>
                    <a:pt x="128789" y="187693"/>
                    <a:pt x="131258" y="201804"/>
                    <a:pt x="150308" y="173582"/>
                  </a:cubicBezTo>
                  <a:cubicBezTo>
                    <a:pt x="169358" y="145360"/>
                    <a:pt x="242030" y="-1749"/>
                    <a:pt x="23285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A8AF39F4-C82F-4A06-9D9A-9A244DCB3920}"/>
                </a:ext>
              </a:extLst>
            </p:cNvPr>
            <p:cNvSpPr/>
            <p:nvPr/>
          </p:nvSpPr>
          <p:spPr>
            <a:xfrm>
              <a:off x="3753616" y="2317750"/>
              <a:ext cx="285601" cy="290772"/>
            </a:xfrm>
            <a:custGeom>
              <a:avLst/>
              <a:gdLst>
                <a:gd name="connsiteX0" fmla="*/ 284984 w 285601"/>
                <a:gd name="connsiteY0" fmla="*/ 0 h 290772"/>
                <a:gd name="connsiteX1" fmla="*/ 181267 w 285601"/>
                <a:gd name="connsiteY1" fmla="*/ 182033 h 290772"/>
                <a:gd name="connsiteX2" fmla="*/ 1351 w 285601"/>
                <a:gd name="connsiteY2" fmla="*/ 287867 h 290772"/>
                <a:gd name="connsiteX3" fmla="*/ 105067 w 285601"/>
                <a:gd name="connsiteY3" fmla="*/ 254000 h 290772"/>
                <a:gd name="connsiteX4" fmla="*/ 219367 w 285601"/>
                <a:gd name="connsiteY4" fmla="*/ 179917 h 290772"/>
                <a:gd name="connsiteX5" fmla="*/ 284984 w 285601"/>
                <a:gd name="connsiteY5" fmla="*/ 0 h 29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601" h="290772">
                  <a:moveTo>
                    <a:pt x="284984" y="0"/>
                  </a:moveTo>
                  <a:cubicBezTo>
                    <a:pt x="278634" y="353"/>
                    <a:pt x="228539" y="134055"/>
                    <a:pt x="181267" y="182033"/>
                  </a:cubicBezTo>
                  <a:cubicBezTo>
                    <a:pt x="133995" y="230011"/>
                    <a:pt x="14051" y="275873"/>
                    <a:pt x="1351" y="287867"/>
                  </a:cubicBezTo>
                  <a:cubicBezTo>
                    <a:pt x="-11349" y="299862"/>
                    <a:pt x="68731" y="271992"/>
                    <a:pt x="105067" y="254000"/>
                  </a:cubicBezTo>
                  <a:cubicBezTo>
                    <a:pt x="141403" y="236008"/>
                    <a:pt x="191498" y="222250"/>
                    <a:pt x="219367" y="179917"/>
                  </a:cubicBezTo>
                  <a:cubicBezTo>
                    <a:pt x="247236" y="137584"/>
                    <a:pt x="291334" y="-353"/>
                    <a:pt x="28498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2E7279AB-ABA4-4F73-8445-73B0C7F36A80}"/>
                </a:ext>
              </a:extLst>
            </p:cNvPr>
            <p:cNvSpPr/>
            <p:nvPr/>
          </p:nvSpPr>
          <p:spPr>
            <a:xfrm>
              <a:off x="3764628" y="2292350"/>
              <a:ext cx="384139" cy="614249"/>
            </a:xfrm>
            <a:custGeom>
              <a:avLst/>
              <a:gdLst>
                <a:gd name="connsiteX0" fmla="*/ 384039 w 384139"/>
                <a:gd name="connsiteY0" fmla="*/ 0 h 614249"/>
                <a:gd name="connsiteX1" fmla="*/ 202005 w 384139"/>
                <a:gd name="connsiteY1" fmla="*/ 270933 h 614249"/>
                <a:gd name="connsiteX2" fmla="*/ 47489 w 384139"/>
                <a:gd name="connsiteY2" fmla="*/ 370417 h 614249"/>
                <a:gd name="connsiteX3" fmla="*/ 922 w 384139"/>
                <a:gd name="connsiteY3" fmla="*/ 609600 h 614249"/>
                <a:gd name="connsiteX4" fmla="*/ 17855 w 384139"/>
                <a:gd name="connsiteY4" fmla="*/ 514350 h 614249"/>
                <a:gd name="connsiteX5" fmla="*/ 34789 w 384139"/>
                <a:gd name="connsiteY5" fmla="*/ 340783 h 614249"/>
                <a:gd name="connsiteX6" fmla="*/ 176605 w 384139"/>
                <a:gd name="connsiteY6" fmla="*/ 268817 h 614249"/>
                <a:gd name="connsiteX7" fmla="*/ 384039 w 384139"/>
                <a:gd name="connsiteY7" fmla="*/ 0 h 6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9" h="614249">
                  <a:moveTo>
                    <a:pt x="384039" y="0"/>
                  </a:moveTo>
                  <a:cubicBezTo>
                    <a:pt x="388272" y="353"/>
                    <a:pt x="258096" y="209197"/>
                    <a:pt x="202005" y="270933"/>
                  </a:cubicBezTo>
                  <a:cubicBezTo>
                    <a:pt x="145914" y="332669"/>
                    <a:pt x="81003" y="313973"/>
                    <a:pt x="47489" y="370417"/>
                  </a:cubicBezTo>
                  <a:cubicBezTo>
                    <a:pt x="13975" y="426862"/>
                    <a:pt x="5861" y="585611"/>
                    <a:pt x="922" y="609600"/>
                  </a:cubicBezTo>
                  <a:cubicBezTo>
                    <a:pt x="-4017" y="633589"/>
                    <a:pt x="12211" y="559153"/>
                    <a:pt x="17855" y="514350"/>
                  </a:cubicBezTo>
                  <a:cubicBezTo>
                    <a:pt x="23499" y="469547"/>
                    <a:pt x="8331" y="381705"/>
                    <a:pt x="34789" y="340783"/>
                  </a:cubicBezTo>
                  <a:cubicBezTo>
                    <a:pt x="61247" y="299861"/>
                    <a:pt x="123688" y="321734"/>
                    <a:pt x="176605" y="268817"/>
                  </a:cubicBezTo>
                  <a:cubicBezTo>
                    <a:pt x="229522" y="215900"/>
                    <a:pt x="379806" y="-353"/>
                    <a:pt x="3840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6E9CB3A8-2C77-4183-B326-8CED40E9500B}"/>
                </a:ext>
              </a:extLst>
            </p:cNvPr>
            <p:cNvSpPr/>
            <p:nvPr/>
          </p:nvSpPr>
          <p:spPr>
            <a:xfrm>
              <a:off x="3778411" y="2342993"/>
              <a:ext cx="411383" cy="504777"/>
            </a:xfrm>
            <a:custGeom>
              <a:avLst/>
              <a:gdLst>
                <a:gd name="connsiteX0" fmla="*/ 410472 w 411383"/>
                <a:gd name="connsiteY0" fmla="*/ 2274 h 504777"/>
                <a:gd name="connsiteX1" fmla="*/ 298289 w 411383"/>
                <a:gd name="connsiteY1" fmla="*/ 194890 h 504777"/>
                <a:gd name="connsiteX2" fmla="*/ 179756 w 411383"/>
                <a:gd name="connsiteY2" fmla="*/ 355757 h 504777"/>
                <a:gd name="connsiteX3" fmla="*/ 65456 w 411383"/>
                <a:gd name="connsiteY3" fmla="*/ 461590 h 504777"/>
                <a:gd name="connsiteX4" fmla="*/ 1956 w 411383"/>
                <a:gd name="connsiteY4" fmla="*/ 503924 h 504777"/>
                <a:gd name="connsiteX5" fmla="*/ 137422 w 411383"/>
                <a:gd name="connsiteY5" fmla="*/ 427724 h 504777"/>
                <a:gd name="connsiteX6" fmla="*/ 234789 w 411383"/>
                <a:gd name="connsiteY6" fmla="*/ 332474 h 504777"/>
                <a:gd name="connsiteX7" fmla="*/ 410472 w 411383"/>
                <a:gd name="connsiteY7" fmla="*/ 2274 h 50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383" h="504777">
                  <a:moveTo>
                    <a:pt x="410472" y="2274"/>
                  </a:moveTo>
                  <a:cubicBezTo>
                    <a:pt x="421055" y="-20657"/>
                    <a:pt x="336742" y="135976"/>
                    <a:pt x="298289" y="194890"/>
                  </a:cubicBezTo>
                  <a:cubicBezTo>
                    <a:pt x="259836" y="253804"/>
                    <a:pt x="218561" y="311307"/>
                    <a:pt x="179756" y="355757"/>
                  </a:cubicBezTo>
                  <a:cubicBezTo>
                    <a:pt x="140951" y="400207"/>
                    <a:pt x="95089" y="436896"/>
                    <a:pt x="65456" y="461590"/>
                  </a:cubicBezTo>
                  <a:cubicBezTo>
                    <a:pt x="35823" y="486285"/>
                    <a:pt x="-10038" y="509568"/>
                    <a:pt x="1956" y="503924"/>
                  </a:cubicBezTo>
                  <a:cubicBezTo>
                    <a:pt x="13950" y="498280"/>
                    <a:pt x="98617" y="456299"/>
                    <a:pt x="137422" y="427724"/>
                  </a:cubicBezTo>
                  <a:cubicBezTo>
                    <a:pt x="176227" y="399149"/>
                    <a:pt x="192456" y="398091"/>
                    <a:pt x="234789" y="332474"/>
                  </a:cubicBezTo>
                  <a:cubicBezTo>
                    <a:pt x="277122" y="266857"/>
                    <a:pt x="399889" y="25205"/>
                    <a:pt x="410472" y="2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8E6AE84-05BF-41A2-9547-8BF38BB49056}"/>
                </a:ext>
              </a:extLst>
            </p:cNvPr>
            <p:cNvSpPr/>
            <p:nvPr/>
          </p:nvSpPr>
          <p:spPr>
            <a:xfrm>
              <a:off x="3860348" y="2477603"/>
              <a:ext cx="219759" cy="206958"/>
            </a:xfrm>
            <a:custGeom>
              <a:avLst/>
              <a:gdLst>
                <a:gd name="connsiteX0" fmla="*/ 212119 w 219759"/>
                <a:gd name="connsiteY0" fmla="*/ 3130 h 206958"/>
                <a:gd name="connsiteX1" fmla="*/ 2569 w 219759"/>
                <a:gd name="connsiteY1" fmla="*/ 202097 h 206958"/>
                <a:gd name="connsiteX2" fmla="*/ 99935 w 219759"/>
                <a:gd name="connsiteY2" fmla="*/ 140714 h 206958"/>
                <a:gd name="connsiteX3" fmla="*/ 167669 w 219759"/>
                <a:gd name="connsiteY3" fmla="*/ 83564 h 206958"/>
                <a:gd name="connsiteX4" fmla="*/ 212119 w 219759"/>
                <a:gd name="connsiteY4" fmla="*/ 3130 h 20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59" h="206958">
                  <a:moveTo>
                    <a:pt x="212119" y="3130"/>
                  </a:moveTo>
                  <a:cubicBezTo>
                    <a:pt x="184602" y="22885"/>
                    <a:pt x="21266" y="179166"/>
                    <a:pt x="2569" y="202097"/>
                  </a:cubicBezTo>
                  <a:cubicBezTo>
                    <a:pt x="-16128" y="225028"/>
                    <a:pt x="72418" y="160469"/>
                    <a:pt x="99935" y="140714"/>
                  </a:cubicBezTo>
                  <a:cubicBezTo>
                    <a:pt x="127452" y="120959"/>
                    <a:pt x="150030" y="104378"/>
                    <a:pt x="167669" y="83564"/>
                  </a:cubicBezTo>
                  <a:cubicBezTo>
                    <a:pt x="185308" y="62750"/>
                    <a:pt x="239636" y="-16625"/>
                    <a:pt x="212119" y="3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55FD5422-7C96-460A-A904-7D2F8915A237}"/>
                </a:ext>
              </a:extLst>
            </p:cNvPr>
            <p:cNvSpPr/>
            <p:nvPr/>
          </p:nvSpPr>
          <p:spPr>
            <a:xfrm>
              <a:off x="3750260" y="2772657"/>
              <a:ext cx="200174" cy="237257"/>
            </a:xfrm>
            <a:custGeom>
              <a:avLst/>
              <a:gdLst>
                <a:gd name="connsiteX0" fmla="*/ 199440 w 200174"/>
                <a:gd name="connsiteY0" fmla="*/ 176 h 237257"/>
                <a:gd name="connsiteX1" fmla="*/ 74557 w 200174"/>
                <a:gd name="connsiteY1" fmla="*/ 95426 h 237257"/>
                <a:gd name="connsiteX2" fmla="*/ 27990 w 200174"/>
                <a:gd name="connsiteY2" fmla="*/ 158926 h 237257"/>
                <a:gd name="connsiteX3" fmla="*/ 15290 w 200174"/>
                <a:gd name="connsiteY3" fmla="*/ 237243 h 237257"/>
                <a:gd name="connsiteX4" fmla="*/ 17407 w 200174"/>
                <a:gd name="connsiteY4" fmla="*/ 152576 h 237257"/>
                <a:gd name="connsiteX5" fmla="*/ 11057 w 200174"/>
                <a:gd name="connsiteY5" fmla="*/ 120826 h 237257"/>
                <a:gd name="connsiteX6" fmla="*/ 199440 w 200174"/>
                <a:gd name="connsiteY6" fmla="*/ 176 h 2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74" h="237257">
                  <a:moveTo>
                    <a:pt x="199440" y="176"/>
                  </a:moveTo>
                  <a:cubicBezTo>
                    <a:pt x="210023" y="-4057"/>
                    <a:pt x="103132" y="68968"/>
                    <a:pt x="74557" y="95426"/>
                  </a:cubicBezTo>
                  <a:cubicBezTo>
                    <a:pt x="45982" y="121884"/>
                    <a:pt x="37868" y="135290"/>
                    <a:pt x="27990" y="158926"/>
                  </a:cubicBezTo>
                  <a:cubicBezTo>
                    <a:pt x="18112" y="182562"/>
                    <a:pt x="17054" y="238301"/>
                    <a:pt x="15290" y="237243"/>
                  </a:cubicBezTo>
                  <a:cubicBezTo>
                    <a:pt x="13526" y="236185"/>
                    <a:pt x="18112" y="171979"/>
                    <a:pt x="17407" y="152576"/>
                  </a:cubicBezTo>
                  <a:cubicBezTo>
                    <a:pt x="16702" y="133173"/>
                    <a:pt x="-16812" y="144109"/>
                    <a:pt x="11057" y="120826"/>
                  </a:cubicBezTo>
                  <a:cubicBezTo>
                    <a:pt x="38926" y="97543"/>
                    <a:pt x="188857" y="4409"/>
                    <a:pt x="199440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D6188771-533A-4AB4-8FA9-5C34B34B0D7D}"/>
                </a:ext>
              </a:extLst>
            </p:cNvPr>
            <p:cNvSpPr/>
            <p:nvPr/>
          </p:nvSpPr>
          <p:spPr>
            <a:xfrm>
              <a:off x="5435580" y="2851553"/>
              <a:ext cx="103256" cy="512373"/>
            </a:xfrm>
            <a:custGeom>
              <a:avLst/>
              <a:gdLst>
                <a:gd name="connsiteX0" fmla="*/ 20 w 103256"/>
                <a:gd name="connsiteY0" fmla="*/ 1185 h 512373"/>
                <a:gd name="connsiteX1" fmla="*/ 77808 w 103256"/>
                <a:gd name="connsiteY1" fmla="*/ 123422 h 512373"/>
                <a:gd name="connsiteX2" fmla="*/ 103208 w 103256"/>
                <a:gd name="connsiteY2" fmla="*/ 323447 h 512373"/>
                <a:gd name="connsiteX3" fmla="*/ 73045 w 103256"/>
                <a:gd name="connsiteY3" fmla="*/ 504422 h 512373"/>
                <a:gd name="connsiteX4" fmla="*/ 77808 w 103256"/>
                <a:gd name="connsiteY4" fmla="*/ 467910 h 512373"/>
                <a:gd name="connsiteX5" fmla="*/ 85745 w 103256"/>
                <a:gd name="connsiteY5" fmla="*/ 356785 h 512373"/>
                <a:gd name="connsiteX6" fmla="*/ 85745 w 103256"/>
                <a:gd name="connsiteY6" fmla="*/ 194860 h 512373"/>
                <a:gd name="connsiteX7" fmla="*/ 20 w 103256"/>
                <a:gd name="connsiteY7" fmla="*/ 1185 h 51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56" h="512373">
                  <a:moveTo>
                    <a:pt x="20" y="1185"/>
                  </a:moveTo>
                  <a:cubicBezTo>
                    <a:pt x="-1303" y="-10721"/>
                    <a:pt x="60610" y="69712"/>
                    <a:pt x="77808" y="123422"/>
                  </a:cubicBezTo>
                  <a:cubicBezTo>
                    <a:pt x="95006" y="177132"/>
                    <a:pt x="104002" y="259947"/>
                    <a:pt x="103208" y="323447"/>
                  </a:cubicBezTo>
                  <a:cubicBezTo>
                    <a:pt x="102414" y="386947"/>
                    <a:pt x="77278" y="480345"/>
                    <a:pt x="73045" y="504422"/>
                  </a:cubicBezTo>
                  <a:cubicBezTo>
                    <a:pt x="68812" y="528499"/>
                    <a:pt x="75691" y="492516"/>
                    <a:pt x="77808" y="467910"/>
                  </a:cubicBezTo>
                  <a:cubicBezTo>
                    <a:pt x="79925" y="443304"/>
                    <a:pt x="84422" y="402293"/>
                    <a:pt x="85745" y="356785"/>
                  </a:cubicBezTo>
                  <a:cubicBezTo>
                    <a:pt x="87068" y="311277"/>
                    <a:pt x="97387" y="249364"/>
                    <a:pt x="85745" y="194860"/>
                  </a:cubicBezTo>
                  <a:cubicBezTo>
                    <a:pt x="74103" y="140356"/>
                    <a:pt x="1343" y="13091"/>
                    <a:pt x="20" y="1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43823A11-6A1D-4090-9779-736C76C8C434}"/>
                </a:ext>
              </a:extLst>
            </p:cNvPr>
            <p:cNvSpPr/>
            <p:nvPr/>
          </p:nvSpPr>
          <p:spPr>
            <a:xfrm>
              <a:off x="5423355" y="2635636"/>
              <a:ext cx="85028" cy="189817"/>
            </a:xfrm>
            <a:custGeom>
              <a:avLst/>
              <a:gdLst>
                <a:gd name="connsiteX0" fmla="*/ 1133 w 85028"/>
                <a:gd name="connsiteY0" fmla="*/ 1202 h 189817"/>
                <a:gd name="connsiteX1" fmla="*/ 9070 w 85028"/>
                <a:gd name="connsiteY1" fmla="*/ 56764 h 189817"/>
                <a:gd name="connsiteX2" fmla="*/ 82095 w 85028"/>
                <a:gd name="connsiteY2" fmla="*/ 185352 h 189817"/>
                <a:gd name="connsiteX3" fmla="*/ 64633 w 85028"/>
                <a:gd name="connsiteY3" fmla="*/ 155189 h 189817"/>
                <a:gd name="connsiteX4" fmla="*/ 9070 w 85028"/>
                <a:gd name="connsiteY4" fmla="*/ 104389 h 189817"/>
                <a:gd name="connsiteX5" fmla="*/ 1133 w 85028"/>
                <a:gd name="connsiteY5" fmla="*/ 1202 h 18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28" h="189817">
                  <a:moveTo>
                    <a:pt x="1133" y="1202"/>
                  </a:moveTo>
                  <a:cubicBezTo>
                    <a:pt x="1133" y="-6735"/>
                    <a:pt x="-4424" y="26072"/>
                    <a:pt x="9070" y="56764"/>
                  </a:cubicBezTo>
                  <a:cubicBezTo>
                    <a:pt x="22564" y="87456"/>
                    <a:pt x="72835" y="168948"/>
                    <a:pt x="82095" y="185352"/>
                  </a:cubicBezTo>
                  <a:cubicBezTo>
                    <a:pt x="91356" y="201756"/>
                    <a:pt x="76804" y="168683"/>
                    <a:pt x="64633" y="155189"/>
                  </a:cubicBezTo>
                  <a:cubicBezTo>
                    <a:pt x="52462" y="141695"/>
                    <a:pt x="19918" y="126879"/>
                    <a:pt x="9070" y="104389"/>
                  </a:cubicBezTo>
                  <a:cubicBezTo>
                    <a:pt x="-1778" y="81899"/>
                    <a:pt x="1133" y="9139"/>
                    <a:pt x="1133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C61D2E33-D253-4039-BD63-2F90E257ED97}"/>
                </a:ext>
              </a:extLst>
            </p:cNvPr>
            <p:cNvSpPr/>
            <p:nvPr/>
          </p:nvSpPr>
          <p:spPr>
            <a:xfrm>
              <a:off x="4911545" y="1656062"/>
              <a:ext cx="167625" cy="63598"/>
            </a:xfrm>
            <a:custGeom>
              <a:avLst/>
              <a:gdLst>
                <a:gd name="connsiteX0" fmla="*/ 180 w 167625"/>
                <a:gd name="connsiteY0" fmla="*/ 20338 h 63598"/>
                <a:gd name="connsiteX1" fmla="*/ 101780 w 167625"/>
                <a:gd name="connsiteY1" fmla="*/ 1288 h 63598"/>
                <a:gd name="connsiteX2" fmla="*/ 166868 w 167625"/>
                <a:gd name="connsiteY2" fmla="*/ 61613 h 63598"/>
                <a:gd name="connsiteX3" fmla="*/ 135118 w 167625"/>
                <a:gd name="connsiteY3" fmla="*/ 47326 h 63598"/>
                <a:gd name="connsiteX4" fmla="*/ 101780 w 167625"/>
                <a:gd name="connsiteY4" fmla="*/ 29863 h 63598"/>
                <a:gd name="connsiteX5" fmla="*/ 76380 w 167625"/>
                <a:gd name="connsiteY5" fmla="*/ 20338 h 63598"/>
                <a:gd name="connsiteX6" fmla="*/ 180 w 167625"/>
                <a:gd name="connsiteY6" fmla="*/ 20338 h 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25" h="63598">
                  <a:moveTo>
                    <a:pt x="180" y="20338"/>
                  </a:moveTo>
                  <a:cubicBezTo>
                    <a:pt x="4413" y="17163"/>
                    <a:pt x="73999" y="-5591"/>
                    <a:pt x="101780" y="1288"/>
                  </a:cubicBezTo>
                  <a:cubicBezTo>
                    <a:pt x="129561" y="8167"/>
                    <a:pt x="161312" y="53940"/>
                    <a:pt x="166868" y="61613"/>
                  </a:cubicBezTo>
                  <a:cubicBezTo>
                    <a:pt x="172424" y="69286"/>
                    <a:pt x="145966" y="52618"/>
                    <a:pt x="135118" y="47326"/>
                  </a:cubicBezTo>
                  <a:cubicBezTo>
                    <a:pt x="124270" y="42034"/>
                    <a:pt x="111570" y="34361"/>
                    <a:pt x="101780" y="29863"/>
                  </a:cubicBezTo>
                  <a:cubicBezTo>
                    <a:pt x="91990" y="25365"/>
                    <a:pt x="85376" y="21925"/>
                    <a:pt x="76380" y="20338"/>
                  </a:cubicBezTo>
                  <a:cubicBezTo>
                    <a:pt x="67384" y="18751"/>
                    <a:pt x="-4053" y="23513"/>
                    <a:pt x="180" y="20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56CD1B41-6D47-4770-A805-71D9F3850560}"/>
                </a:ext>
              </a:extLst>
            </p:cNvPr>
            <p:cNvSpPr/>
            <p:nvPr/>
          </p:nvSpPr>
          <p:spPr>
            <a:xfrm>
              <a:off x="4955243" y="1674798"/>
              <a:ext cx="355948" cy="55938"/>
            </a:xfrm>
            <a:custGeom>
              <a:avLst/>
              <a:gdLst>
                <a:gd name="connsiteX0" fmla="*/ 2520 w 355948"/>
                <a:gd name="connsiteY0" fmla="*/ 19065 h 55938"/>
                <a:gd name="connsiteX1" fmla="*/ 162857 w 355948"/>
                <a:gd name="connsiteY1" fmla="*/ 31765 h 55938"/>
                <a:gd name="connsiteX2" fmla="*/ 204132 w 355948"/>
                <a:gd name="connsiteY2" fmla="*/ 15 h 55938"/>
                <a:gd name="connsiteX3" fmla="*/ 339070 w 355948"/>
                <a:gd name="connsiteY3" fmla="*/ 36527 h 55938"/>
                <a:gd name="connsiteX4" fmla="*/ 345420 w 355948"/>
                <a:gd name="connsiteY4" fmla="*/ 55577 h 55938"/>
                <a:gd name="connsiteX5" fmla="*/ 261282 w 355948"/>
                <a:gd name="connsiteY5" fmla="*/ 20652 h 55938"/>
                <a:gd name="connsiteX6" fmla="*/ 181907 w 355948"/>
                <a:gd name="connsiteY6" fmla="*/ 41290 h 55938"/>
                <a:gd name="connsiteX7" fmla="*/ 70782 w 355948"/>
                <a:gd name="connsiteY7" fmla="*/ 41290 h 55938"/>
                <a:gd name="connsiteX8" fmla="*/ 2520 w 355948"/>
                <a:gd name="connsiteY8" fmla="*/ 19065 h 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948" h="55938">
                  <a:moveTo>
                    <a:pt x="2520" y="19065"/>
                  </a:moveTo>
                  <a:cubicBezTo>
                    <a:pt x="17866" y="17477"/>
                    <a:pt x="129255" y="34940"/>
                    <a:pt x="162857" y="31765"/>
                  </a:cubicBezTo>
                  <a:cubicBezTo>
                    <a:pt x="196459" y="28590"/>
                    <a:pt x="174763" y="-779"/>
                    <a:pt x="204132" y="15"/>
                  </a:cubicBezTo>
                  <a:cubicBezTo>
                    <a:pt x="233501" y="809"/>
                    <a:pt x="315522" y="27267"/>
                    <a:pt x="339070" y="36527"/>
                  </a:cubicBezTo>
                  <a:cubicBezTo>
                    <a:pt x="362618" y="45787"/>
                    <a:pt x="358385" y="58223"/>
                    <a:pt x="345420" y="55577"/>
                  </a:cubicBezTo>
                  <a:cubicBezTo>
                    <a:pt x="332455" y="52931"/>
                    <a:pt x="288534" y="23033"/>
                    <a:pt x="261282" y="20652"/>
                  </a:cubicBezTo>
                  <a:cubicBezTo>
                    <a:pt x="234030" y="18271"/>
                    <a:pt x="213657" y="37850"/>
                    <a:pt x="181907" y="41290"/>
                  </a:cubicBezTo>
                  <a:cubicBezTo>
                    <a:pt x="150157" y="44730"/>
                    <a:pt x="95653" y="45259"/>
                    <a:pt x="70782" y="41290"/>
                  </a:cubicBezTo>
                  <a:cubicBezTo>
                    <a:pt x="45911" y="37321"/>
                    <a:pt x="-12826" y="20653"/>
                    <a:pt x="2520" y="19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1D8CFA04-41E0-42AE-9C2B-9764565CBCD6}"/>
                </a:ext>
              </a:extLst>
            </p:cNvPr>
            <p:cNvSpPr/>
            <p:nvPr/>
          </p:nvSpPr>
          <p:spPr>
            <a:xfrm>
              <a:off x="5066759" y="1739400"/>
              <a:ext cx="341908" cy="170749"/>
            </a:xfrm>
            <a:custGeom>
              <a:avLst/>
              <a:gdLst>
                <a:gd name="connsiteX0" fmla="*/ 541 w 341908"/>
                <a:gd name="connsiteY0" fmla="*/ 3675 h 170749"/>
                <a:gd name="connsiteX1" fmla="*/ 227554 w 341908"/>
                <a:gd name="connsiteY1" fmla="*/ 6850 h 170749"/>
                <a:gd name="connsiteX2" fmla="*/ 341854 w 341908"/>
                <a:gd name="connsiteY2" fmla="*/ 62413 h 170749"/>
                <a:gd name="connsiteX3" fmla="*/ 214854 w 341908"/>
                <a:gd name="connsiteY3" fmla="*/ 14788 h 170749"/>
                <a:gd name="connsiteX4" fmla="*/ 159291 w 341908"/>
                <a:gd name="connsiteY4" fmla="*/ 83050 h 170749"/>
                <a:gd name="connsiteX5" fmla="*/ 198979 w 341908"/>
                <a:gd name="connsiteY5" fmla="*/ 170363 h 170749"/>
                <a:gd name="connsiteX6" fmla="*/ 118016 w 341908"/>
                <a:gd name="connsiteY6" fmla="*/ 46538 h 170749"/>
                <a:gd name="connsiteX7" fmla="*/ 162466 w 341908"/>
                <a:gd name="connsiteY7" fmla="*/ 32250 h 170749"/>
                <a:gd name="connsiteX8" fmla="*/ 541 w 341908"/>
                <a:gd name="connsiteY8" fmla="*/ 3675 h 17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08" h="170749">
                  <a:moveTo>
                    <a:pt x="541" y="3675"/>
                  </a:moveTo>
                  <a:cubicBezTo>
                    <a:pt x="11389" y="-558"/>
                    <a:pt x="170669" y="-2940"/>
                    <a:pt x="227554" y="6850"/>
                  </a:cubicBezTo>
                  <a:cubicBezTo>
                    <a:pt x="284440" y="16640"/>
                    <a:pt x="343971" y="61090"/>
                    <a:pt x="341854" y="62413"/>
                  </a:cubicBezTo>
                  <a:cubicBezTo>
                    <a:pt x="339737" y="63736"/>
                    <a:pt x="245281" y="11349"/>
                    <a:pt x="214854" y="14788"/>
                  </a:cubicBezTo>
                  <a:cubicBezTo>
                    <a:pt x="184427" y="18227"/>
                    <a:pt x="161937" y="57121"/>
                    <a:pt x="159291" y="83050"/>
                  </a:cubicBezTo>
                  <a:cubicBezTo>
                    <a:pt x="156645" y="108979"/>
                    <a:pt x="205858" y="176448"/>
                    <a:pt x="198979" y="170363"/>
                  </a:cubicBezTo>
                  <a:cubicBezTo>
                    <a:pt x="192100" y="164278"/>
                    <a:pt x="124101" y="69557"/>
                    <a:pt x="118016" y="46538"/>
                  </a:cubicBezTo>
                  <a:cubicBezTo>
                    <a:pt x="111931" y="23519"/>
                    <a:pt x="179664" y="37013"/>
                    <a:pt x="162466" y="32250"/>
                  </a:cubicBezTo>
                  <a:cubicBezTo>
                    <a:pt x="145268" y="27488"/>
                    <a:pt x="-10307" y="7908"/>
                    <a:pt x="541" y="3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6316B7A5-C733-4AA0-AC44-AC0ADE46BF3F}"/>
                </a:ext>
              </a:extLst>
            </p:cNvPr>
            <p:cNvSpPr/>
            <p:nvPr/>
          </p:nvSpPr>
          <p:spPr>
            <a:xfrm>
              <a:off x="5264436" y="1788233"/>
              <a:ext cx="153822" cy="142189"/>
            </a:xfrm>
            <a:custGeom>
              <a:avLst/>
              <a:gdLst>
                <a:gd name="connsiteX0" fmla="*/ 1302 w 153822"/>
                <a:gd name="connsiteY0" fmla="*/ 142167 h 142189"/>
                <a:gd name="connsiteX1" fmla="*/ 55277 w 153822"/>
                <a:gd name="connsiteY1" fmla="*/ 24692 h 142189"/>
                <a:gd name="connsiteX2" fmla="*/ 153702 w 153822"/>
                <a:gd name="connsiteY2" fmla="*/ 86605 h 142189"/>
                <a:gd name="connsiteX3" fmla="*/ 74327 w 153822"/>
                <a:gd name="connsiteY3" fmla="*/ 2467 h 142189"/>
                <a:gd name="connsiteX4" fmla="*/ 21939 w 153822"/>
                <a:gd name="connsiteY4" fmla="*/ 34217 h 142189"/>
                <a:gd name="connsiteX5" fmla="*/ 1302 w 153822"/>
                <a:gd name="connsiteY5" fmla="*/ 142167 h 14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22" h="142189">
                  <a:moveTo>
                    <a:pt x="1302" y="142167"/>
                  </a:moveTo>
                  <a:cubicBezTo>
                    <a:pt x="6858" y="140580"/>
                    <a:pt x="29877" y="33952"/>
                    <a:pt x="55277" y="24692"/>
                  </a:cubicBezTo>
                  <a:cubicBezTo>
                    <a:pt x="80677" y="15432"/>
                    <a:pt x="150527" y="90309"/>
                    <a:pt x="153702" y="86605"/>
                  </a:cubicBezTo>
                  <a:cubicBezTo>
                    <a:pt x="156877" y="82901"/>
                    <a:pt x="96288" y="11198"/>
                    <a:pt x="74327" y="2467"/>
                  </a:cubicBezTo>
                  <a:cubicBezTo>
                    <a:pt x="52366" y="-6264"/>
                    <a:pt x="34904" y="9082"/>
                    <a:pt x="21939" y="34217"/>
                  </a:cubicBezTo>
                  <a:cubicBezTo>
                    <a:pt x="8974" y="59352"/>
                    <a:pt x="-4254" y="143754"/>
                    <a:pt x="1302" y="142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C160F32A-C4D2-4AC9-9E21-610B7D815AD5}"/>
                </a:ext>
              </a:extLst>
            </p:cNvPr>
            <p:cNvSpPr/>
            <p:nvPr/>
          </p:nvSpPr>
          <p:spPr>
            <a:xfrm>
              <a:off x="5303124" y="1808161"/>
              <a:ext cx="273807" cy="283056"/>
            </a:xfrm>
            <a:custGeom>
              <a:avLst/>
              <a:gdLst>
                <a:gd name="connsiteX0" fmla="*/ 170576 w 273807"/>
                <a:gd name="connsiteY0" fmla="*/ 2 h 283056"/>
                <a:gd name="connsiteX1" fmla="*/ 215026 w 273807"/>
                <a:gd name="connsiteY1" fmla="*/ 95252 h 283056"/>
                <a:gd name="connsiteX2" fmla="*/ 273764 w 273807"/>
                <a:gd name="connsiteY2" fmla="*/ 155577 h 283056"/>
                <a:gd name="connsiteX3" fmla="*/ 224551 w 273807"/>
                <a:gd name="connsiteY3" fmla="*/ 266702 h 283056"/>
                <a:gd name="connsiteX4" fmla="*/ 221376 w 273807"/>
                <a:gd name="connsiteY4" fmla="*/ 273052 h 283056"/>
                <a:gd name="connsiteX5" fmla="*/ 211851 w 273807"/>
                <a:gd name="connsiteY5" fmla="*/ 176214 h 283056"/>
                <a:gd name="connsiteX6" fmla="*/ 137239 w 273807"/>
                <a:gd name="connsiteY6" fmla="*/ 98427 h 283056"/>
                <a:gd name="connsiteX7" fmla="*/ 15001 w 273807"/>
                <a:gd name="connsiteY7" fmla="*/ 128589 h 283056"/>
                <a:gd name="connsiteX8" fmla="*/ 5476 w 273807"/>
                <a:gd name="connsiteY8" fmla="*/ 168277 h 283056"/>
                <a:gd name="connsiteX9" fmla="*/ 46751 w 273807"/>
                <a:gd name="connsiteY9" fmla="*/ 117477 h 283056"/>
                <a:gd name="connsiteX10" fmla="*/ 137239 w 273807"/>
                <a:gd name="connsiteY10" fmla="*/ 80964 h 283056"/>
                <a:gd name="connsiteX11" fmla="*/ 124539 w 273807"/>
                <a:gd name="connsiteY11" fmla="*/ 33339 h 283056"/>
                <a:gd name="connsiteX12" fmla="*/ 207089 w 273807"/>
                <a:gd name="connsiteY12" fmla="*/ 92077 h 283056"/>
                <a:gd name="connsiteX13" fmla="*/ 170576 w 273807"/>
                <a:gd name="connsiteY13" fmla="*/ 2 h 2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807" h="283056">
                  <a:moveTo>
                    <a:pt x="170576" y="2"/>
                  </a:moveTo>
                  <a:cubicBezTo>
                    <a:pt x="171899" y="531"/>
                    <a:pt x="197828" y="69323"/>
                    <a:pt x="215026" y="95252"/>
                  </a:cubicBezTo>
                  <a:cubicBezTo>
                    <a:pt x="232224" y="121181"/>
                    <a:pt x="272177" y="127002"/>
                    <a:pt x="273764" y="155577"/>
                  </a:cubicBezTo>
                  <a:cubicBezTo>
                    <a:pt x="275352" y="184152"/>
                    <a:pt x="233282" y="247123"/>
                    <a:pt x="224551" y="266702"/>
                  </a:cubicBezTo>
                  <a:cubicBezTo>
                    <a:pt x="215820" y="286281"/>
                    <a:pt x="223493" y="288133"/>
                    <a:pt x="221376" y="273052"/>
                  </a:cubicBezTo>
                  <a:cubicBezTo>
                    <a:pt x="219259" y="257971"/>
                    <a:pt x="225874" y="205318"/>
                    <a:pt x="211851" y="176214"/>
                  </a:cubicBezTo>
                  <a:cubicBezTo>
                    <a:pt x="197828" y="147110"/>
                    <a:pt x="170047" y="106364"/>
                    <a:pt x="137239" y="98427"/>
                  </a:cubicBezTo>
                  <a:cubicBezTo>
                    <a:pt x="104431" y="90490"/>
                    <a:pt x="36961" y="116947"/>
                    <a:pt x="15001" y="128589"/>
                  </a:cubicBezTo>
                  <a:cubicBezTo>
                    <a:pt x="-6959" y="140231"/>
                    <a:pt x="184" y="170129"/>
                    <a:pt x="5476" y="168277"/>
                  </a:cubicBezTo>
                  <a:cubicBezTo>
                    <a:pt x="10768" y="166425"/>
                    <a:pt x="24791" y="132029"/>
                    <a:pt x="46751" y="117477"/>
                  </a:cubicBezTo>
                  <a:cubicBezTo>
                    <a:pt x="68711" y="102925"/>
                    <a:pt x="124274" y="94987"/>
                    <a:pt x="137239" y="80964"/>
                  </a:cubicBezTo>
                  <a:cubicBezTo>
                    <a:pt x="150204" y="66941"/>
                    <a:pt x="112897" y="31487"/>
                    <a:pt x="124539" y="33339"/>
                  </a:cubicBezTo>
                  <a:cubicBezTo>
                    <a:pt x="136181" y="35191"/>
                    <a:pt x="197035" y="92077"/>
                    <a:pt x="207089" y="92077"/>
                  </a:cubicBezTo>
                  <a:cubicBezTo>
                    <a:pt x="217143" y="92077"/>
                    <a:pt x="169253" y="-527"/>
                    <a:pt x="17057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D2F77273-CFF7-47C8-B16D-26793E39E010}"/>
                </a:ext>
              </a:extLst>
            </p:cNvPr>
            <p:cNvSpPr/>
            <p:nvPr/>
          </p:nvSpPr>
          <p:spPr>
            <a:xfrm>
              <a:off x="5318111" y="1962099"/>
              <a:ext cx="203775" cy="86171"/>
            </a:xfrm>
            <a:custGeom>
              <a:avLst/>
              <a:gdLst>
                <a:gd name="connsiteX0" fmla="*/ 14 w 203775"/>
                <a:gd name="connsiteY0" fmla="*/ 85776 h 86171"/>
                <a:gd name="connsiteX1" fmla="*/ 171464 w 203775"/>
                <a:gd name="connsiteY1" fmla="*/ 33389 h 86171"/>
                <a:gd name="connsiteX2" fmla="*/ 203214 w 203775"/>
                <a:gd name="connsiteY2" fmla="*/ 66726 h 86171"/>
                <a:gd name="connsiteX3" fmla="*/ 161939 w 203775"/>
                <a:gd name="connsiteY3" fmla="*/ 51 h 86171"/>
                <a:gd name="connsiteX4" fmla="*/ 14 w 203775"/>
                <a:gd name="connsiteY4" fmla="*/ 85776 h 8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75" h="86171">
                  <a:moveTo>
                    <a:pt x="14" y="85776"/>
                  </a:moveTo>
                  <a:cubicBezTo>
                    <a:pt x="1601" y="91332"/>
                    <a:pt x="137597" y="36564"/>
                    <a:pt x="171464" y="33389"/>
                  </a:cubicBezTo>
                  <a:cubicBezTo>
                    <a:pt x="205331" y="30214"/>
                    <a:pt x="204801" y="72282"/>
                    <a:pt x="203214" y="66726"/>
                  </a:cubicBezTo>
                  <a:cubicBezTo>
                    <a:pt x="201627" y="61170"/>
                    <a:pt x="193424" y="-2066"/>
                    <a:pt x="161939" y="51"/>
                  </a:cubicBezTo>
                  <a:cubicBezTo>
                    <a:pt x="130454" y="2168"/>
                    <a:pt x="-1573" y="80220"/>
                    <a:pt x="14" y="85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5E50E46A-49F1-458F-8D2D-EF04D080D492}"/>
                </a:ext>
              </a:extLst>
            </p:cNvPr>
            <p:cNvSpPr/>
            <p:nvPr/>
          </p:nvSpPr>
          <p:spPr>
            <a:xfrm>
              <a:off x="5360772" y="2015268"/>
              <a:ext cx="312375" cy="205840"/>
            </a:xfrm>
            <a:custGeom>
              <a:avLst/>
              <a:gdLst>
                <a:gd name="connsiteX0" fmla="*/ 216 w 312375"/>
                <a:gd name="connsiteY0" fmla="*/ 40545 h 205840"/>
                <a:gd name="connsiteX1" fmla="*/ 76416 w 312375"/>
                <a:gd name="connsiteY1" fmla="*/ 69120 h 205840"/>
                <a:gd name="connsiteX2" fmla="*/ 52603 w 312375"/>
                <a:gd name="connsiteY2" fmla="*/ 205645 h 205840"/>
                <a:gd name="connsiteX3" fmla="*/ 120866 w 312375"/>
                <a:gd name="connsiteY3" fmla="*/ 35782 h 205840"/>
                <a:gd name="connsiteX4" fmla="*/ 155791 w 312375"/>
                <a:gd name="connsiteY4" fmla="*/ 51657 h 205840"/>
                <a:gd name="connsiteX5" fmla="*/ 222466 w 312375"/>
                <a:gd name="connsiteY5" fmla="*/ 857 h 205840"/>
                <a:gd name="connsiteX6" fmla="*/ 281203 w 312375"/>
                <a:gd name="connsiteY6" fmla="*/ 100870 h 205840"/>
                <a:gd name="connsiteX7" fmla="*/ 260566 w 312375"/>
                <a:gd name="connsiteY7" fmla="*/ 38957 h 205840"/>
                <a:gd name="connsiteX8" fmla="*/ 258978 w 312375"/>
                <a:gd name="connsiteY8" fmla="*/ 121507 h 205840"/>
                <a:gd name="connsiteX9" fmla="*/ 154203 w 312375"/>
                <a:gd name="connsiteY9" fmla="*/ 196120 h 205840"/>
                <a:gd name="connsiteX10" fmla="*/ 311366 w 312375"/>
                <a:gd name="connsiteY10" fmla="*/ 51657 h 205840"/>
                <a:gd name="connsiteX11" fmla="*/ 216116 w 312375"/>
                <a:gd name="connsiteY11" fmla="*/ 37370 h 205840"/>
                <a:gd name="connsiteX12" fmla="*/ 106578 w 312375"/>
                <a:gd name="connsiteY12" fmla="*/ 118332 h 205840"/>
                <a:gd name="connsiteX13" fmla="*/ 44666 w 312375"/>
                <a:gd name="connsiteY13" fmla="*/ 173895 h 205840"/>
                <a:gd name="connsiteX14" fmla="*/ 52603 w 312375"/>
                <a:gd name="connsiteY14" fmla="*/ 92932 h 205840"/>
                <a:gd name="connsiteX15" fmla="*/ 216 w 312375"/>
                <a:gd name="connsiteY15" fmla="*/ 40545 h 2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375" h="205840">
                  <a:moveTo>
                    <a:pt x="216" y="40545"/>
                  </a:moveTo>
                  <a:cubicBezTo>
                    <a:pt x="4185" y="36576"/>
                    <a:pt x="67685" y="41603"/>
                    <a:pt x="76416" y="69120"/>
                  </a:cubicBezTo>
                  <a:cubicBezTo>
                    <a:pt x="85147" y="96637"/>
                    <a:pt x="45195" y="211201"/>
                    <a:pt x="52603" y="205645"/>
                  </a:cubicBezTo>
                  <a:cubicBezTo>
                    <a:pt x="60011" y="200089"/>
                    <a:pt x="103668" y="61447"/>
                    <a:pt x="120866" y="35782"/>
                  </a:cubicBezTo>
                  <a:cubicBezTo>
                    <a:pt x="138064" y="10117"/>
                    <a:pt x="138858" y="57478"/>
                    <a:pt x="155791" y="51657"/>
                  </a:cubicBezTo>
                  <a:cubicBezTo>
                    <a:pt x="172724" y="45836"/>
                    <a:pt x="201564" y="-7345"/>
                    <a:pt x="222466" y="857"/>
                  </a:cubicBezTo>
                  <a:cubicBezTo>
                    <a:pt x="243368" y="9059"/>
                    <a:pt x="274853" y="94520"/>
                    <a:pt x="281203" y="100870"/>
                  </a:cubicBezTo>
                  <a:cubicBezTo>
                    <a:pt x="287553" y="107220"/>
                    <a:pt x="264270" y="35518"/>
                    <a:pt x="260566" y="38957"/>
                  </a:cubicBezTo>
                  <a:cubicBezTo>
                    <a:pt x="256862" y="42396"/>
                    <a:pt x="276705" y="95313"/>
                    <a:pt x="258978" y="121507"/>
                  </a:cubicBezTo>
                  <a:cubicBezTo>
                    <a:pt x="241251" y="147701"/>
                    <a:pt x="145472" y="207762"/>
                    <a:pt x="154203" y="196120"/>
                  </a:cubicBezTo>
                  <a:cubicBezTo>
                    <a:pt x="162934" y="184478"/>
                    <a:pt x="301047" y="78115"/>
                    <a:pt x="311366" y="51657"/>
                  </a:cubicBezTo>
                  <a:cubicBezTo>
                    <a:pt x="321685" y="25199"/>
                    <a:pt x="250247" y="26258"/>
                    <a:pt x="216116" y="37370"/>
                  </a:cubicBezTo>
                  <a:cubicBezTo>
                    <a:pt x="181985" y="48482"/>
                    <a:pt x="135153" y="95578"/>
                    <a:pt x="106578" y="118332"/>
                  </a:cubicBezTo>
                  <a:cubicBezTo>
                    <a:pt x="78003" y="141086"/>
                    <a:pt x="53662" y="178128"/>
                    <a:pt x="44666" y="173895"/>
                  </a:cubicBezTo>
                  <a:cubicBezTo>
                    <a:pt x="35670" y="169662"/>
                    <a:pt x="57101" y="110395"/>
                    <a:pt x="52603" y="92932"/>
                  </a:cubicBezTo>
                  <a:cubicBezTo>
                    <a:pt x="48105" y="75469"/>
                    <a:pt x="-3753" y="44514"/>
                    <a:pt x="216" y="40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B21ED017-B3B8-48E0-97D5-353D2165A78C}"/>
                </a:ext>
              </a:extLst>
            </p:cNvPr>
            <p:cNvSpPr/>
            <p:nvPr/>
          </p:nvSpPr>
          <p:spPr>
            <a:xfrm>
              <a:off x="5412948" y="2157281"/>
              <a:ext cx="319390" cy="185967"/>
            </a:xfrm>
            <a:custGeom>
              <a:avLst/>
              <a:gdLst>
                <a:gd name="connsiteX0" fmla="*/ 427 w 319390"/>
                <a:gd name="connsiteY0" fmla="*/ 128719 h 185967"/>
                <a:gd name="connsiteX1" fmla="*/ 273477 w 319390"/>
                <a:gd name="connsiteY1" fmla="*/ 1719 h 185967"/>
                <a:gd name="connsiteX2" fmla="*/ 271890 w 319390"/>
                <a:gd name="connsiteY2" fmla="*/ 55694 h 185967"/>
                <a:gd name="connsiteX3" fmla="*/ 270302 w 319390"/>
                <a:gd name="connsiteY3" fmla="*/ 62044 h 185967"/>
                <a:gd name="connsiteX4" fmla="*/ 263952 w 319390"/>
                <a:gd name="connsiteY4" fmla="*/ 93794 h 185967"/>
                <a:gd name="connsiteX5" fmla="*/ 313165 w 319390"/>
                <a:gd name="connsiteY5" fmla="*/ 103319 h 185967"/>
                <a:gd name="connsiteX6" fmla="*/ 102027 w 319390"/>
                <a:gd name="connsiteY6" fmla="*/ 185869 h 185967"/>
                <a:gd name="connsiteX7" fmla="*/ 208390 w 319390"/>
                <a:gd name="connsiteY7" fmla="*/ 119194 h 185967"/>
                <a:gd name="connsiteX8" fmla="*/ 240140 w 319390"/>
                <a:gd name="connsiteY8" fmla="*/ 79507 h 185967"/>
                <a:gd name="connsiteX9" fmla="*/ 211565 w 319390"/>
                <a:gd name="connsiteY9" fmla="*/ 39819 h 185967"/>
                <a:gd name="connsiteX10" fmla="*/ 427 w 319390"/>
                <a:gd name="connsiteY10" fmla="*/ 128719 h 1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390" h="185967">
                  <a:moveTo>
                    <a:pt x="427" y="128719"/>
                  </a:moveTo>
                  <a:cubicBezTo>
                    <a:pt x="10746" y="122369"/>
                    <a:pt x="228233" y="13890"/>
                    <a:pt x="273477" y="1719"/>
                  </a:cubicBezTo>
                  <a:cubicBezTo>
                    <a:pt x="318721" y="-10452"/>
                    <a:pt x="272419" y="45640"/>
                    <a:pt x="271890" y="55694"/>
                  </a:cubicBezTo>
                  <a:cubicBezTo>
                    <a:pt x="271361" y="65748"/>
                    <a:pt x="271625" y="55694"/>
                    <a:pt x="270302" y="62044"/>
                  </a:cubicBezTo>
                  <a:cubicBezTo>
                    <a:pt x="268979" y="68394"/>
                    <a:pt x="256808" y="86915"/>
                    <a:pt x="263952" y="93794"/>
                  </a:cubicBezTo>
                  <a:cubicBezTo>
                    <a:pt x="271096" y="100673"/>
                    <a:pt x="340152" y="87973"/>
                    <a:pt x="313165" y="103319"/>
                  </a:cubicBezTo>
                  <a:cubicBezTo>
                    <a:pt x="286178" y="118665"/>
                    <a:pt x="119490" y="183223"/>
                    <a:pt x="102027" y="185869"/>
                  </a:cubicBezTo>
                  <a:cubicBezTo>
                    <a:pt x="84564" y="188515"/>
                    <a:pt x="185371" y="136921"/>
                    <a:pt x="208390" y="119194"/>
                  </a:cubicBezTo>
                  <a:cubicBezTo>
                    <a:pt x="231409" y="101467"/>
                    <a:pt x="239611" y="92736"/>
                    <a:pt x="240140" y="79507"/>
                  </a:cubicBezTo>
                  <a:cubicBezTo>
                    <a:pt x="240669" y="66278"/>
                    <a:pt x="253634" y="31881"/>
                    <a:pt x="211565" y="39819"/>
                  </a:cubicBezTo>
                  <a:cubicBezTo>
                    <a:pt x="169496" y="47756"/>
                    <a:pt x="-9892" y="135069"/>
                    <a:pt x="427" y="1287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A5548CB8-53BF-432F-829C-A093D346C1F5}"/>
                </a:ext>
              </a:extLst>
            </p:cNvPr>
            <p:cNvSpPr/>
            <p:nvPr/>
          </p:nvSpPr>
          <p:spPr>
            <a:xfrm>
              <a:off x="5488973" y="2356066"/>
              <a:ext cx="226126" cy="95055"/>
            </a:xfrm>
            <a:custGeom>
              <a:avLst/>
              <a:gdLst>
                <a:gd name="connsiteX0" fmla="*/ 602 w 226126"/>
                <a:gd name="connsiteY0" fmla="*/ 95034 h 95055"/>
                <a:gd name="connsiteX1" fmla="*/ 110140 w 226126"/>
                <a:gd name="connsiteY1" fmla="*/ 12484 h 95055"/>
                <a:gd name="connsiteX2" fmla="*/ 226027 w 226126"/>
                <a:gd name="connsiteY2" fmla="*/ 48997 h 95055"/>
                <a:gd name="connsiteX3" fmla="*/ 129190 w 226126"/>
                <a:gd name="connsiteY3" fmla="*/ 1372 h 95055"/>
                <a:gd name="connsiteX4" fmla="*/ 67277 w 226126"/>
                <a:gd name="connsiteY4" fmla="*/ 20422 h 95055"/>
                <a:gd name="connsiteX5" fmla="*/ 602 w 226126"/>
                <a:gd name="connsiteY5" fmla="*/ 95034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26" h="95055">
                  <a:moveTo>
                    <a:pt x="602" y="95034"/>
                  </a:moveTo>
                  <a:cubicBezTo>
                    <a:pt x="7746" y="93711"/>
                    <a:pt x="72569" y="20157"/>
                    <a:pt x="110140" y="12484"/>
                  </a:cubicBezTo>
                  <a:cubicBezTo>
                    <a:pt x="147711" y="4811"/>
                    <a:pt x="222852" y="50849"/>
                    <a:pt x="226027" y="48997"/>
                  </a:cubicBezTo>
                  <a:cubicBezTo>
                    <a:pt x="229202" y="47145"/>
                    <a:pt x="155648" y="6134"/>
                    <a:pt x="129190" y="1372"/>
                  </a:cubicBezTo>
                  <a:cubicBezTo>
                    <a:pt x="102732" y="-3390"/>
                    <a:pt x="82623" y="4547"/>
                    <a:pt x="67277" y="20422"/>
                  </a:cubicBezTo>
                  <a:cubicBezTo>
                    <a:pt x="51931" y="36297"/>
                    <a:pt x="-6542" y="96357"/>
                    <a:pt x="602" y="95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CF26E937-2376-4C6C-B626-D7B727D7DDD8}"/>
                </a:ext>
              </a:extLst>
            </p:cNvPr>
            <p:cNvSpPr/>
            <p:nvPr/>
          </p:nvSpPr>
          <p:spPr>
            <a:xfrm>
              <a:off x="5471962" y="2326825"/>
              <a:ext cx="256333" cy="89681"/>
            </a:xfrm>
            <a:custGeom>
              <a:avLst/>
              <a:gdLst>
                <a:gd name="connsiteX0" fmla="*/ 151 w 256333"/>
                <a:gd name="connsiteY0" fmla="*/ 54425 h 89681"/>
                <a:gd name="connsiteX1" fmla="*/ 168426 w 256333"/>
                <a:gd name="connsiteY1" fmla="*/ 450 h 89681"/>
                <a:gd name="connsiteX2" fmla="*/ 236688 w 256333"/>
                <a:gd name="connsiteY2" fmla="*/ 30613 h 89681"/>
                <a:gd name="connsiteX3" fmla="*/ 254151 w 256333"/>
                <a:gd name="connsiteY3" fmla="*/ 65538 h 89681"/>
                <a:gd name="connsiteX4" fmla="*/ 254151 w 256333"/>
                <a:gd name="connsiteY4" fmla="*/ 89350 h 89681"/>
                <a:gd name="connsiteX5" fmla="*/ 236688 w 256333"/>
                <a:gd name="connsiteY5" fmla="*/ 48075 h 89681"/>
                <a:gd name="connsiteX6" fmla="*/ 139851 w 256333"/>
                <a:gd name="connsiteY6" fmla="*/ 21088 h 89681"/>
                <a:gd name="connsiteX7" fmla="*/ 151 w 256333"/>
                <a:gd name="connsiteY7" fmla="*/ 54425 h 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33" h="89681">
                  <a:moveTo>
                    <a:pt x="151" y="54425"/>
                  </a:moveTo>
                  <a:cubicBezTo>
                    <a:pt x="4913" y="50985"/>
                    <a:pt x="129003" y="4419"/>
                    <a:pt x="168426" y="450"/>
                  </a:cubicBezTo>
                  <a:cubicBezTo>
                    <a:pt x="207849" y="-3519"/>
                    <a:pt x="222401" y="19765"/>
                    <a:pt x="236688" y="30613"/>
                  </a:cubicBezTo>
                  <a:cubicBezTo>
                    <a:pt x="250975" y="41461"/>
                    <a:pt x="251241" y="55749"/>
                    <a:pt x="254151" y="65538"/>
                  </a:cubicBezTo>
                  <a:cubicBezTo>
                    <a:pt x="257062" y="75328"/>
                    <a:pt x="257061" y="92260"/>
                    <a:pt x="254151" y="89350"/>
                  </a:cubicBezTo>
                  <a:cubicBezTo>
                    <a:pt x="251241" y="86440"/>
                    <a:pt x="255738" y="59452"/>
                    <a:pt x="236688" y="48075"/>
                  </a:cubicBezTo>
                  <a:cubicBezTo>
                    <a:pt x="217638" y="36698"/>
                    <a:pt x="175834" y="22146"/>
                    <a:pt x="139851" y="21088"/>
                  </a:cubicBezTo>
                  <a:cubicBezTo>
                    <a:pt x="103868" y="20030"/>
                    <a:pt x="-4611" y="57865"/>
                    <a:pt x="151" y="54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4F274099-54E9-4ECE-92F7-8A7FD50CE0B3}"/>
                </a:ext>
              </a:extLst>
            </p:cNvPr>
            <p:cNvSpPr/>
            <p:nvPr/>
          </p:nvSpPr>
          <p:spPr>
            <a:xfrm>
              <a:off x="5538781" y="2381245"/>
              <a:ext cx="179402" cy="82653"/>
            </a:xfrm>
            <a:custGeom>
              <a:avLst/>
              <a:gdLst>
                <a:gd name="connsiteX0" fmla="*/ 7 w 179402"/>
                <a:gd name="connsiteY0" fmla="*/ 82555 h 82653"/>
                <a:gd name="connsiteX1" fmla="*/ 93669 w 179402"/>
                <a:gd name="connsiteY1" fmla="*/ 17468 h 82653"/>
                <a:gd name="connsiteX2" fmla="*/ 179394 w 179402"/>
                <a:gd name="connsiteY2" fmla="*/ 49218 h 82653"/>
                <a:gd name="connsiteX3" fmla="*/ 98432 w 179402"/>
                <a:gd name="connsiteY3" fmla="*/ 5 h 82653"/>
                <a:gd name="connsiteX4" fmla="*/ 7 w 179402"/>
                <a:gd name="connsiteY4" fmla="*/ 82555 h 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02" h="82653">
                  <a:moveTo>
                    <a:pt x="7" y="82555"/>
                  </a:moveTo>
                  <a:cubicBezTo>
                    <a:pt x="-787" y="85465"/>
                    <a:pt x="63771" y="23024"/>
                    <a:pt x="93669" y="17468"/>
                  </a:cubicBezTo>
                  <a:cubicBezTo>
                    <a:pt x="123567" y="11912"/>
                    <a:pt x="178600" y="52128"/>
                    <a:pt x="179394" y="49218"/>
                  </a:cubicBezTo>
                  <a:cubicBezTo>
                    <a:pt x="180188" y="46308"/>
                    <a:pt x="123038" y="799"/>
                    <a:pt x="98432" y="5"/>
                  </a:cubicBezTo>
                  <a:cubicBezTo>
                    <a:pt x="73826" y="-789"/>
                    <a:pt x="801" y="79645"/>
                    <a:pt x="7" y="82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FCADC061-3D0E-411E-81CB-30E82A722C09}"/>
                </a:ext>
              </a:extLst>
            </p:cNvPr>
            <p:cNvSpPr/>
            <p:nvPr/>
          </p:nvSpPr>
          <p:spPr>
            <a:xfrm>
              <a:off x="5473245" y="2423705"/>
              <a:ext cx="232332" cy="59744"/>
            </a:xfrm>
            <a:custGeom>
              <a:avLst/>
              <a:gdLst>
                <a:gd name="connsiteX0" fmla="*/ 455 w 232332"/>
                <a:gd name="connsiteY0" fmla="*/ 40095 h 59744"/>
                <a:gd name="connsiteX1" fmla="*/ 140155 w 232332"/>
                <a:gd name="connsiteY1" fmla="*/ 46445 h 59744"/>
                <a:gd name="connsiteX2" fmla="*/ 170318 w 232332"/>
                <a:gd name="connsiteY2" fmla="*/ 33745 h 59744"/>
                <a:gd name="connsiteX3" fmla="*/ 232230 w 232332"/>
                <a:gd name="connsiteY3" fmla="*/ 408 h 59744"/>
                <a:gd name="connsiteX4" fmla="*/ 154443 w 232332"/>
                <a:gd name="connsiteY4" fmla="*/ 59145 h 59744"/>
                <a:gd name="connsiteX5" fmla="*/ 97293 w 232332"/>
                <a:gd name="connsiteY5" fmla="*/ 32158 h 59744"/>
                <a:gd name="connsiteX6" fmla="*/ 455 w 232332"/>
                <a:gd name="connsiteY6" fmla="*/ 40095 h 5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32" h="59744">
                  <a:moveTo>
                    <a:pt x="455" y="40095"/>
                  </a:moveTo>
                  <a:cubicBezTo>
                    <a:pt x="7599" y="42476"/>
                    <a:pt x="111845" y="47503"/>
                    <a:pt x="140155" y="46445"/>
                  </a:cubicBezTo>
                  <a:cubicBezTo>
                    <a:pt x="168465" y="45387"/>
                    <a:pt x="154972" y="41418"/>
                    <a:pt x="170318" y="33745"/>
                  </a:cubicBezTo>
                  <a:cubicBezTo>
                    <a:pt x="185664" y="26072"/>
                    <a:pt x="234876" y="-3825"/>
                    <a:pt x="232230" y="408"/>
                  </a:cubicBezTo>
                  <a:cubicBezTo>
                    <a:pt x="229584" y="4641"/>
                    <a:pt x="176932" y="53853"/>
                    <a:pt x="154443" y="59145"/>
                  </a:cubicBezTo>
                  <a:cubicBezTo>
                    <a:pt x="131954" y="64437"/>
                    <a:pt x="122428" y="32952"/>
                    <a:pt x="97293" y="32158"/>
                  </a:cubicBezTo>
                  <a:cubicBezTo>
                    <a:pt x="72158" y="31364"/>
                    <a:pt x="-6689" y="37714"/>
                    <a:pt x="455" y="40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43782C73-B0DF-4899-A005-B43FDD7F0C3A}"/>
                </a:ext>
              </a:extLst>
            </p:cNvPr>
            <p:cNvSpPr/>
            <p:nvPr/>
          </p:nvSpPr>
          <p:spPr>
            <a:xfrm>
              <a:off x="5506099" y="2496937"/>
              <a:ext cx="226897" cy="75208"/>
            </a:xfrm>
            <a:custGeom>
              <a:avLst/>
              <a:gdLst>
                <a:gd name="connsiteX0" fmla="*/ 939 w 226897"/>
                <a:gd name="connsiteY0" fmla="*/ 14488 h 75208"/>
                <a:gd name="connsiteX1" fmla="*/ 146989 w 226897"/>
                <a:gd name="connsiteY1" fmla="*/ 201 h 75208"/>
                <a:gd name="connsiteX2" fmla="*/ 173976 w 226897"/>
                <a:gd name="connsiteY2" fmla="*/ 25601 h 75208"/>
                <a:gd name="connsiteX3" fmla="*/ 35864 w 226897"/>
                <a:gd name="connsiteY3" fmla="*/ 73226 h 75208"/>
                <a:gd name="connsiteX4" fmla="*/ 89839 w 226897"/>
                <a:gd name="connsiteY4" fmla="*/ 66876 h 75208"/>
                <a:gd name="connsiteX5" fmla="*/ 226364 w 226897"/>
                <a:gd name="connsiteY5" fmla="*/ 28776 h 75208"/>
                <a:gd name="connsiteX6" fmla="*/ 939 w 226897"/>
                <a:gd name="connsiteY6" fmla="*/ 14488 h 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97" h="75208">
                  <a:moveTo>
                    <a:pt x="939" y="14488"/>
                  </a:moveTo>
                  <a:cubicBezTo>
                    <a:pt x="-12290" y="9726"/>
                    <a:pt x="118150" y="-1651"/>
                    <a:pt x="146989" y="201"/>
                  </a:cubicBezTo>
                  <a:cubicBezTo>
                    <a:pt x="175829" y="2053"/>
                    <a:pt x="192497" y="13430"/>
                    <a:pt x="173976" y="25601"/>
                  </a:cubicBezTo>
                  <a:cubicBezTo>
                    <a:pt x="155455" y="37772"/>
                    <a:pt x="49887" y="66347"/>
                    <a:pt x="35864" y="73226"/>
                  </a:cubicBezTo>
                  <a:cubicBezTo>
                    <a:pt x="21841" y="80105"/>
                    <a:pt x="89839" y="66876"/>
                    <a:pt x="89839" y="66876"/>
                  </a:cubicBezTo>
                  <a:cubicBezTo>
                    <a:pt x="121589" y="59468"/>
                    <a:pt x="235624" y="40947"/>
                    <a:pt x="226364" y="28776"/>
                  </a:cubicBezTo>
                  <a:cubicBezTo>
                    <a:pt x="217104" y="16605"/>
                    <a:pt x="14168" y="19250"/>
                    <a:pt x="939" y="14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D5B65A6D-4735-40D1-BEB1-1328955D550C}"/>
                </a:ext>
              </a:extLst>
            </p:cNvPr>
            <p:cNvSpPr/>
            <p:nvPr/>
          </p:nvSpPr>
          <p:spPr>
            <a:xfrm>
              <a:off x="5540225" y="2551062"/>
              <a:ext cx="104921" cy="142213"/>
            </a:xfrm>
            <a:custGeom>
              <a:avLst/>
              <a:gdLst>
                <a:gd name="connsiteX0" fmla="*/ 76350 w 104921"/>
                <a:gd name="connsiteY0" fmla="*/ 51 h 142213"/>
                <a:gd name="connsiteX1" fmla="*/ 70000 w 104921"/>
                <a:gd name="connsiteY1" fmla="*/ 74663 h 142213"/>
                <a:gd name="connsiteX2" fmla="*/ 6500 w 104921"/>
                <a:gd name="connsiteY2" fmla="*/ 139751 h 142213"/>
                <a:gd name="connsiteX3" fmla="*/ 12850 w 104921"/>
                <a:gd name="connsiteY3" fmla="*/ 122288 h 142213"/>
                <a:gd name="connsiteX4" fmla="*/ 101750 w 104921"/>
                <a:gd name="connsiteY4" fmla="*/ 63551 h 142213"/>
                <a:gd name="connsiteX5" fmla="*/ 76350 w 104921"/>
                <a:gd name="connsiteY5" fmla="*/ 51 h 14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21" h="142213">
                  <a:moveTo>
                    <a:pt x="76350" y="51"/>
                  </a:moveTo>
                  <a:cubicBezTo>
                    <a:pt x="71058" y="1903"/>
                    <a:pt x="81642" y="51380"/>
                    <a:pt x="70000" y="74663"/>
                  </a:cubicBezTo>
                  <a:cubicBezTo>
                    <a:pt x="58358" y="97946"/>
                    <a:pt x="16025" y="131814"/>
                    <a:pt x="6500" y="139751"/>
                  </a:cubicBezTo>
                  <a:cubicBezTo>
                    <a:pt x="-3025" y="147688"/>
                    <a:pt x="-3025" y="134988"/>
                    <a:pt x="12850" y="122288"/>
                  </a:cubicBezTo>
                  <a:cubicBezTo>
                    <a:pt x="28725" y="109588"/>
                    <a:pt x="88256" y="80749"/>
                    <a:pt x="101750" y="63551"/>
                  </a:cubicBezTo>
                  <a:cubicBezTo>
                    <a:pt x="115244" y="46353"/>
                    <a:pt x="81642" y="-1801"/>
                    <a:pt x="76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092B3BBB-B5ED-4EBC-8DED-48D913FD89E8}"/>
                </a:ext>
              </a:extLst>
            </p:cNvPr>
            <p:cNvSpPr/>
            <p:nvPr/>
          </p:nvSpPr>
          <p:spPr>
            <a:xfrm>
              <a:off x="5306930" y="2203445"/>
              <a:ext cx="205447" cy="371516"/>
            </a:xfrm>
            <a:custGeom>
              <a:avLst/>
              <a:gdLst>
                <a:gd name="connsiteX0" fmla="*/ 83 w 205447"/>
                <a:gd name="connsiteY0" fmla="*/ 5 h 371516"/>
                <a:gd name="connsiteX1" fmla="*/ 130258 w 205447"/>
                <a:gd name="connsiteY1" fmla="*/ 139705 h 371516"/>
                <a:gd name="connsiteX2" fmla="*/ 203283 w 205447"/>
                <a:gd name="connsiteY2" fmla="*/ 365130 h 371516"/>
                <a:gd name="connsiteX3" fmla="*/ 179470 w 205447"/>
                <a:gd name="connsiteY3" fmla="*/ 295280 h 371516"/>
                <a:gd name="connsiteX4" fmla="*/ 111208 w 205447"/>
                <a:gd name="connsiteY4" fmla="*/ 144468 h 371516"/>
                <a:gd name="connsiteX5" fmla="*/ 83 w 205447"/>
                <a:gd name="connsiteY5" fmla="*/ 5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7" h="371516">
                  <a:moveTo>
                    <a:pt x="83" y="5"/>
                  </a:moveTo>
                  <a:cubicBezTo>
                    <a:pt x="3258" y="-789"/>
                    <a:pt x="96391" y="78851"/>
                    <a:pt x="130258" y="139705"/>
                  </a:cubicBezTo>
                  <a:cubicBezTo>
                    <a:pt x="164125" y="200559"/>
                    <a:pt x="195081" y="339201"/>
                    <a:pt x="203283" y="365130"/>
                  </a:cubicBezTo>
                  <a:cubicBezTo>
                    <a:pt x="211485" y="391059"/>
                    <a:pt x="194816" y="332057"/>
                    <a:pt x="179470" y="295280"/>
                  </a:cubicBezTo>
                  <a:cubicBezTo>
                    <a:pt x="164124" y="258503"/>
                    <a:pt x="137402" y="188918"/>
                    <a:pt x="111208" y="144468"/>
                  </a:cubicBezTo>
                  <a:cubicBezTo>
                    <a:pt x="85014" y="100018"/>
                    <a:pt x="-3092" y="799"/>
                    <a:pt x="8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B1986ABE-B43C-415C-9964-A051F7B79198}"/>
                </a:ext>
              </a:extLst>
            </p:cNvPr>
            <p:cNvSpPr/>
            <p:nvPr/>
          </p:nvSpPr>
          <p:spPr>
            <a:xfrm>
              <a:off x="5390714" y="2355785"/>
              <a:ext cx="145850" cy="538654"/>
            </a:xfrm>
            <a:custGeom>
              <a:avLst/>
              <a:gdLst>
                <a:gd name="connsiteX0" fmla="*/ 436 w 145850"/>
                <a:gd name="connsiteY0" fmla="*/ 65 h 538654"/>
                <a:gd name="connsiteX1" fmla="*/ 94099 w 145850"/>
                <a:gd name="connsiteY1" fmla="*/ 219140 h 538654"/>
                <a:gd name="connsiteX2" fmla="*/ 109974 w 145850"/>
                <a:gd name="connsiteY2" fmla="*/ 269940 h 538654"/>
                <a:gd name="connsiteX3" fmla="*/ 125849 w 145850"/>
                <a:gd name="connsiteY3" fmla="*/ 531878 h 538654"/>
                <a:gd name="connsiteX4" fmla="*/ 132199 w 145850"/>
                <a:gd name="connsiteY4" fmla="*/ 442978 h 538654"/>
                <a:gd name="connsiteX5" fmla="*/ 136961 w 145850"/>
                <a:gd name="connsiteY5" fmla="*/ 242953 h 538654"/>
                <a:gd name="connsiteX6" fmla="*/ 436 w 145850"/>
                <a:gd name="connsiteY6" fmla="*/ 65 h 5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50" h="538654">
                  <a:moveTo>
                    <a:pt x="436" y="65"/>
                  </a:moveTo>
                  <a:cubicBezTo>
                    <a:pt x="-6707" y="-3904"/>
                    <a:pt x="75843" y="174161"/>
                    <a:pt x="94099" y="219140"/>
                  </a:cubicBezTo>
                  <a:cubicBezTo>
                    <a:pt x="112355" y="264119"/>
                    <a:pt x="104682" y="217817"/>
                    <a:pt x="109974" y="269940"/>
                  </a:cubicBezTo>
                  <a:cubicBezTo>
                    <a:pt x="115266" y="322063"/>
                    <a:pt x="122145" y="503038"/>
                    <a:pt x="125849" y="531878"/>
                  </a:cubicBezTo>
                  <a:cubicBezTo>
                    <a:pt x="129553" y="560718"/>
                    <a:pt x="130347" y="491132"/>
                    <a:pt x="132199" y="442978"/>
                  </a:cubicBezTo>
                  <a:cubicBezTo>
                    <a:pt x="134051" y="394824"/>
                    <a:pt x="158657" y="314920"/>
                    <a:pt x="136961" y="242953"/>
                  </a:cubicBezTo>
                  <a:cubicBezTo>
                    <a:pt x="115265" y="170986"/>
                    <a:pt x="7579" y="4034"/>
                    <a:pt x="436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6B719BB0-15B0-4FB6-B806-08FCEF650CC3}"/>
                </a:ext>
              </a:extLst>
            </p:cNvPr>
            <p:cNvSpPr/>
            <p:nvPr/>
          </p:nvSpPr>
          <p:spPr>
            <a:xfrm>
              <a:off x="5386802" y="2088895"/>
              <a:ext cx="225419" cy="163945"/>
            </a:xfrm>
            <a:custGeom>
              <a:avLst/>
              <a:gdLst>
                <a:gd name="connsiteX0" fmla="*/ 225011 w 225419"/>
                <a:gd name="connsiteY0" fmla="*/ 255 h 163945"/>
                <a:gd name="connsiteX1" fmla="*/ 118648 w 225419"/>
                <a:gd name="connsiteY1" fmla="*/ 65343 h 163945"/>
                <a:gd name="connsiteX2" fmla="*/ 75786 w 225419"/>
                <a:gd name="connsiteY2" fmla="*/ 155830 h 163945"/>
                <a:gd name="connsiteX3" fmla="*/ 28161 w 225419"/>
                <a:gd name="connsiteY3" fmla="*/ 155830 h 163945"/>
                <a:gd name="connsiteX4" fmla="*/ 1173 w 225419"/>
                <a:gd name="connsiteY4" fmla="*/ 122493 h 163945"/>
                <a:gd name="connsiteX5" fmla="*/ 66261 w 225419"/>
                <a:gd name="connsiteY5" fmla="*/ 135193 h 163945"/>
                <a:gd name="connsiteX6" fmla="*/ 75786 w 225419"/>
                <a:gd name="connsiteY6" fmla="*/ 89155 h 163945"/>
                <a:gd name="connsiteX7" fmla="*/ 225011 w 225419"/>
                <a:gd name="connsiteY7" fmla="*/ 255 h 1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19" h="163945">
                  <a:moveTo>
                    <a:pt x="225011" y="255"/>
                  </a:moveTo>
                  <a:cubicBezTo>
                    <a:pt x="232155" y="-3714"/>
                    <a:pt x="143519" y="39414"/>
                    <a:pt x="118648" y="65343"/>
                  </a:cubicBezTo>
                  <a:cubicBezTo>
                    <a:pt x="93777" y="91272"/>
                    <a:pt x="90867" y="140749"/>
                    <a:pt x="75786" y="155830"/>
                  </a:cubicBezTo>
                  <a:cubicBezTo>
                    <a:pt x="60705" y="170911"/>
                    <a:pt x="40596" y="161386"/>
                    <a:pt x="28161" y="155830"/>
                  </a:cubicBezTo>
                  <a:cubicBezTo>
                    <a:pt x="15726" y="150274"/>
                    <a:pt x="-5177" y="125932"/>
                    <a:pt x="1173" y="122493"/>
                  </a:cubicBezTo>
                  <a:cubicBezTo>
                    <a:pt x="7523" y="119054"/>
                    <a:pt x="53825" y="140749"/>
                    <a:pt x="66261" y="135193"/>
                  </a:cubicBezTo>
                  <a:cubicBezTo>
                    <a:pt x="78696" y="129637"/>
                    <a:pt x="48269" y="109792"/>
                    <a:pt x="75786" y="89155"/>
                  </a:cubicBezTo>
                  <a:cubicBezTo>
                    <a:pt x="103303" y="68518"/>
                    <a:pt x="217867" y="4224"/>
                    <a:pt x="225011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66E845AE-C552-484E-B716-6F8640D8A74F}"/>
                </a:ext>
              </a:extLst>
            </p:cNvPr>
            <p:cNvSpPr/>
            <p:nvPr/>
          </p:nvSpPr>
          <p:spPr>
            <a:xfrm>
              <a:off x="5451464" y="2222500"/>
              <a:ext cx="209561" cy="79452"/>
            </a:xfrm>
            <a:custGeom>
              <a:avLst/>
              <a:gdLst>
                <a:gd name="connsiteX0" fmla="*/ 209561 w 209561"/>
                <a:gd name="connsiteY0" fmla="*/ 0 h 79452"/>
                <a:gd name="connsiteX1" fmla="*/ 58749 w 209561"/>
                <a:gd name="connsiteY1" fmla="*/ 63500 h 79452"/>
                <a:gd name="connsiteX2" fmla="*/ 11 w 209561"/>
                <a:gd name="connsiteY2" fmla="*/ 79375 h 79452"/>
                <a:gd name="connsiteX3" fmla="*/ 53986 w 209561"/>
                <a:gd name="connsiteY3" fmla="*/ 69850 h 79452"/>
                <a:gd name="connsiteX4" fmla="*/ 85736 w 209561"/>
                <a:gd name="connsiteY4" fmla="*/ 76200 h 79452"/>
                <a:gd name="connsiteX5" fmla="*/ 128599 w 209561"/>
                <a:gd name="connsiteY5" fmla="*/ 53975 h 79452"/>
                <a:gd name="connsiteX6" fmla="*/ 209561 w 209561"/>
                <a:gd name="connsiteY6" fmla="*/ 0 h 7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61" h="79452">
                  <a:moveTo>
                    <a:pt x="209561" y="0"/>
                  </a:moveTo>
                  <a:cubicBezTo>
                    <a:pt x="151617" y="25135"/>
                    <a:pt x="93674" y="50271"/>
                    <a:pt x="58749" y="63500"/>
                  </a:cubicBezTo>
                  <a:cubicBezTo>
                    <a:pt x="23824" y="76729"/>
                    <a:pt x="805" y="78317"/>
                    <a:pt x="11" y="79375"/>
                  </a:cubicBezTo>
                  <a:cubicBezTo>
                    <a:pt x="-783" y="80433"/>
                    <a:pt x="39698" y="70379"/>
                    <a:pt x="53986" y="69850"/>
                  </a:cubicBezTo>
                  <a:cubicBezTo>
                    <a:pt x="68273" y="69321"/>
                    <a:pt x="73301" y="78846"/>
                    <a:pt x="85736" y="76200"/>
                  </a:cubicBezTo>
                  <a:cubicBezTo>
                    <a:pt x="98171" y="73554"/>
                    <a:pt x="107961" y="64823"/>
                    <a:pt x="128599" y="53975"/>
                  </a:cubicBezTo>
                  <a:lnTo>
                    <a:pt x="20956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2CE7560A-61E2-49B1-9612-F378D7428746}"/>
                </a:ext>
              </a:extLst>
            </p:cNvPr>
            <p:cNvSpPr/>
            <p:nvPr/>
          </p:nvSpPr>
          <p:spPr>
            <a:xfrm>
              <a:off x="3841741" y="2997042"/>
              <a:ext cx="59988" cy="308021"/>
            </a:xfrm>
            <a:custGeom>
              <a:avLst/>
              <a:gdLst>
                <a:gd name="connsiteX0" fmla="*/ 58747 w 59988"/>
                <a:gd name="connsiteY0" fmla="*/ 158 h 308021"/>
                <a:gd name="connsiteX1" fmla="*/ 6359 w 59988"/>
                <a:gd name="connsiteY1" fmla="*/ 62071 h 308021"/>
                <a:gd name="connsiteX2" fmla="*/ 1597 w 59988"/>
                <a:gd name="connsiteY2" fmla="*/ 306546 h 308021"/>
                <a:gd name="connsiteX3" fmla="*/ 12709 w 59988"/>
                <a:gd name="connsiteY3" fmla="*/ 158908 h 308021"/>
                <a:gd name="connsiteX4" fmla="*/ 41284 w 59988"/>
                <a:gd name="connsiteY4" fmla="*/ 47783 h 308021"/>
                <a:gd name="connsiteX5" fmla="*/ 58747 w 59988"/>
                <a:gd name="connsiteY5" fmla="*/ 158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88" h="308021">
                  <a:moveTo>
                    <a:pt x="58747" y="158"/>
                  </a:moveTo>
                  <a:cubicBezTo>
                    <a:pt x="52926" y="2539"/>
                    <a:pt x="15884" y="11006"/>
                    <a:pt x="6359" y="62071"/>
                  </a:cubicBezTo>
                  <a:cubicBezTo>
                    <a:pt x="-3166" y="113136"/>
                    <a:pt x="539" y="290407"/>
                    <a:pt x="1597" y="306546"/>
                  </a:cubicBezTo>
                  <a:cubicBezTo>
                    <a:pt x="2655" y="322685"/>
                    <a:pt x="6095" y="202035"/>
                    <a:pt x="12709" y="158908"/>
                  </a:cubicBezTo>
                  <a:cubicBezTo>
                    <a:pt x="19323" y="115781"/>
                    <a:pt x="34140" y="72918"/>
                    <a:pt x="41284" y="47783"/>
                  </a:cubicBezTo>
                  <a:cubicBezTo>
                    <a:pt x="48428" y="22648"/>
                    <a:pt x="64568" y="-2223"/>
                    <a:pt x="58747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4CC4A060-5A82-4431-BD4C-783A2AEC209C}"/>
                </a:ext>
              </a:extLst>
            </p:cNvPr>
            <p:cNvSpPr/>
            <p:nvPr/>
          </p:nvSpPr>
          <p:spPr>
            <a:xfrm>
              <a:off x="3856737" y="3349751"/>
              <a:ext cx="252922" cy="386419"/>
            </a:xfrm>
            <a:custGeom>
              <a:avLst/>
              <a:gdLst>
                <a:gd name="connsiteX0" fmla="*/ 15176 w 252922"/>
                <a:gd name="connsiteY0" fmla="*/ 1462 h 386419"/>
                <a:gd name="connsiteX1" fmla="*/ 16763 w 252922"/>
                <a:gd name="connsiteY1" fmla="*/ 53849 h 386419"/>
                <a:gd name="connsiteX2" fmla="*/ 38988 w 252922"/>
                <a:gd name="connsiteY2" fmla="*/ 109412 h 386419"/>
                <a:gd name="connsiteX3" fmla="*/ 240601 w 252922"/>
                <a:gd name="connsiteY3" fmla="*/ 372937 h 386419"/>
                <a:gd name="connsiteX4" fmla="*/ 207263 w 252922"/>
                <a:gd name="connsiteY4" fmla="*/ 323724 h 386419"/>
                <a:gd name="connsiteX5" fmla="*/ 13588 w 252922"/>
                <a:gd name="connsiteY5" fmla="*/ 114174 h 386419"/>
                <a:gd name="connsiteX6" fmla="*/ 15176 w 252922"/>
                <a:gd name="connsiteY6" fmla="*/ 1462 h 38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22" h="386419">
                  <a:moveTo>
                    <a:pt x="15176" y="1462"/>
                  </a:moveTo>
                  <a:cubicBezTo>
                    <a:pt x="15705" y="-8592"/>
                    <a:pt x="12794" y="35857"/>
                    <a:pt x="16763" y="53849"/>
                  </a:cubicBezTo>
                  <a:cubicBezTo>
                    <a:pt x="20732" y="71841"/>
                    <a:pt x="1682" y="56231"/>
                    <a:pt x="38988" y="109412"/>
                  </a:cubicBezTo>
                  <a:cubicBezTo>
                    <a:pt x="76294" y="162593"/>
                    <a:pt x="212555" y="337218"/>
                    <a:pt x="240601" y="372937"/>
                  </a:cubicBezTo>
                  <a:cubicBezTo>
                    <a:pt x="268647" y="408656"/>
                    <a:pt x="245098" y="366851"/>
                    <a:pt x="207263" y="323724"/>
                  </a:cubicBezTo>
                  <a:cubicBezTo>
                    <a:pt x="169428" y="280597"/>
                    <a:pt x="44809" y="164709"/>
                    <a:pt x="13588" y="114174"/>
                  </a:cubicBezTo>
                  <a:cubicBezTo>
                    <a:pt x="-17633" y="63639"/>
                    <a:pt x="14647" y="11516"/>
                    <a:pt x="15176" y="1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EFB751F2-C5C7-4D2F-BCDD-CF3A5516390A}"/>
                </a:ext>
              </a:extLst>
            </p:cNvPr>
            <p:cNvSpPr/>
            <p:nvPr/>
          </p:nvSpPr>
          <p:spPr>
            <a:xfrm>
              <a:off x="4126864" y="3453877"/>
              <a:ext cx="110516" cy="173711"/>
            </a:xfrm>
            <a:custGeom>
              <a:avLst/>
              <a:gdLst>
                <a:gd name="connsiteX0" fmla="*/ 636 w 110516"/>
                <a:gd name="connsiteY0" fmla="*/ 523 h 173711"/>
                <a:gd name="connsiteX1" fmla="*/ 62549 w 110516"/>
                <a:gd name="connsiteY1" fmla="*/ 84661 h 173711"/>
                <a:gd name="connsiteX2" fmla="*/ 84774 w 110516"/>
                <a:gd name="connsiteY2" fmla="*/ 140223 h 173711"/>
                <a:gd name="connsiteX3" fmla="*/ 105411 w 110516"/>
                <a:gd name="connsiteY3" fmla="*/ 173561 h 173711"/>
                <a:gd name="connsiteX4" fmla="*/ 105411 w 110516"/>
                <a:gd name="connsiteY4" fmla="*/ 127523 h 173711"/>
                <a:gd name="connsiteX5" fmla="*/ 636 w 110516"/>
                <a:gd name="connsiteY5" fmla="*/ 523 h 1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16" h="173711">
                  <a:moveTo>
                    <a:pt x="636" y="523"/>
                  </a:moveTo>
                  <a:cubicBezTo>
                    <a:pt x="-6508" y="-6621"/>
                    <a:pt x="48526" y="61378"/>
                    <a:pt x="62549" y="84661"/>
                  </a:cubicBezTo>
                  <a:cubicBezTo>
                    <a:pt x="76572" y="107944"/>
                    <a:pt x="77630" y="125406"/>
                    <a:pt x="84774" y="140223"/>
                  </a:cubicBezTo>
                  <a:cubicBezTo>
                    <a:pt x="91918" y="155040"/>
                    <a:pt x="101972" y="175678"/>
                    <a:pt x="105411" y="173561"/>
                  </a:cubicBezTo>
                  <a:cubicBezTo>
                    <a:pt x="108851" y="171444"/>
                    <a:pt x="114936" y="156627"/>
                    <a:pt x="105411" y="127523"/>
                  </a:cubicBezTo>
                  <a:cubicBezTo>
                    <a:pt x="95886" y="98419"/>
                    <a:pt x="7780" y="7667"/>
                    <a:pt x="636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DFED94A1-F97E-44BC-B764-94FCBFEAC8B2}"/>
                </a:ext>
              </a:extLst>
            </p:cNvPr>
            <p:cNvSpPr/>
            <p:nvPr/>
          </p:nvSpPr>
          <p:spPr>
            <a:xfrm>
              <a:off x="4025566" y="3482609"/>
              <a:ext cx="162048" cy="549244"/>
            </a:xfrm>
            <a:custGeom>
              <a:avLst/>
              <a:gdLst>
                <a:gd name="connsiteX0" fmla="*/ 135272 w 162048"/>
                <a:gd name="connsiteY0" fmla="*/ 366 h 549244"/>
                <a:gd name="connsiteX1" fmla="*/ 160672 w 162048"/>
                <a:gd name="connsiteY1" fmla="*/ 84504 h 549244"/>
                <a:gd name="connsiteX2" fmla="*/ 84472 w 162048"/>
                <a:gd name="connsiteY2" fmla="*/ 217854 h 549244"/>
                <a:gd name="connsiteX3" fmla="*/ 71772 w 162048"/>
                <a:gd name="connsiteY3" fmla="*/ 357554 h 549244"/>
                <a:gd name="connsiteX4" fmla="*/ 334 w 162048"/>
                <a:gd name="connsiteY4" fmla="*/ 548054 h 549244"/>
                <a:gd name="connsiteX5" fmla="*/ 47959 w 162048"/>
                <a:gd name="connsiteY5" fmla="*/ 427404 h 549244"/>
                <a:gd name="connsiteX6" fmla="*/ 116222 w 162048"/>
                <a:gd name="connsiteY6" fmla="*/ 211504 h 549244"/>
                <a:gd name="connsiteX7" fmla="*/ 157497 w 162048"/>
                <a:gd name="connsiteY7" fmla="*/ 116254 h 549244"/>
                <a:gd name="connsiteX8" fmla="*/ 135272 w 162048"/>
                <a:gd name="connsiteY8" fmla="*/ 366 h 5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8" h="549244">
                  <a:moveTo>
                    <a:pt x="135272" y="366"/>
                  </a:moveTo>
                  <a:cubicBezTo>
                    <a:pt x="135801" y="-4926"/>
                    <a:pt x="169139" y="48256"/>
                    <a:pt x="160672" y="84504"/>
                  </a:cubicBezTo>
                  <a:cubicBezTo>
                    <a:pt x="152205" y="120752"/>
                    <a:pt x="99289" y="172346"/>
                    <a:pt x="84472" y="217854"/>
                  </a:cubicBezTo>
                  <a:cubicBezTo>
                    <a:pt x="69655" y="263362"/>
                    <a:pt x="85795" y="302521"/>
                    <a:pt x="71772" y="357554"/>
                  </a:cubicBezTo>
                  <a:cubicBezTo>
                    <a:pt x="57749" y="412587"/>
                    <a:pt x="4303" y="536412"/>
                    <a:pt x="334" y="548054"/>
                  </a:cubicBezTo>
                  <a:cubicBezTo>
                    <a:pt x="-3635" y="559696"/>
                    <a:pt x="28644" y="483496"/>
                    <a:pt x="47959" y="427404"/>
                  </a:cubicBezTo>
                  <a:cubicBezTo>
                    <a:pt x="67274" y="371312"/>
                    <a:pt x="97966" y="263362"/>
                    <a:pt x="116222" y="211504"/>
                  </a:cubicBezTo>
                  <a:cubicBezTo>
                    <a:pt x="134478" y="159646"/>
                    <a:pt x="152735" y="147739"/>
                    <a:pt x="157497" y="116254"/>
                  </a:cubicBezTo>
                  <a:cubicBezTo>
                    <a:pt x="162259" y="84769"/>
                    <a:pt x="134743" y="5658"/>
                    <a:pt x="135272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EE759FF1-25AA-4540-B761-9B8A30AD4BF7}"/>
                </a:ext>
              </a:extLst>
            </p:cNvPr>
            <p:cNvSpPr/>
            <p:nvPr/>
          </p:nvSpPr>
          <p:spPr>
            <a:xfrm>
              <a:off x="3948901" y="3638966"/>
              <a:ext cx="299334" cy="506502"/>
            </a:xfrm>
            <a:custGeom>
              <a:avLst/>
              <a:gdLst>
                <a:gd name="connsiteX0" fmla="*/ 283374 w 299334"/>
                <a:gd name="connsiteY0" fmla="*/ 1172 h 506502"/>
                <a:gd name="connsiteX1" fmla="*/ 202412 w 299334"/>
                <a:gd name="connsiteY1" fmla="*/ 82134 h 506502"/>
                <a:gd name="connsiteX2" fmla="*/ 188124 w 299334"/>
                <a:gd name="connsiteY2" fmla="*/ 186909 h 506502"/>
                <a:gd name="connsiteX3" fmla="*/ 205587 w 299334"/>
                <a:gd name="connsiteY3" fmla="*/ 342484 h 506502"/>
                <a:gd name="connsiteX4" fmla="*/ 61124 w 299334"/>
                <a:gd name="connsiteY4" fmla="*/ 467897 h 506502"/>
                <a:gd name="connsiteX5" fmla="*/ 799 w 299334"/>
                <a:gd name="connsiteY5" fmla="*/ 505997 h 506502"/>
                <a:gd name="connsiteX6" fmla="*/ 99224 w 299334"/>
                <a:gd name="connsiteY6" fmla="*/ 447259 h 506502"/>
                <a:gd name="connsiteX7" fmla="*/ 299249 w 299334"/>
                <a:gd name="connsiteY7" fmla="*/ 412334 h 506502"/>
                <a:gd name="connsiteX8" fmla="*/ 73824 w 299334"/>
                <a:gd name="connsiteY8" fmla="*/ 455197 h 506502"/>
                <a:gd name="connsiteX9" fmla="*/ 211937 w 299334"/>
                <a:gd name="connsiteY9" fmla="*/ 342484 h 506502"/>
                <a:gd name="connsiteX10" fmla="*/ 200824 w 299334"/>
                <a:gd name="connsiteY10" fmla="*/ 275809 h 506502"/>
                <a:gd name="connsiteX11" fmla="*/ 184949 w 299334"/>
                <a:gd name="connsiteY11" fmla="*/ 144047 h 506502"/>
                <a:gd name="connsiteX12" fmla="*/ 283374 w 299334"/>
                <a:gd name="connsiteY12" fmla="*/ 1172 h 50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334" h="506502">
                  <a:moveTo>
                    <a:pt x="283374" y="1172"/>
                  </a:moveTo>
                  <a:cubicBezTo>
                    <a:pt x="286284" y="-9147"/>
                    <a:pt x="218287" y="51178"/>
                    <a:pt x="202412" y="82134"/>
                  </a:cubicBezTo>
                  <a:cubicBezTo>
                    <a:pt x="186537" y="113090"/>
                    <a:pt x="187595" y="143517"/>
                    <a:pt x="188124" y="186909"/>
                  </a:cubicBezTo>
                  <a:cubicBezTo>
                    <a:pt x="188653" y="230301"/>
                    <a:pt x="226754" y="295653"/>
                    <a:pt x="205587" y="342484"/>
                  </a:cubicBezTo>
                  <a:cubicBezTo>
                    <a:pt x="184420" y="389315"/>
                    <a:pt x="95255" y="440645"/>
                    <a:pt x="61124" y="467897"/>
                  </a:cubicBezTo>
                  <a:cubicBezTo>
                    <a:pt x="26993" y="495149"/>
                    <a:pt x="-5551" y="509437"/>
                    <a:pt x="799" y="505997"/>
                  </a:cubicBezTo>
                  <a:cubicBezTo>
                    <a:pt x="7149" y="502557"/>
                    <a:pt x="49483" y="462869"/>
                    <a:pt x="99224" y="447259"/>
                  </a:cubicBezTo>
                  <a:cubicBezTo>
                    <a:pt x="148965" y="431649"/>
                    <a:pt x="303482" y="411011"/>
                    <a:pt x="299249" y="412334"/>
                  </a:cubicBezTo>
                  <a:cubicBezTo>
                    <a:pt x="295016" y="413657"/>
                    <a:pt x="88376" y="466839"/>
                    <a:pt x="73824" y="455197"/>
                  </a:cubicBezTo>
                  <a:cubicBezTo>
                    <a:pt x="59272" y="443555"/>
                    <a:pt x="190770" y="372382"/>
                    <a:pt x="211937" y="342484"/>
                  </a:cubicBezTo>
                  <a:cubicBezTo>
                    <a:pt x="233104" y="312586"/>
                    <a:pt x="205322" y="308882"/>
                    <a:pt x="200824" y="275809"/>
                  </a:cubicBezTo>
                  <a:cubicBezTo>
                    <a:pt x="196326" y="242736"/>
                    <a:pt x="171191" y="187174"/>
                    <a:pt x="184949" y="144047"/>
                  </a:cubicBezTo>
                  <a:cubicBezTo>
                    <a:pt x="198707" y="100920"/>
                    <a:pt x="280464" y="11491"/>
                    <a:pt x="283374" y="1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2E81C21A-B6D8-495F-8F48-161DAD65CD87}"/>
                </a:ext>
              </a:extLst>
            </p:cNvPr>
            <p:cNvSpPr/>
            <p:nvPr/>
          </p:nvSpPr>
          <p:spPr>
            <a:xfrm>
              <a:off x="4032202" y="4093248"/>
              <a:ext cx="300379" cy="151892"/>
            </a:xfrm>
            <a:custGeom>
              <a:avLst/>
              <a:gdLst>
                <a:gd name="connsiteX0" fmla="*/ 19098 w 300379"/>
                <a:gd name="connsiteY0" fmla="*/ 915 h 151892"/>
                <a:gd name="connsiteX1" fmla="*/ 48 w 300379"/>
                <a:gd name="connsiteY1" fmla="*/ 70765 h 151892"/>
                <a:gd name="connsiteX2" fmla="*/ 15923 w 300379"/>
                <a:gd name="connsiteY2" fmla="*/ 115215 h 151892"/>
                <a:gd name="connsiteX3" fmla="*/ 76248 w 300379"/>
                <a:gd name="connsiteY3" fmla="*/ 126327 h 151892"/>
                <a:gd name="connsiteX4" fmla="*/ 219123 w 300379"/>
                <a:gd name="connsiteY4" fmla="*/ 72352 h 151892"/>
                <a:gd name="connsiteX5" fmla="*/ 300086 w 300379"/>
                <a:gd name="connsiteY5" fmla="*/ 13615 h 151892"/>
                <a:gd name="connsiteX6" fmla="*/ 192136 w 300379"/>
                <a:gd name="connsiteY6" fmla="*/ 89815 h 151892"/>
                <a:gd name="connsiteX7" fmla="*/ 34973 w 300379"/>
                <a:gd name="connsiteY7" fmla="*/ 150140 h 151892"/>
                <a:gd name="connsiteX8" fmla="*/ 12748 w 300379"/>
                <a:gd name="connsiteY8" fmla="*/ 124740 h 151892"/>
                <a:gd name="connsiteX9" fmla="*/ 19098 w 300379"/>
                <a:gd name="connsiteY9" fmla="*/ 915 h 1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79" h="151892">
                  <a:moveTo>
                    <a:pt x="19098" y="915"/>
                  </a:moveTo>
                  <a:cubicBezTo>
                    <a:pt x="16981" y="-8081"/>
                    <a:pt x="577" y="51715"/>
                    <a:pt x="48" y="70765"/>
                  </a:cubicBezTo>
                  <a:cubicBezTo>
                    <a:pt x="-481" y="89815"/>
                    <a:pt x="3223" y="105955"/>
                    <a:pt x="15923" y="115215"/>
                  </a:cubicBezTo>
                  <a:cubicBezTo>
                    <a:pt x="28623" y="124475"/>
                    <a:pt x="42382" y="133471"/>
                    <a:pt x="76248" y="126327"/>
                  </a:cubicBezTo>
                  <a:cubicBezTo>
                    <a:pt x="110114" y="119183"/>
                    <a:pt x="181817" y="91137"/>
                    <a:pt x="219123" y="72352"/>
                  </a:cubicBezTo>
                  <a:cubicBezTo>
                    <a:pt x="256429" y="53567"/>
                    <a:pt x="304584" y="10705"/>
                    <a:pt x="300086" y="13615"/>
                  </a:cubicBezTo>
                  <a:cubicBezTo>
                    <a:pt x="295588" y="16526"/>
                    <a:pt x="236321" y="67061"/>
                    <a:pt x="192136" y="89815"/>
                  </a:cubicBezTo>
                  <a:cubicBezTo>
                    <a:pt x="147951" y="112569"/>
                    <a:pt x="64871" y="144319"/>
                    <a:pt x="34973" y="150140"/>
                  </a:cubicBezTo>
                  <a:cubicBezTo>
                    <a:pt x="5075" y="155961"/>
                    <a:pt x="14865" y="147230"/>
                    <a:pt x="12748" y="124740"/>
                  </a:cubicBezTo>
                  <a:cubicBezTo>
                    <a:pt x="10631" y="102250"/>
                    <a:pt x="21215" y="9911"/>
                    <a:pt x="19098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5AC2B6F9-0EB2-4F6C-B057-E58D3B7AA815}"/>
                </a:ext>
              </a:extLst>
            </p:cNvPr>
            <p:cNvSpPr/>
            <p:nvPr/>
          </p:nvSpPr>
          <p:spPr>
            <a:xfrm>
              <a:off x="4194343" y="3543673"/>
              <a:ext cx="90769" cy="428236"/>
            </a:xfrm>
            <a:custGeom>
              <a:avLst/>
              <a:gdLst>
                <a:gd name="connsiteX0" fmla="*/ 31582 w 90769"/>
                <a:gd name="connsiteY0" fmla="*/ 1215 h 428236"/>
                <a:gd name="connsiteX1" fmla="*/ 77620 w 90769"/>
                <a:gd name="connsiteY1" fmla="*/ 136152 h 428236"/>
                <a:gd name="connsiteX2" fmla="*/ 3007 w 90769"/>
                <a:gd name="connsiteY2" fmla="*/ 415552 h 428236"/>
                <a:gd name="connsiteX3" fmla="*/ 22057 w 90769"/>
                <a:gd name="connsiteY3" fmla="*/ 363165 h 428236"/>
                <a:gd name="connsiteX4" fmla="*/ 90320 w 90769"/>
                <a:gd name="connsiteY4" fmla="*/ 207590 h 428236"/>
                <a:gd name="connsiteX5" fmla="*/ 31582 w 90769"/>
                <a:gd name="connsiteY5" fmla="*/ 1215 h 4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69" h="428236">
                  <a:moveTo>
                    <a:pt x="31582" y="1215"/>
                  </a:moveTo>
                  <a:cubicBezTo>
                    <a:pt x="29465" y="-10691"/>
                    <a:pt x="82382" y="67096"/>
                    <a:pt x="77620" y="136152"/>
                  </a:cubicBezTo>
                  <a:cubicBezTo>
                    <a:pt x="72858" y="205208"/>
                    <a:pt x="12267" y="377717"/>
                    <a:pt x="3007" y="415552"/>
                  </a:cubicBezTo>
                  <a:cubicBezTo>
                    <a:pt x="-6253" y="453387"/>
                    <a:pt x="7505" y="397825"/>
                    <a:pt x="22057" y="363165"/>
                  </a:cubicBezTo>
                  <a:cubicBezTo>
                    <a:pt x="36609" y="328505"/>
                    <a:pt x="83970" y="263152"/>
                    <a:pt x="90320" y="207590"/>
                  </a:cubicBezTo>
                  <a:cubicBezTo>
                    <a:pt x="96670" y="152028"/>
                    <a:pt x="33699" y="13121"/>
                    <a:pt x="31582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F7E28F19-0D46-4885-80F3-81601433B861}"/>
                </a:ext>
              </a:extLst>
            </p:cNvPr>
            <p:cNvSpPr/>
            <p:nvPr/>
          </p:nvSpPr>
          <p:spPr>
            <a:xfrm>
              <a:off x="5013854" y="3936960"/>
              <a:ext cx="88744" cy="425229"/>
            </a:xfrm>
            <a:custGeom>
              <a:avLst/>
              <a:gdLst>
                <a:gd name="connsiteX0" fmla="*/ 51859 w 88744"/>
                <a:gd name="connsiteY0" fmla="*/ 40 h 425229"/>
                <a:gd name="connsiteX1" fmla="*/ 67734 w 88744"/>
                <a:gd name="connsiteY1" fmla="*/ 220703 h 425229"/>
                <a:gd name="connsiteX2" fmla="*/ 2646 w 88744"/>
                <a:gd name="connsiteY2" fmla="*/ 415965 h 425229"/>
                <a:gd name="connsiteX3" fmla="*/ 20109 w 88744"/>
                <a:gd name="connsiteY3" fmla="*/ 377865 h 425229"/>
                <a:gd name="connsiteX4" fmla="*/ 88371 w 88744"/>
                <a:gd name="connsiteY4" fmla="*/ 238165 h 425229"/>
                <a:gd name="connsiteX5" fmla="*/ 51859 w 88744"/>
                <a:gd name="connsiteY5" fmla="*/ 40 h 4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44" h="425229">
                  <a:moveTo>
                    <a:pt x="51859" y="40"/>
                  </a:moveTo>
                  <a:cubicBezTo>
                    <a:pt x="48420" y="-2870"/>
                    <a:pt x="75936" y="151382"/>
                    <a:pt x="67734" y="220703"/>
                  </a:cubicBezTo>
                  <a:cubicBezTo>
                    <a:pt x="59532" y="290024"/>
                    <a:pt x="10583" y="389771"/>
                    <a:pt x="2646" y="415965"/>
                  </a:cubicBezTo>
                  <a:cubicBezTo>
                    <a:pt x="-5291" y="442159"/>
                    <a:pt x="5821" y="407498"/>
                    <a:pt x="20109" y="377865"/>
                  </a:cubicBezTo>
                  <a:cubicBezTo>
                    <a:pt x="34397" y="348232"/>
                    <a:pt x="83873" y="302459"/>
                    <a:pt x="88371" y="238165"/>
                  </a:cubicBezTo>
                  <a:cubicBezTo>
                    <a:pt x="92869" y="173871"/>
                    <a:pt x="55298" y="2950"/>
                    <a:pt x="5185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0ACD2D2C-0536-414B-85A6-C8C861C9B9D7}"/>
                </a:ext>
              </a:extLst>
            </p:cNvPr>
            <p:cNvSpPr/>
            <p:nvPr/>
          </p:nvSpPr>
          <p:spPr>
            <a:xfrm>
              <a:off x="3698871" y="3963815"/>
              <a:ext cx="590554" cy="78683"/>
            </a:xfrm>
            <a:custGeom>
              <a:avLst/>
              <a:gdLst>
                <a:gd name="connsiteX0" fmla="*/ 6354 w 590554"/>
                <a:gd name="connsiteY0" fmla="*/ 77960 h 78683"/>
                <a:gd name="connsiteX1" fmla="*/ 169867 w 590554"/>
                <a:gd name="connsiteY1" fmla="*/ 47798 h 78683"/>
                <a:gd name="connsiteX2" fmla="*/ 496892 w 590554"/>
                <a:gd name="connsiteY2" fmla="*/ 16048 h 78683"/>
                <a:gd name="connsiteX3" fmla="*/ 590554 w 590554"/>
                <a:gd name="connsiteY3" fmla="*/ 173 h 78683"/>
                <a:gd name="connsiteX4" fmla="*/ 496892 w 590554"/>
                <a:gd name="connsiteY4" fmla="*/ 8110 h 78683"/>
                <a:gd name="connsiteX5" fmla="*/ 379417 w 590554"/>
                <a:gd name="connsiteY5" fmla="*/ 16048 h 78683"/>
                <a:gd name="connsiteX6" fmla="*/ 6354 w 590554"/>
                <a:gd name="connsiteY6" fmla="*/ 77960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4" h="78683">
                  <a:moveTo>
                    <a:pt x="6354" y="77960"/>
                  </a:moveTo>
                  <a:cubicBezTo>
                    <a:pt x="-28571" y="83252"/>
                    <a:pt x="88111" y="58117"/>
                    <a:pt x="169867" y="47798"/>
                  </a:cubicBezTo>
                  <a:cubicBezTo>
                    <a:pt x="251623" y="37479"/>
                    <a:pt x="426778" y="23985"/>
                    <a:pt x="496892" y="16048"/>
                  </a:cubicBezTo>
                  <a:cubicBezTo>
                    <a:pt x="567006" y="8111"/>
                    <a:pt x="590554" y="1496"/>
                    <a:pt x="590554" y="173"/>
                  </a:cubicBezTo>
                  <a:cubicBezTo>
                    <a:pt x="590554" y="-1150"/>
                    <a:pt x="532081" y="5464"/>
                    <a:pt x="496892" y="8110"/>
                  </a:cubicBezTo>
                  <a:cubicBezTo>
                    <a:pt x="461703" y="10756"/>
                    <a:pt x="454294" y="5729"/>
                    <a:pt x="379417" y="16048"/>
                  </a:cubicBezTo>
                  <a:cubicBezTo>
                    <a:pt x="304540" y="26367"/>
                    <a:pt x="41279" y="72668"/>
                    <a:pt x="6354" y="77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0510F048-D74D-4913-AD97-68D531F0725C}"/>
                </a:ext>
              </a:extLst>
            </p:cNvPr>
            <p:cNvSpPr/>
            <p:nvPr/>
          </p:nvSpPr>
          <p:spPr>
            <a:xfrm>
              <a:off x="4308313" y="3982614"/>
              <a:ext cx="575256" cy="262823"/>
            </a:xfrm>
            <a:custGeom>
              <a:avLst/>
              <a:gdLst>
                <a:gd name="connsiteX0" fmla="*/ 162 w 575256"/>
                <a:gd name="connsiteY0" fmla="*/ 424 h 262823"/>
                <a:gd name="connsiteX1" fmla="*/ 179550 w 575256"/>
                <a:gd name="connsiteY1" fmla="*/ 32174 h 262823"/>
                <a:gd name="connsiteX2" fmla="*/ 279562 w 575256"/>
                <a:gd name="connsiteY2" fmla="*/ 65511 h 262823"/>
                <a:gd name="connsiteX3" fmla="*/ 411325 w 575256"/>
                <a:gd name="connsiteY3" fmla="*/ 102024 h 262823"/>
                <a:gd name="connsiteX4" fmla="*/ 493875 w 575256"/>
                <a:gd name="connsiteY4" fmla="*/ 152824 h 262823"/>
                <a:gd name="connsiteX5" fmla="*/ 574837 w 575256"/>
                <a:gd name="connsiteY5" fmla="*/ 262361 h 262823"/>
                <a:gd name="connsiteX6" fmla="*/ 520862 w 575256"/>
                <a:gd name="connsiteY6" fmla="*/ 189336 h 262823"/>
                <a:gd name="connsiteX7" fmla="*/ 419262 w 575256"/>
                <a:gd name="connsiteY7" fmla="*/ 121074 h 262823"/>
                <a:gd name="connsiteX8" fmla="*/ 212887 w 575256"/>
                <a:gd name="connsiteY8" fmla="*/ 55986 h 262823"/>
                <a:gd name="connsiteX9" fmla="*/ 162 w 575256"/>
                <a:gd name="connsiteY9" fmla="*/ 424 h 2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256" h="262823">
                  <a:moveTo>
                    <a:pt x="162" y="424"/>
                  </a:moveTo>
                  <a:cubicBezTo>
                    <a:pt x="-5394" y="-3545"/>
                    <a:pt x="132983" y="21326"/>
                    <a:pt x="179550" y="32174"/>
                  </a:cubicBezTo>
                  <a:cubicBezTo>
                    <a:pt x="226117" y="43022"/>
                    <a:pt x="240933" y="53869"/>
                    <a:pt x="279562" y="65511"/>
                  </a:cubicBezTo>
                  <a:cubicBezTo>
                    <a:pt x="318191" y="77153"/>
                    <a:pt x="375606" y="87472"/>
                    <a:pt x="411325" y="102024"/>
                  </a:cubicBezTo>
                  <a:cubicBezTo>
                    <a:pt x="447044" y="116576"/>
                    <a:pt x="466623" y="126101"/>
                    <a:pt x="493875" y="152824"/>
                  </a:cubicBezTo>
                  <a:cubicBezTo>
                    <a:pt x="521127" y="179547"/>
                    <a:pt x="570339" y="256276"/>
                    <a:pt x="574837" y="262361"/>
                  </a:cubicBezTo>
                  <a:cubicBezTo>
                    <a:pt x="579335" y="268446"/>
                    <a:pt x="546791" y="212884"/>
                    <a:pt x="520862" y="189336"/>
                  </a:cubicBezTo>
                  <a:cubicBezTo>
                    <a:pt x="494933" y="165788"/>
                    <a:pt x="470591" y="143299"/>
                    <a:pt x="419262" y="121074"/>
                  </a:cubicBezTo>
                  <a:cubicBezTo>
                    <a:pt x="367933" y="98849"/>
                    <a:pt x="278239" y="74507"/>
                    <a:pt x="212887" y="55986"/>
                  </a:cubicBezTo>
                  <a:cubicBezTo>
                    <a:pt x="147535" y="37465"/>
                    <a:pt x="5718" y="4393"/>
                    <a:pt x="162" y="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2E0A3BA-D1BB-40EB-BA51-0B0D8AF06FBA}"/>
                </a:ext>
              </a:extLst>
            </p:cNvPr>
            <p:cNvSpPr/>
            <p:nvPr/>
          </p:nvSpPr>
          <p:spPr>
            <a:xfrm>
              <a:off x="4890856" y="4249659"/>
              <a:ext cx="315825" cy="300225"/>
            </a:xfrm>
            <a:custGeom>
              <a:avLst/>
              <a:gdLst>
                <a:gd name="connsiteX0" fmla="*/ 232 w 315825"/>
                <a:gd name="connsiteY0" fmla="*/ 79 h 300225"/>
                <a:gd name="connsiteX1" fmla="*/ 128819 w 315825"/>
                <a:gd name="connsiteY1" fmla="*/ 154066 h 300225"/>
                <a:gd name="connsiteX2" fmla="*/ 308207 w 315825"/>
                <a:gd name="connsiteY2" fmla="*/ 293766 h 300225"/>
                <a:gd name="connsiteX3" fmla="*/ 270107 w 315825"/>
                <a:gd name="connsiteY3" fmla="*/ 268366 h 300225"/>
                <a:gd name="connsiteX4" fmla="*/ 155807 w 315825"/>
                <a:gd name="connsiteY4" fmla="*/ 192166 h 300225"/>
                <a:gd name="connsiteX5" fmla="*/ 98657 w 315825"/>
                <a:gd name="connsiteY5" fmla="*/ 133429 h 300225"/>
                <a:gd name="connsiteX6" fmla="*/ 232 w 315825"/>
                <a:gd name="connsiteY6" fmla="*/ 79 h 3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25" h="300225">
                  <a:moveTo>
                    <a:pt x="232" y="79"/>
                  </a:moveTo>
                  <a:cubicBezTo>
                    <a:pt x="5259" y="3518"/>
                    <a:pt x="77490" y="105118"/>
                    <a:pt x="128819" y="154066"/>
                  </a:cubicBezTo>
                  <a:cubicBezTo>
                    <a:pt x="180148" y="203014"/>
                    <a:pt x="284659" y="274716"/>
                    <a:pt x="308207" y="293766"/>
                  </a:cubicBezTo>
                  <a:cubicBezTo>
                    <a:pt x="331755" y="312816"/>
                    <a:pt x="295507" y="285299"/>
                    <a:pt x="270107" y="268366"/>
                  </a:cubicBezTo>
                  <a:cubicBezTo>
                    <a:pt x="244707" y="251433"/>
                    <a:pt x="184382" y="214656"/>
                    <a:pt x="155807" y="192166"/>
                  </a:cubicBezTo>
                  <a:cubicBezTo>
                    <a:pt x="127232" y="169677"/>
                    <a:pt x="124322" y="160946"/>
                    <a:pt x="98657" y="133429"/>
                  </a:cubicBezTo>
                  <a:cubicBezTo>
                    <a:pt x="72992" y="105912"/>
                    <a:pt x="-4795" y="-3360"/>
                    <a:pt x="232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773818C3-45E6-48F3-88DA-14007A31D559}"/>
                </a:ext>
              </a:extLst>
            </p:cNvPr>
            <p:cNvSpPr/>
            <p:nvPr/>
          </p:nvSpPr>
          <p:spPr>
            <a:xfrm>
              <a:off x="4848272" y="4216694"/>
              <a:ext cx="357872" cy="315749"/>
            </a:xfrm>
            <a:custGeom>
              <a:avLst/>
              <a:gdLst>
                <a:gd name="connsiteX0" fmla="*/ 1541 w 357872"/>
                <a:gd name="connsiteY0" fmla="*/ 1294 h 315749"/>
                <a:gd name="connsiteX1" fmla="*/ 115841 w 357872"/>
                <a:gd name="connsiteY1" fmla="*/ 91781 h 315749"/>
                <a:gd name="connsiteX2" fmla="*/ 199978 w 357872"/>
                <a:gd name="connsiteY2" fmla="*/ 194969 h 315749"/>
                <a:gd name="connsiteX3" fmla="*/ 355553 w 357872"/>
                <a:gd name="connsiteY3" fmla="*/ 314031 h 315749"/>
                <a:gd name="connsiteX4" fmla="*/ 287291 w 357872"/>
                <a:gd name="connsiteY4" fmla="*/ 258469 h 315749"/>
                <a:gd name="connsiteX5" fmla="*/ 204741 w 357872"/>
                <a:gd name="connsiteY5" fmla="*/ 161631 h 315749"/>
                <a:gd name="connsiteX6" fmla="*/ 1541 w 357872"/>
                <a:gd name="connsiteY6" fmla="*/ 1294 h 3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72" h="315749">
                  <a:moveTo>
                    <a:pt x="1541" y="1294"/>
                  </a:moveTo>
                  <a:cubicBezTo>
                    <a:pt x="-13275" y="-10348"/>
                    <a:pt x="82768" y="59502"/>
                    <a:pt x="115841" y="91781"/>
                  </a:cubicBezTo>
                  <a:cubicBezTo>
                    <a:pt x="148914" y="124060"/>
                    <a:pt x="160026" y="157927"/>
                    <a:pt x="199978" y="194969"/>
                  </a:cubicBezTo>
                  <a:cubicBezTo>
                    <a:pt x="239930" y="232011"/>
                    <a:pt x="341001" y="303448"/>
                    <a:pt x="355553" y="314031"/>
                  </a:cubicBezTo>
                  <a:cubicBezTo>
                    <a:pt x="370105" y="324614"/>
                    <a:pt x="312426" y="283869"/>
                    <a:pt x="287291" y="258469"/>
                  </a:cubicBezTo>
                  <a:cubicBezTo>
                    <a:pt x="262156" y="233069"/>
                    <a:pt x="247868" y="200260"/>
                    <a:pt x="204741" y="161631"/>
                  </a:cubicBezTo>
                  <a:cubicBezTo>
                    <a:pt x="161614" y="123002"/>
                    <a:pt x="16357" y="12936"/>
                    <a:pt x="1541" y="1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2921F1C2-0A78-4CD2-8629-7DFA294C4324}"/>
                </a:ext>
              </a:extLst>
            </p:cNvPr>
            <p:cNvSpPr/>
            <p:nvPr/>
          </p:nvSpPr>
          <p:spPr>
            <a:xfrm>
              <a:off x="5082886" y="3943094"/>
              <a:ext cx="153730" cy="715487"/>
            </a:xfrm>
            <a:custGeom>
              <a:avLst/>
              <a:gdLst>
                <a:gd name="connsiteX0" fmla="*/ 1877 w 153730"/>
                <a:gd name="connsiteY0" fmla="*/ 6606 h 715487"/>
                <a:gd name="connsiteX1" fmla="*/ 55852 w 153730"/>
                <a:gd name="connsiteY1" fmla="*/ 225681 h 715487"/>
                <a:gd name="connsiteX2" fmla="*/ 135227 w 153730"/>
                <a:gd name="connsiteY2" fmla="*/ 519369 h 715487"/>
                <a:gd name="connsiteX3" fmla="*/ 146339 w 153730"/>
                <a:gd name="connsiteY3" fmla="*/ 711456 h 715487"/>
                <a:gd name="connsiteX4" fmla="*/ 152689 w 153730"/>
                <a:gd name="connsiteY4" fmla="*/ 636844 h 715487"/>
                <a:gd name="connsiteX5" fmla="*/ 124114 w 153730"/>
                <a:gd name="connsiteY5" fmla="*/ 482856 h 715487"/>
                <a:gd name="connsiteX6" fmla="*/ 1877 w 153730"/>
                <a:gd name="connsiteY6" fmla="*/ 6606 h 7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30" h="715487">
                  <a:moveTo>
                    <a:pt x="1877" y="6606"/>
                  </a:moveTo>
                  <a:cubicBezTo>
                    <a:pt x="-9500" y="-36256"/>
                    <a:pt x="33627" y="140221"/>
                    <a:pt x="55852" y="225681"/>
                  </a:cubicBezTo>
                  <a:cubicBezTo>
                    <a:pt x="78077" y="311141"/>
                    <a:pt x="120146" y="438407"/>
                    <a:pt x="135227" y="519369"/>
                  </a:cubicBezTo>
                  <a:cubicBezTo>
                    <a:pt x="150308" y="600331"/>
                    <a:pt x="143429" y="691877"/>
                    <a:pt x="146339" y="711456"/>
                  </a:cubicBezTo>
                  <a:cubicBezTo>
                    <a:pt x="149249" y="731035"/>
                    <a:pt x="156393" y="674944"/>
                    <a:pt x="152689" y="636844"/>
                  </a:cubicBezTo>
                  <a:cubicBezTo>
                    <a:pt x="148985" y="598744"/>
                    <a:pt x="151895" y="582604"/>
                    <a:pt x="124114" y="482856"/>
                  </a:cubicBezTo>
                  <a:cubicBezTo>
                    <a:pt x="96333" y="383108"/>
                    <a:pt x="13254" y="49468"/>
                    <a:pt x="1877" y="6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F1DED4BA-EF1C-43ED-95E5-A07B8936D496}"/>
                </a:ext>
              </a:extLst>
            </p:cNvPr>
            <p:cNvSpPr/>
            <p:nvPr/>
          </p:nvSpPr>
          <p:spPr>
            <a:xfrm>
              <a:off x="5080000" y="3928723"/>
              <a:ext cx="150911" cy="718779"/>
            </a:xfrm>
            <a:custGeom>
              <a:avLst/>
              <a:gdLst>
                <a:gd name="connsiteX0" fmla="*/ 0 w 150911"/>
                <a:gd name="connsiteY0" fmla="*/ 340 h 718779"/>
                <a:gd name="connsiteX1" fmla="*/ 112713 w 150911"/>
                <a:gd name="connsiteY1" fmla="*/ 424202 h 718779"/>
                <a:gd name="connsiteX2" fmla="*/ 149225 w 150911"/>
                <a:gd name="connsiteY2" fmla="*/ 628990 h 718779"/>
                <a:gd name="connsiteX3" fmla="*/ 144463 w 150911"/>
                <a:gd name="connsiteY3" fmla="*/ 717890 h 718779"/>
                <a:gd name="connsiteX4" fmla="*/ 141288 w 150911"/>
                <a:gd name="connsiteY4" fmla="*/ 663915 h 718779"/>
                <a:gd name="connsiteX5" fmla="*/ 111125 w 150911"/>
                <a:gd name="connsiteY5" fmla="*/ 498815 h 718779"/>
                <a:gd name="connsiteX6" fmla="*/ 0 w 150911"/>
                <a:gd name="connsiteY6" fmla="*/ 340 h 71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11" h="718779">
                  <a:moveTo>
                    <a:pt x="0" y="340"/>
                  </a:moveTo>
                  <a:cubicBezTo>
                    <a:pt x="265" y="-12095"/>
                    <a:pt x="87842" y="319427"/>
                    <a:pt x="112713" y="424202"/>
                  </a:cubicBezTo>
                  <a:cubicBezTo>
                    <a:pt x="137584" y="528977"/>
                    <a:pt x="143933" y="580042"/>
                    <a:pt x="149225" y="628990"/>
                  </a:cubicBezTo>
                  <a:cubicBezTo>
                    <a:pt x="154517" y="677938"/>
                    <a:pt x="145786" y="712069"/>
                    <a:pt x="144463" y="717890"/>
                  </a:cubicBezTo>
                  <a:cubicBezTo>
                    <a:pt x="143140" y="723711"/>
                    <a:pt x="146844" y="700427"/>
                    <a:pt x="141288" y="663915"/>
                  </a:cubicBezTo>
                  <a:cubicBezTo>
                    <a:pt x="135732" y="627403"/>
                    <a:pt x="136260" y="605707"/>
                    <a:pt x="111125" y="498815"/>
                  </a:cubicBezTo>
                  <a:cubicBezTo>
                    <a:pt x="85990" y="391923"/>
                    <a:pt x="-265" y="12775"/>
                    <a:pt x="0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0EC33513-41DD-4940-9548-7B5494EFE12A}"/>
                </a:ext>
              </a:extLst>
            </p:cNvPr>
            <p:cNvSpPr/>
            <p:nvPr/>
          </p:nvSpPr>
          <p:spPr>
            <a:xfrm>
              <a:off x="5190505" y="4211001"/>
              <a:ext cx="309478" cy="737630"/>
            </a:xfrm>
            <a:custGeom>
              <a:avLst/>
              <a:gdLst>
                <a:gd name="connsiteX0" fmla="*/ 620 w 309478"/>
                <a:gd name="connsiteY0" fmla="*/ 637 h 737630"/>
                <a:gd name="connsiteX1" fmla="*/ 194295 w 309478"/>
                <a:gd name="connsiteY1" fmla="*/ 445137 h 737630"/>
                <a:gd name="connsiteX2" fmla="*/ 302245 w 309478"/>
                <a:gd name="connsiteY2" fmla="*/ 722949 h 737630"/>
                <a:gd name="connsiteX3" fmla="*/ 284783 w 309478"/>
                <a:gd name="connsiteY3" fmla="*/ 670562 h 737630"/>
                <a:gd name="connsiteX4" fmla="*/ 165720 w 309478"/>
                <a:gd name="connsiteY4" fmla="*/ 427674 h 737630"/>
                <a:gd name="connsiteX5" fmla="*/ 133970 w 309478"/>
                <a:gd name="connsiteY5" fmla="*/ 348299 h 737630"/>
                <a:gd name="connsiteX6" fmla="*/ 620 w 309478"/>
                <a:gd name="connsiteY6" fmla="*/ 637 h 73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8" h="737630">
                  <a:moveTo>
                    <a:pt x="620" y="637"/>
                  </a:moveTo>
                  <a:cubicBezTo>
                    <a:pt x="10674" y="16777"/>
                    <a:pt x="144024" y="324752"/>
                    <a:pt x="194295" y="445137"/>
                  </a:cubicBezTo>
                  <a:cubicBezTo>
                    <a:pt x="244566" y="565522"/>
                    <a:pt x="287164" y="685378"/>
                    <a:pt x="302245" y="722949"/>
                  </a:cubicBezTo>
                  <a:cubicBezTo>
                    <a:pt x="317326" y="760520"/>
                    <a:pt x="307537" y="719775"/>
                    <a:pt x="284783" y="670562"/>
                  </a:cubicBezTo>
                  <a:cubicBezTo>
                    <a:pt x="262029" y="621350"/>
                    <a:pt x="190856" y="481385"/>
                    <a:pt x="165720" y="427674"/>
                  </a:cubicBezTo>
                  <a:cubicBezTo>
                    <a:pt x="140585" y="373964"/>
                    <a:pt x="162280" y="417091"/>
                    <a:pt x="133970" y="348299"/>
                  </a:cubicBezTo>
                  <a:cubicBezTo>
                    <a:pt x="105660" y="279507"/>
                    <a:pt x="-9434" y="-15503"/>
                    <a:pt x="620" y="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5E64845B-775C-42A1-AB61-95D55536E228}"/>
                </a:ext>
              </a:extLst>
            </p:cNvPr>
            <p:cNvSpPr/>
            <p:nvPr/>
          </p:nvSpPr>
          <p:spPr>
            <a:xfrm>
              <a:off x="5114447" y="3985972"/>
              <a:ext cx="467677" cy="872287"/>
            </a:xfrm>
            <a:custGeom>
              <a:avLst/>
              <a:gdLst>
                <a:gd name="connsiteX0" fmla="*/ 478 w 467677"/>
                <a:gd name="connsiteY0" fmla="*/ 241 h 872287"/>
                <a:gd name="connsiteX1" fmla="*/ 311628 w 467677"/>
                <a:gd name="connsiteY1" fmla="*/ 578091 h 872287"/>
                <a:gd name="connsiteX2" fmla="*/ 459266 w 467677"/>
                <a:gd name="connsiteY2" fmla="*/ 860666 h 872287"/>
                <a:gd name="connsiteX3" fmla="*/ 427516 w 467677"/>
                <a:gd name="connsiteY3" fmla="*/ 787641 h 872287"/>
                <a:gd name="connsiteX4" fmla="*/ 244953 w 467677"/>
                <a:gd name="connsiteY4" fmla="*/ 509828 h 872287"/>
                <a:gd name="connsiteX5" fmla="*/ 478 w 467677"/>
                <a:gd name="connsiteY5" fmla="*/ 241 h 87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77" h="872287">
                  <a:moveTo>
                    <a:pt x="478" y="241"/>
                  </a:moveTo>
                  <a:cubicBezTo>
                    <a:pt x="11591" y="11618"/>
                    <a:pt x="235163" y="434687"/>
                    <a:pt x="311628" y="578091"/>
                  </a:cubicBezTo>
                  <a:cubicBezTo>
                    <a:pt x="388093" y="721495"/>
                    <a:pt x="439951" y="825741"/>
                    <a:pt x="459266" y="860666"/>
                  </a:cubicBezTo>
                  <a:cubicBezTo>
                    <a:pt x="478581" y="895591"/>
                    <a:pt x="463235" y="846114"/>
                    <a:pt x="427516" y="787641"/>
                  </a:cubicBezTo>
                  <a:cubicBezTo>
                    <a:pt x="391797" y="729168"/>
                    <a:pt x="315068" y="637093"/>
                    <a:pt x="244953" y="509828"/>
                  </a:cubicBezTo>
                  <a:cubicBezTo>
                    <a:pt x="174838" y="382563"/>
                    <a:pt x="-10635" y="-11136"/>
                    <a:pt x="478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8E234431-1792-47CB-B48B-77CB7F68C33B}"/>
                </a:ext>
              </a:extLst>
            </p:cNvPr>
            <p:cNvSpPr/>
            <p:nvPr/>
          </p:nvSpPr>
          <p:spPr>
            <a:xfrm>
              <a:off x="5197354" y="4148136"/>
              <a:ext cx="213421" cy="217482"/>
            </a:xfrm>
            <a:custGeom>
              <a:avLst/>
              <a:gdLst>
                <a:gd name="connsiteX0" fmla="*/ 121 w 213421"/>
                <a:gd name="connsiteY0" fmla="*/ 2 h 217482"/>
                <a:gd name="connsiteX1" fmla="*/ 125534 w 213421"/>
                <a:gd name="connsiteY1" fmla="*/ 111127 h 217482"/>
                <a:gd name="connsiteX2" fmla="*/ 209671 w 213421"/>
                <a:gd name="connsiteY2" fmla="*/ 214314 h 217482"/>
                <a:gd name="connsiteX3" fmla="*/ 193796 w 213421"/>
                <a:gd name="connsiteY3" fmla="*/ 184152 h 217482"/>
                <a:gd name="connsiteX4" fmla="*/ 149346 w 213421"/>
                <a:gd name="connsiteY4" fmla="*/ 114302 h 217482"/>
                <a:gd name="connsiteX5" fmla="*/ 121 w 213421"/>
                <a:gd name="connsiteY5" fmla="*/ 2 h 21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21" h="217482">
                  <a:moveTo>
                    <a:pt x="121" y="2"/>
                  </a:moveTo>
                  <a:cubicBezTo>
                    <a:pt x="-3848" y="-527"/>
                    <a:pt x="90609" y="75408"/>
                    <a:pt x="125534" y="111127"/>
                  </a:cubicBezTo>
                  <a:cubicBezTo>
                    <a:pt x="160459" y="146846"/>
                    <a:pt x="198294" y="202143"/>
                    <a:pt x="209671" y="214314"/>
                  </a:cubicBezTo>
                  <a:cubicBezTo>
                    <a:pt x="221048" y="226485"/>
                    <a:pt x="203850" y="200821"/>
                    <a:pt x="193796" y="184152"/>
                  </a:cubicBezTo>
                  <a:cubicBezTo>
                    <a:pt x="183742" y="167483"/>
                    <a:pt x="178715" y="140760"/>
                    <a:pt x="149346" y="114302"/>
                  </a:cubicBezTo>
                  <a:cubicBezTo>
                    <a:pt x="119977" y="87844"/>
                    <a:pt x="4090" y="531"/>
                    <a:pt x="12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DF411C52-6286-41D0-93E4-9171895EE7A2}"/>
                </a:ext>
              </a:extLst>
            </p:cNvPr>
            <p:cNvSpPr/>
            <p:nvPr/>
          </p:nvSpPr>
          <p:spPr>
            <a:xfrm>
              <a:off x="5109673" y="3965302"/>
              <a:ext cx="406759" cy="518695"/>
            </a:xfrm>
            <a:custGeom>
              <a:avLst/>
              <a:gdLst>
                <a:gd name="connsiteX0" fmla="*/ 490 w 406759"/>
                <a:gd name="connsiteY0" fmla="*/ 273 h 518695"/>
                <a:gd name="connsiteX1" fmla="*/ 246552 w 406759"/>
                <a:gd name="connsiteY1" fmla="*/ 279673 h 518695"/>
                <a:gd name="connsiteX2" fmla="*/ 398952 w 406759"/>
                <a:gd name="connsiteY2" fmla="*/ 509861 h 518695"/>
                <a:gd name="connsiteX3" fmla="*/ 364027 w 406759"/>
                <a:gd name="connsiteY3" fmla="*/ 447948 h 518695"/>
                <a:gd name="connsiteX4" fmla="*/ 187815 w 406759"/>
                <a:gd name="connsiteY4" fmla="*/ 232048 h 518695"/>
                <a:gd name="connsiteX5" fmla="*/ 490 w 406759"/>
                <a:gd name="connsiteY5" fmla="*/ 273 h 51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59" h="518695">
                  <a:moveTo>
                    <a:pt x="490" y="273"/>
                  </a:moveTo>
                  <a:cubicBezTo>
                    <a:pt x="10279" y="8210"/>
                    <a:pt x="180142" y="194742"/>
                    <a:pt x="246552" y="279673"/>
                  </a:cubicBezTo>
                  <a:cubicBezTo>
                    <a:pt x="312962" y="364604"/>
                    <a:pt x="379373" y="481815"/>
                    <a:pt x="398952" y="509861"/>
                  </a:cubicBezTo>
                  <a:cubicBezTo>
                    <a:pt x="418531" y="537907"/>
                    <a:pt x="399216" y="494250"/>
                    <a:pt x="364027" y="447948"/>
                  </a:cubicBezTo>
                  <a:cubicBezTo>
                    <a:pt x="328838" y="401646"/>
                    <a:pt x="245494" y="304808"/>
                    <a:pt x="187815" y="232048"/>
                  </a:cubicBezTo>
                  <a:cubicBezTo>
                    <a:pt x="130136" y="159288"/>
                    <a:pt x="-9299" y="-7664"/>
                    <a:pt x="490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1F5C88A9-1A75-425F-93FB-B973C9D8874D}"/>
                </a:ext>
              </a:extLst>
            </p:cNvPr>
            <p:cNvSpPr/>
            <p:nvPr/>
          </p:nvSpPr>
          <p:spPr>
            <a:xfrm>
              <a:off x="5509789" y="4506148"/>
              <a:ext cx="175571" cy="290497"/>
            </a:xfrm>
            <a:custGeom>
              <a:avLst/>
              <a:gdLst>
                <a:gd name="connsiteX0" fmla="*/ 424 w 175571"/>
                <a:gd name="connsiteY0" fmla="*/ 765 h 290497"/>
                <a:gd name="connsiteX1" fmla="*/ 170286 w 175571"/>
                <a:gd name="connsiteY1" fmla="*/ 281752 h 290497"/>
                <a:gd name="connsiteX2" fmla="*/ 122661 w 175571"/>
                <a:gd name="connsiteY2" fmla="*/ 200790 h 290497"/>
                <a:gd name="connsiteX3" fmla="*/ 424 w 175571"/>
                <a:gd name="connsiteY3" fmla="*/ 765 h 29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71" h="290497">
                  <a:moveTo>
                    <a:pt x="424" y="765"/>
                  </a:moveTo>
                  <a:cubicBezTo>
                    <a:pt x="8361" y="14259"/>
                    <a:pt x="149913" y="248415"/>
                    <a:pt x="170286" y="281752"/>
                  </a:cubicBezTo>
                  <a:cubicBezTo>
                    <a:pt x="190659" y="315089"/>
                    <a:pt x="147267" y="245505"/>
                    <a:pt x="122661" y="200790"/>
                  </a:cubicBezTo>
                  <a:cubicBezTo>
                    <a:pt x="98055" y="156076"/>
                    <a:pt x="-7513" y="-12729"/>
                    <a:pt x="424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17B78C6B-43E8-48C2-8DB1-9A6AD6C65C3B}"/>
                </a:ext>
              </a:extLst>
            </p:cNvPr>
            <p:cNvSpPr/>
            <p:nvPr/>
          </p:nvSpPr>
          <p:spPr>
            <a:xfrm>
              <a:off x="4148101" y="4012431"/>
              <a:ext cx="416762" cy="99201"/>
            </a:xfrm>
            <a:custGeom>
              <a:avLst/>
              <a:gdLst>
                <a:gd name="connsiteX0" fmla="*/ 37 w 416762"/>
                <a:gd name="connsiteY0" fmla="*/ 769 h 99201"/>
                <a:gd name="connsiteX1" fmla="*/ 306424 w 416762"/>
                <a:gd name="connsiteY1" fmla="*/ 56332 h 99201"/>
                <a:gd name="connsiteX2" fmla="*/ 415962 w 416762"/>
                <a:gd name="connsiteY2" fmla="*/ 99194 h 99201"/>
                <a:gd name="connsiteX3" fmla="*/ 352462 w 416762"/>
                <a:gd name="connsiteY3" fmla="*/ 59507 h 99201"/>
                <a:gd name="connsiteX4" fmla="*/ 285787 w 416762"/>
                <a:gd name="connsiteY4" fmla="*/ 26169 h 99201"/>
                <a:gd name="connsiteX5" fmla="*/ 37 w 416762"/>
                <a:gd name="connsiteY5" fmla="*/ 769 h 9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762" h="99201">
                  <a:moveTo>
                    <a:pt x="37" y="769"/>
                  </a:moveTo>
                  <a:cubicBezTo>
                    <a:pt x="3476" y="5796"/>
                    <a:pt x="237103" y="39928"/>
                    <a:pt x="306424" y="56332"/>
                  </a:cubicBezTo>
                  <a:cubicBezTo>
                    <a:pt x="375745" y="72736"/>
                    <a:pt x="408289" y="98665"/>
                    <a:pt x="415962" y="99194"/>
                  </a:cubicBezTo>
                  <a:cubicBezTo>
                    <a:pt x="423635" y="99723"/>
                    <a:pt x="374158" y="71678"/>
                    <a:pt x="352462" y="59507"/>
                  </a:cubicBezTo>
                  <a:cubicBezTo>
                    <a:pt x="330766" y="47336"/>
                    <a:pt x="343466" y="35694"/>
                    <a:pt x="285787" y="26169"/>
                  </a:cubicBezTo>
                  <a:cubicBezTo>
                    <a:pt x="228108" y="16644"/>
                    <a:pt x="-3402" y="-4258"/>
                    <a:pt x="37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44347BFF-8378-4735-B30E-0A768A3D7B7E}"/>
                </a:ext>
              </a:extLst>
            </p:cNvPr>
            <p:cNvSpPr/>
            <p:nvPr/>
          </p:nvSpPr>
          <p:spPr>
            <a:xfrm>
              <a:off x="4583973" y="4129094"/>
              <a:ext cx="600335" cy="446940"/>
            </a:xfrm>
            <a:custGeom>
              <a:avLst/>
              <a:gdLst>
                <a:gd name="connsiteX0" fmla="*/ 13427 w 600335"/>
                <a:gd name="connsiteY0" fmla="*/ 11106 h 446940"/>
                <a:gd name="connsiteX1" fmla="*/ 75340 w 600335"/>
                <a:gd name="connsiteY1" fmla="*/ 42856 h 446940"/>
                <a:gd name="connsiteX2" fmla="*/ 262665 w 600335"/>
                <a:gd name="connsiteY2" fmla="*/ 174619 h 446940"/>
                <a:gd name="connsiteX3" fmla="*/ 421415 w 600335"/>
                <a:gd name="connsiteY3" fmla="*/ 333369 h 446940"/>
                <a:gd name="connsiteX4" fmla="*/ 596040 w 600335"/>
                <a:gd name="connsiteY4" fmla="*/ 446081 h 446940"/>
                <a:gd name="connsiteX5" fmla="*/ 527777 w 600335"/>
                <a:gd name="connsiteY5" fmla="*/ 376231 h 446940"/>
                <a:gd name="connsiteX6" fmla="*/ 319815 w 600335"/>
                <a:gd name="connsiteY6" fmla="*/ 215894 h 446940"/>
                <a:gd name="connsiteX7" fmla="*/ 13427 w 600335"/>
                <a:gd name="connsiteY7" fmla="*/ 11106 h 44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35" h="446940">
                  <a:moveTo>
                    <a:pt x="13427" y="11106"/>
                  </a:moveTo>
                  <a:cubicBezTo>
                    <a:pt x="-27319" y="-17734"/>
                    <a:pt x="33800" y="15604"/>
                    <a:pt x="75340" y="42856"/>
                  </a:cubicBezTo>
                  <a:cubicBezTo>
                    <a:pt x="116880" y="70108"/>
                    <a:pt x="204986" y="126200"/>
                    <a:pt x="262665" y="174619"/>
                  </a:cubicBezTo>
                  <a:cubicBezTo>
                    <a:pt x="320344" y="223038"/>
                    <a:pt x="365853" y="288125"/>
                    <a:pt x="421415" y="333369"/>
                  </a:cubicBezTo>
                  <a:cubicBezTo>
                    <a:pt x="476977" y="378613"/>
                    <a:pt x="578313" y="438937"/>
                    <a:pt x="596040" y="446081"/>
                  </a:cubicBezTo>
                  <a:cubicBezTo>
                    <a:pt x="613767" y="453225"/>
                    <a:pt x="573815" y="414596"/>
                    <a:pt x="527777" y="376231"/>
                  </a:cubicBezTo>
                  <a:cubicBezTo>
                    <a:pt x="481740" y="337867"/>
                    <a:pt x="406069" y="278336"/>
                    <a:pt x="319815" y="215894"/>
                  </a:cubicBezTo>
                  <a:cubicBezTo>
                    <a:pt x="233561" y="153452"/>
                    <a:pt x="54173" y="39946"/>
                    <a:pt x="13427" y="1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C52E8D17-B940-4247-AFF9-74D1F9C6B3B5}"/>
                </a:ext>
              </a:extLst>
            </p:cNvPr>
            <p:cNvSpPr/>
            <p:nvPr/>
          </p:nvSpPr>
          <p:spPr>
            <a:xfrm>
              <a:off x="4135006" y="4027563"/>
              <a:ext cx="1130744" cy="631672"/>
            </a:xfrm>
            <a:custGeom>
              <a:avLst/>
              <a:gdLst>
                <a:gd name="connsiteX0" fmla="*/ 11544 w 1130744"/>
                <a:gd name="connsiteY0" fmla="*/ 14212 h 631672"/>
                <a:gd name="connsiteX1" fmla="*/ 368732 w 1130744"/>
                <a:gd name="connsiteY1" fmla="*/ 112637 h 631672"/>
                <a:gd name="connsiteX2" fmla="*/ 695757 w 1130744"/>
                <a:gd name="connsiteY2" fmla="*/ 323775 h 631672"/>
                <a:gd name="connsiteX3" fmla="*/ 1022782 w 1130744"/>
                <a:gd name="connsiteY3" fmla="*/ 577775 h 631672"/>
                <a:gd name="connsiteX4" fmla="*/ 1130732 w 1130744"/>
                <a:gd name="connsiteY4" fmla="*/ 630162 h 631672"/>
                <a:gd name="connsiteX5" fmla="*/ 1018019 w 1130744"/>
                <a:gd name="connsiteY5" fmla="*/ 546025 h 631672"/>
                <a:gd name="connsiteX6" fmla="*/ 537007 w 1130744"/>
                <a:gd name="connsiteY6" fmla="*/ 188837 h 631672"/>
                <a:gd name="connsiteX7" fmla="*/ 130607 w 1130744"/>
                <a:gd name="connsiteY7" fmla="*/ 18975 h 631672"/>
                <a:gd name="connsiteX8" fmla="*/ 11544 w 1130744"/>
                <a:gd name="connsiteY8" fmla="*/ 14212 h 63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44" h="631672">
                  <a:moveTo>
                    <a:pt x="11544" y="14212"/>
                  </a:moveTo>
                  <a:cubicBezTo>
                    <a:pt x="51231" y="29822"/>
                    <a:pt x="254697" y="61043"/>
                    <a:pt x="368732" y="112637"/>
                  </a:cubicBezTo>
                  <a:cubicBezTo>
                    <a:pt x="482767" y="164231"/>
                    <a:pt x="586749" y="246252"/>
                    <a:pt x="695757" y="323775"/>
                  </a:cubicBezTo>
                  <a:cubicBezTo>
                    <a:pt x="804765" y="401298"/>
                    <a:pt x="950286" y="526711"/>
                    <a:pt x="1022782" y="577775"/>
                  </a:cubicBezTo>
                  <a:cubicBezTo>
                    <a:pt x="1095278" y="628840"/>
                    <a:pt x="1131526" y="635454"/>
                    <a:pt x="1130732" y="630162"/>
                  </a:cubicBezTo>
                  <a:cubicBezTo>
                    <a:pt x="1129938" y="624870"/>
                    <a:pt x="1018019" y="546025"/>
                    <a:pt x="1018019" y="546025"/>
                  </a:cubicBezTo>
                  <a:cubicBezTo>
                    <a:pt x="919065" y="472471"/>
                    <a:pt x="684909" y="276679"/>
                    <a:pt x="537007" y="188837"/>
                  </a:cubicBezTo>
                  <a:cubicBezTo>
                    <a:pt x="389105" y="100995"/>
                    <a:pt x="221094" y="47550"/>
                    <a:pt x="130607" y="18975"/>
                  </a:cubicBezTo>
                  <a:cubicBezTo>
                    <a:pt x="40120" y="-9600"/>
                    <a:pt x="-28143" y="-1398"/>
                    <a:pt x="11544" y="1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E1733E6E-FFD1-4C94-9BBE-872EEFF25787}"/>
                </a:ext>
              </a:extLst>
            </p:cNvPr>
            <p:cNvSpPr/>
            <p:nvPr/>
          </p:nvSpPr>
          <p:spPr>
            <a:xfrm>
              <a:off x="3433732" y="4011103"/>
              <a:ext cx="515216" cy="261025"/>
            </a:xfrm>
            <a:custGeom>
              <a:avLst/>
              <a:gdLst>
                <a:gd name="connsiteX0" fmla="*/ 31 w 515216"/>
                <a:gd name="connsiteY0" fmla="*/ 260860 h 261025"/>
                <a:gd name="connsiteX1" fmla="*/ 163543 w 515216"/>
                <a:gd name="connsiteY1" fmla="*/ 100522 h 261025"/>
                <a:gd name="connsiteX2" fmla="*/ 506443 w 515216"/>
                <a:gd name="connsiteY2" fmla="*/ 3685 h 261025"/>
                <a:gd name="connsiteX3" fmla="*/ 403256 w 515216"/>
                <a:gd name="connsiteY3" fmla="*/ 19560 h 261025"/>
                <a:gd name="connsiteX4" fmla="*/ 292131 w 515216"/>
                <a:gd name="connsiteY4" fmla="*/ 13210 h 261025"/>
                <a:gd name="connsiteX5" fmla="*/ 290543 w 515216"/>
                <a:gd name="connsiteY5" fmla="*/ 25910 h 261025"/>
                <a:gd name="connsiteX6" fmla="*/ 174656 w 515216"/>
                <a:gd name="connsiteY6" fmla="*/ 68772 h 261025"/>
                <a:gd name="connsiteX7" fmla="*/ 31 w 515216"/>
                <a:gd name="connsiteY7" fmla="*/ 260860 h 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216" h="261025">
                  <a:moveTo>
                    <a:pt x="31" y="260860"/>
                  </a:moveTo>
                  <a:cubicBezTo>
                    <a:pt x="-1821" y="266152"/>
                    <a:pt x="79141" y="143385"/>
                    <a:pt x="163543" y="100522"/>
                  </a:cubicBezTo>
                  <a:cubicBezTo>
                    <a:pt x="247945" y="57659"/>
                    <a:pt x="466491" y="17179"/>
                    <a:pt x="506443" y="3685"/>
                  </a:cubicBezTo>
                  <a:cubicBezTo>
                    <a:pt x="546395" y="-9809"/>
                    <a:pt x="438975" y="17973"/>
                    <a:pt x="403256" y="19560"/>
                  </a:cubicBezTo>
                  <a:cubicBezTo>
                    <a:pt x="367537" y="21147"/>
                    <a:pt x="310916" y="12152"/>
                    <a:pt x="292131" y="13210"/>
                  </a:cubicBezTo>
                  <a:cubicBezTo>
                    <a:pt x="273346" y="14268"/>
                    <a:pt x="310122" y="16650"/>
                    <a:pt x="290543" y="25910"/>
                  </a:cubicBezTo>
                  <a:cubicBezTo>
                    <a:pt x="270964" y="35170"/>
                    <a:pt x="220429" y="35964"/>
                    <a:pt x="174656" y="68772"/>
                  </a:cubicBezTo>
                  <a:cubicBezTo>
                    <a:pt x="128883" y="101580"/>
                    <a:pt x="1883" y="255568"/>
                    <a:pt x="31" y="260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C61E7C44-848E-4D42-BA22-04207583AF39}"/>
                </a:ext>
              </a:extLst>
            </p:cNvPr>
            <p:cNvSpPr/>
            <p:nvPr/>
          </p:nvSpPr>
          <p:spPr>
            <a:xfrm>
              <a:off x="5194061" y="4638654"/>
              <a:ext cx="315349" cy="323511"/>
            </a:xfrm>
            <a:custGeom>
              <a:avLst/>
              <a:gdLst>
                <a:gd name="connsiteX0" fmla="*/ 239 w 315349"/>
                <a:gd name="connsiteY0" fmla="*/ 1079 h 323511"/>
                <a:gd name="connsiteX1" fmla="*/ 211906 w 315349"/>
                <a:gd name="connsiteY1" fmla="*/ 161946 h 323511"/>
                <a:gd name="connsiteX2" fmla="*/ 313506 w 315349"/>
                <a:gd name="connsiteY2" fmla="*/ 320696 h 323511"/>
                <a:gd name="connsiteX3" fmla="*/ 256356 w 315349"/>
                <a:gd name="connsiteY3" fmla="*/ 244496 h 323511"/>
                <a:gd name="connsiteX4" fmla="*/ 239 w 315349"/>
                <a:gd name="connsiteY4" fmla="*/ 1079 h 32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49" h="323511">
                  <a:moveTo>
                    <a:pt x="239" y="1079"/>
                  </a:moveTo>
                  <a:cubicBezTo>
                    <a:pt x="-7169" y="-12679"/>
                    <a:pt x="159695" y="108677"/>
                    <a:pt x="211906" y="161946"/>
                  </a:cubicBezTo>
                  <a:cubicBezTo>
                    <a:pt x="264117" y="215216"/>
                    <a:pt x="306098" y="306938"/>
                    <a:pt x="313506" y="320696"/>
                  </a:cubicBezTo>
                  <a:cubicBezTo>
                    <a:pt x="320914" y="334454"/>
                    <a:pt x="306803" y="296002"/>
                    <a:pt x="256356" y="244496"/>
                  </a:cubicBezTo>
                  <a:cubicBezTo>
                    <a:pt x="205909" y="192991"/>
                    <a:pt x="7647" y="14837"/>
                    <a:pt x="239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74A6D870-4AB1-4E5D-B1B9-F780A1DA3CF5}"/>
                </a:ext>
              </a:extLst>
            </p:cNvPr>
            <p:cNvSpPr/>
            <p:nvPr/>
          </p:nvSpPr>
          <p:spPr>
            <a:xfrm>
              <a:off x="5381481" y="4584668"/>
              <a:ext cx="253688" cy="554631"/>
            </a:xfrm>
            <a:custGeom>
              <a:avLst/>
              <a:gdLst>
                <a:gd name="connsiteX0" fmla="*/ 144 w 253688"/>
                <a:gd name="connsiteY0" fmla="*/ 32 h 554631"/>
                <a:gd name="connsiteX1" fmla="*/ 127144 w 253688"/>
                <a:gd name="connsiteY1" fmla="*/ 249270 h 554631"/>
                <a:gd name="connsiteX2" fmla="*/ 249382 w 253688"/>
                <a:gd name="connsiteY2" fmla="*/ 546132 h 554631"/>
                <a:gd name="connsiteX3" fmla="*/ 219219 w 253688"/>
                <a:gd name="connsiteY3" fmla="*/ 455645 h 554631"/>
                <a:gd name="connsiteX4" fmla="*/ 152544 w 253688"/>
                <a:gd name="connsiteY4" fmla="*/ 265145 h 554631"/>
                <a:gd name="connsiteX5" fmla="*/ 144 w 253688"/>
                <a:gd name="connsiteY5" fmla="*/ 32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8" h="554631">
                  <a:moveTo>
                    <a:pt x="144" y="32"/>
                  </a:moveTo>
                  <a:cubicBezTo>
                    <a:pt x="-4089" y="-2614"/>
                    <a:pt x="85604" y="158253"/>
                    <a:pt x="127144" y="249270"/>
                  </a:cubicBezTo>
                  <a:cubicBezTo>
                    <a:pt x="168684" y="340287"/>
                    <a:pt x="234036" y="511736"/>
                    <a:pt x="249382" y="546132"/>
                  </a:cubicBezTo>
                  <a:cubicBezTo>
                    <a:pt x="264728" y="580528"/>
                    <a:pt x="235359" y="502476"/>
                    <a:pt x="219219" y="455645"/>
                  </a:cubicBezTo>
                  <a:cubicBezTo>
                    <a:pt x="203079" y="408814"/>
                    <a:pt x="186411" y="337641"/>
                    <a:pt x="152544" y="265145"/>
                  </a:cubicBezTo>
                  <a:cubicBezTo>
                    <a:pt x="118677" y="192649"/>
                    <a:pt x="4377" y="2678"/>
                    <a:pt x="14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0E92A231-EE1B-498B-9092-9AB51EEF0543}"/>
                </a:ext>
              </a:extLst>
            </p:cNvPr>
            <p:cNvSpPr/>
            <p:nvPr/>
          </p:nvSpPr>
          <p:spPr>
            <a:xfrm>
              <a:off x="5517948" y="4968875"/>
              <a:ext cx="148249" cy="691734"/>
            </a:xfrm>
            <a:custGeom>
              <a:avLst/>
              <a:gdLst>
                <a:gd name="connsiteX0" fmla="*/ 202 w 148249"/>
                <a:gd name="connsiteY0" fmla="*/ 0 h 691734"/>
                <a:gd name="connsiteX1" fmla="*/ 100215 w 148249"/>
                <a:gd name="connsiteY1" fmla="*/ 339725 h 691734"/>
                <a:gd name="connsiteX2" fmla="*/ 146252 w 148249"/>
                <a:gd name="connsiteY2" fmla="*/ 677863 h 691734"/>
                <a:gd name="connsiteX3" fmla="*/ 133552 w 148249"/>
                <a:gd name="connsiteY3" fmla="*/ 598488 h 691734"/>
                <a:gd name="connsiteX4" fmla="*/ 76402 w 148249"/>
                <a:gd name="connsiteY4" fmla="*/ 339725 h 691734"/>
                <a:gd name="connsiteX5" fmla="*/ 202 w 148249"/>
                <a:gd name="connsiteY5" fmla="*/ 0 h 6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49" h="691734">
                  <a:moveTo>
                    <a:pt x="202" y="0"/>
                  </a:moveTo>
                  <a:cubicBezTo>
                    <a:pt x="4171" y="0"/>
                    <a:pt x="75873" y="226748"/>
                    <a:pt x="100215" y="339725"/>
                  </a:cubicBezTo>
                  <a:cubicBezTo>
                    <a:pt x="124557" y="452702"/>
                    <a:pt x="140696" y="634736"/>
                    <a:pt x="146252" y="677863"/>
                  </a:cubicBezTo>
                  <a:cubicBezTo>
                    <a:pt x="151808" y="720990"/>
                    <a:pt x="145194" y="654844"/>
                    <a:pt x="133552" y="598488"/>
                  </a:cubicBezTo>
                  <a:cubicBezTo>
                    <a:pt x="121910" y="542132"/>
                    <a:pt x="101273" y="437886"/>
                    <a:pt x="76402" y="339725"/>
                  </a:cubicBezTo>
                  <a:cubicBezTo>
                    <a:pt x="51531" y="241565"/>
                    <a:pt x="-3767" y="0"/>
                    <a:pt x="20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0360A166-FEFA-4669-B88B-4DAE2B0A1A30}"/>
                </a:ext>
              </a:extLst>
            </p:cNvPr>
            <p:cNvSpPr/>
            <p:nvPr/>
          </p:nvSpPr>
          <p:spPr>
            <a:xfrm>
              <a:off x="5590948" y="4914440"/>
              <a:ext cx="169063" cy="529114"/>
            </a:xfrm>
            <a:custGeom>
              <a:avLst/>
              <a:gdLst>
                <a:gd name="connsiteX0" fmla="*/ 227 w 169063"/>
                <a:gd name="connsiteY0" fmla="*/ 2048 h 529114"/>
                <a:gd name="connsiteX1" fmla="*/ 160565 w 169063"/>
                <a:gd name="connsiteY1" fmla="*/ 510048 h 529114"/>
                <a:gd name="connsiteX2" fmla="*/ 144690 w 169063"/>
                <a:gd name="connsiteY2" fmla="*/ 413210 h 529114"/>
                <a:gd name="connsiteX3" fmla="*/ 125640 w 169063"/>
                <a:gd name="connsiteY3" fmla="*/ 333835 h 529114"/>
                <a:gd name="connsiteX4" fmla="*/ 227 w 169063"/>
                <a:gd name="connsiteY4" fmla="*/ 2048 h 52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63" h="529114">
                  <a:moveTo>
                    <a:pt x="227" y="2048"/>
                  </a:moveTo>
                  <a:cubicBezTo>
                    <a:pt x="6048" y="31417"/>
                    <a:pt x="136488" y="441521"/>
                    <a:pt x="160565" y="510048"/>
                  </a:cubicBezTo>
                  <a:cubicBezTo>
                    <a:pt x="184642" y="578575"/>
                    <a:pt x="150511" y="442579"/>
                    <a:pt x="144690" y="413210"/>
                  </a:cubicBezTo>
                  <a:cubicBezTo>
                    <a:pt x="138869" y="383841"/>
                    <a:pt x="149188" y="399981"/>
                    <a:pt x="125640" y="333835"/>
                  </a:cubicBezTo>
                  <a:cubicBezTo>
                    <a:pt x="102092" y="267689"/>
                    <a:pt x="-5594" y="-27321"/>
                    <a:pt x="227" y="2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4B528D3D-F758-421E-81FC-0BD209850549}"/>
                </a:ext>
              </a:extLst>
            </p:cNvPr>
            <p:cNvSpPr/>
            <p:nvPr/>
          </p:nvSpPr>
          <p:spPr>
            <a:xfrm>
              <a:off x="5595834" y="4857707"/>
              <a:ext cx="257291" cy="837032"/>
            </a:xfrm>
            <a:custGeom>
              <a:avLst/>
              <a:gdLst>
                <a:gd name="connsiteX0" fmla="*/ 104 w 257291"/>
                <a:gd name="connsiteY0" fmla="*/ 43 h 837032"/>
                <a:gd name="connsiteX1" fmla="*/ 179491 w 257291"/>
                <a:gd name="connsiteY1" fmla="*/ 366756 h 837032"/>
                <a:gd name="connsiteX2" fmla="*/ 249341 w 257291"/>
                <a:gd name="connsiteY2" fmla="*/ 811256 h 837032"/>
                <a:gd name="connsiteX3" fmla="*/ 250929 w 257291"/>
                <a:gd name="connsiteY3" fmla="*/ 741406 h 837032"/>
                <a:gd name="connsiteX4" fmla="*/ 206479 w 257291"/>
                <a:gd name="connsiteY4" fmla="*/ 388981 h 837032"/>
                <a:gd name="connsiteX5" fmla="*/ 104 w 257291"/>
                <a:gd name="connsiteY5" fmla="*/ 43 h 8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91" h="837032">
                  <a:moveTo>
                    <a:pt x="104" y="43"/>
                  </a:moveTo>
                  <a:cubicBezTo>
                    <a:pt x="-4394" y="-3661"/>
                    <a:pt x="137951" y="231554"/>
                    <a:pt x="179491" y="366756"/>
                  </a:cubicBezTo>
                  <a:cubicBezTo>
                    <a:pt x="221031" y="501958"/>
                    <a:pt x="237435" y="748814"/>
                    <a:pt x="249341" y="811256"/>
                  </a:cubicBezTo>
                  <a:cubicBezTo>
                    <a:pt x="261247" y="873698"/>
                    <a:pt x="258073" y="811785"/>
                    <a:pt x="250929" y="741406"/>
                  </a:cubicBezTo>
                  <a:cubicBezTo>
                    <a:pt x="243785" y="671027"/>
                    <a:pt x="246696" y="510425"/>
                    <a:pt x="206479" y="388981"/>
                  </a:cubicBezTo>
                  <a:cubicBezTo>
                    <a:pt x="166262" y="267537"/>
                    <a:pt x="4602" y="3747"/>
                    <a:pt x="104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AE1255BD-083A-4792-BF2C-F9862F2C725D}"/>
                </a:ext>
              </a:extLst>
            </p:cNvPr>
            <p:cNvSpPr/>
            <p:nvPr/>
          </p:nvSpPr>
          <p:spPr>
            <a:xfrm>
              <a:off x="5641745" y="5158625"/>
              <a:ext cx="90129" cy="597840"/>
            </a:xfrm>
            <a:custGeom>
              <a:avLst/>
              <a:gdLst>
                <a:gd name="connsiteX0" fmla="*/ 230 w 90129"/>
                <a:gd name="connsiteY0" fmla="*/ 5513 h 597840"/>
                <a:gd name="connsiteX1" fmla="*/ 81193 w 90129"/>
                <a:gd name="connsiteY1" fmla="*/ 456363 h 597840"/>
                <a:gd name="connsiteX2" fmla="*/ 87543 w 90129"/>
                <a:gd name="connsiteY2" fmla="*/ 597650 h 597840"/>
                <a:gd name="connsiteX3" fmla="*/ 76430 w 90129"/>
                <a:gd name="connsiteY3" fmla="*/ 480175 h 597840"/>
                <a:gd name="connsiteX4" fmla="*/ 57380 w 90129"/>
                <a:gd name="connsiteY4" fmla="*/ 221413 h 597840"/>
                <a:gd name="connsiteX5" fmla="*/ 230 w 90129"/>
                <a:gd name="connsiteY5" fmla="*/ 5513 h 59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29" h="597840">
                  <a:moveTo>
                    <a:pt x="230" y="5513"/>
                  </a:moveTo>
                  <a:cubicBezTo>
                    <a:pt x="4199" y="44671"/>
                    <a:pt x="66641" y="357674"/>
                    <a:pt x="81193" y="456363"/>
                  </a:cubicBezTo>
                  <a:cubicBezTo>
                    <a:pt x="95745" y="555052"/>
                    <a:pt x="88337" y="593681"/>
                    <a:pt x="87543" y="597650"/>
                  </a:cubicBezTo>
                  <a:cubicBezTo>
                    <a:pt x="86749" y="601619"/>
                    <a:pt x="81457" y="542881"/>
                    <a:pt x="76430" y="480175"/>
                  </a:cubicBezTo>
                  <a:cubicBezTo>
                    <a:pt x="71403" y="417469"/>
                    <a:pt x="70080" y="296819"/>
                    <a:pt x="57380" y="221413"/>
                  </a:cubicBezTo>
                  <a:cubicBezTo>
                    <a:pt x="44680" y="146007"/>
                    <a:pt x="-3739" y="-33645"/>
                    <a:pt x="230" y="5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FF55BDC3-4E94-44DA-98ED-43214B3FE636}"/>
                </a:ext>
              </a:extLst>
            </p:cNvPr>
            <p:cNvSpPr/>
            <p:nvPr/>
          </p:nvSpPr>
          <p:spPr>
            <a:xfrm>
              <a:off x="5749775" y="5441522"/>
              <a:ext cx="36168" cy="492539"/>
            </a:xfrm>
            <a:custGeom>
              <a:avLst/>
              <a:gdLst>
                <a:gd name="connsiteX0" fmla="*/ 150 w 36168"/>
                <a:gd name="connsiteY0" fmla="*/ 2016 h 492539"/>
                <a:gd name="connsiteX1" fmla="*/ 22375 w 36168"/>
                <a:gd name="connsiteY1" fmla="*/ 309991 h 492539"/>
                <a:gd name="connsiteX2" fmla="*/ 20788 w 36168"/>
                <a:gd name="connsiteY2" fmla="*/ 489378 h 492539"/>
                <a:gd name="connsiteX3" fmla="*/ 28725 w 36168"/>
                <a:gd name="connsiteY3" fmla="*/ 406828 h 492539"/>
                <a:gd name="connsiteX4" fmla="*/ 35075 w 36168"/>
                <a:gd name="connsiteY4" fmla="*/ 187753 h 492539"/>
                <a:gd name="connsiteX5" fmla="*/ 150 w 36168"/>
                <a:gd name="connsiteY5" fmla="*/ 2016 h 4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" h="492539">
                  <a:moveTo>
                    <a:pt x="150" y="2016"/>
                  </a:moveTo>
                  <a:cubicBezTo>
                    <a:pt x="-1967" y="22389"/>
                    <a:pt x="18935" y="228764"/>
                    <a:pt x="22375" y="309991"/>
                  </a:cubicBezTo>
                  <a:cubicBezTo>
                    <a:pt x="25815" y="391218"/>
                    <a:pt x="19730" y="473239"/>
                    <a:pt x="20788" y="489378"/>
                  </a:cubicBezTo>
                  <a:cubicBezTo>
                    <a:pt x="21846" y="505517"/>
                    <a:pt x="26344" y="457099"/>
                    <a:pt x="28725" y="406828"/>
                  </a:cubicBezTo>
                  <a:cubicBezTo>
                    <a:pt x="31106" y="356557"/>
                    <a:pt x="39044" y="254692"/>
                    <a:pt x="35075" y="187753"/>
                  </a:cubicBezTo>
                  <a:cubicBezTo>
                    <a:pt x="31106" y="120814"/>
                    <a:pt x="2267" y="-18357"/>
                    <a:pt x="150" y="2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227D1CD1-A4E4-461F-9385-6981E1883F9F}"/>
                </a:ext>
              </a:extLst>
            </p:cNvPr>
            <p:cNvSpPr/>
            <p:nvPr/>
          </p:nvSpPr>
          <p:spPr>
            <a:xfrm>
              <a:off x="5665103" y="5639959"/>
              <a:ext cx="15262" cy="449979"/>
            </a:xfrm>
            <a:custGeom>
              <a:avLst/>
              <a:gdLst>
                <a:gd name="connsiteX0" fmla="*/ 685 w 15262"/>
                <a:gd name="connsiteY0" fmla="*/ 5191 h 449979"/>
                <a:gd name="connsiteX1" fmla="*/ 2272 w 15262"/>
                <a:gd name="connsiteY1" fmla="*/ 432229 h 449979"/>
                <a:gd name="connsiteX2" fmla="*/ 2272 w 15262"/>
                <a:gd name="connsiteY2" fmla="*/ 352854 h 449979"/>
                <a:gd name="connsiteX3" fmla="*/ 14972 w 15262"/>
                <a:gd name="connsiteY3" fmla="*/ 203629 h 449979"/>
                <a:gd name="connsiteX4" fmla="*/ 685 w 15262"/>
                <a:gd name="connsiteY4" fmla="*/ 5191 h 4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2" h="449979">
                  <a:moveTo>
                    <a:pt x="685" y="5191"/>
                  </a:moveTo>
                  <a:cubicBezTo>
                    <a:pt x="-1432" y="43291"/>
                    <a:pt x="2008" y="374285"/>
                    <a:pt x="2272" y="432229"/>
                  </a:cubicBezTo>
                  <a:cubicBezTo>
                    <a:pt x="2536" y="490173"/>
                    <a:pt x="155" y="390954"/>
                    <a:pt x="2272" y="352854"/>
                  </a:cubicBezTo>
                  <a:cubicBezTo>
                    <a:pt x="4389" y="314754"/>
                    <a:pt x="17353" y="257869"/>
                    <a:pt x="14972" y="203629"/>
                  </a:cubicBezTo>
                  <a:cubicBezTo>
                    <a:pt x="12591" y="149389"/>
                    <a:pt x="2802" y="-32909"/>
                    <a:pt x="685" y="5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DA13E347-330B-4487-BEF4-75BE5AF8206E}"/>
                </a:ext>
              </a:extLst>
            </p:cNvPr>
            <p:cNvSpPr/>
            <p:nvPr/>
          </p:nvSpPr>
          <p:spPr>
            <a:xfrm>
              <a:off x="5722825" y="5755690"/>
              <a:ext cx="21595" cy="295159"/>
            </a:xfrm>
            <a:custGeom>
              <a:avLst/>
              <a:gdLst>
                <a:gd name="connsiteX0" fmla="*/ 12813 w 21595"/>
                <a:gd name="connsiteY0" fmla="*/ 3760 h 295159"/>
                <a:gd name="connsiteX1" fmla="*/ 113 w 21595"/>
                <a:gd name="connsiteY1" fmla="*/ 292685 h 295159"/>
                <a:gd name="connsiteX2" fmla="*/ 20750 w 21595"/>
                <a:gd name="connsiteY2" fmla="*/ 137110 h 295159"/>
                <a:gd name="connsiteX3" fmla="*/ 12813 w 21595"/>
                <a:gd name="connsiteY3" fmla="*/ 3760 h 29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" h="295159">
                  <a:moveTo>
                    <a:pt x="12813" y="3760"/>
                  </a:moveTo>
                  <a:cubicBezTo>
                    <a:pt x="9373" y="29689"/>
                    <a:pt x="-1210" y="270460"/>
                    <a:pt x="113" y="292685"/>
                  </a:cubicBezTo>
                  <a:cubicBezTo>
                    <a:pt x="1436" y="314910"/>
                    <a:pt x="17311" y="181295"/>
                    <a:pt x="20750" y="137110"/>
                  </a:cubicBezTo>
                  <a:cubicBezTo>
                    <a:pt x="24189" y="92925"/>
                    <a:pt x="16253" y="-22169"/>
                    <a:pt x="12813" y="3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756C68EB-7483-45FA-9439-B8C898060D02}"/>
                </a:ext>
              </a:extLst>
            </p:cNvPr>
            <p:cNvSpPr/>
            <p:nvPr/>
          </p:nvSpPr>
          <p:spPr>
            <a:xfrm>
              <a:off x="5786319" y="5611988"/>
              <a:ext cx="49090" cy="423982"/>
            </a:xfrm>
            <a:custGeom>
              <a:avLst/>
              <a:gdLst>
                <a:gd name="connsiteX0" fmla="*/ 19169 w 49090"/>
                <a:gd name="connsiteY0" fmla="*/ 1412 h 423982"/>
                <a:gd name="connsiteX1" fmla="*/ 19169 w 49090"/>
                <a:gd name="connsiteY1" fmla="*/ 52212 h 423982"/>
                <a:gd name="connsiteX2" fmla="*/ 119 w 49090"/>
                <a:gd name="connsiteY2" fmla="*/ 410987 h 423982"/>
                <a:gd name="connsiteX3" fmla="*/ 12819 w 49090"/>
                <a:gd name="connsiteY3" fmla="*/ 320500 h 423982"/>
                <a:gd name="connsiteX4" fmla="*/ 46156 w 49090"/>
                <a:gd name="connsiteY4" fmla="*/ 83962 h 423982"/>
                <a:gd name="connsiteX5" fmla="*/ 46156 w 49090"/>
                <a:gd name="connsiteY5" fmla="*/ 44275 h 423982"/>
                <a:gd name="connsiteX6" fmla="*/ 19169 w 49090"/>
                <a:gd name="connsiteY6" fmla="*/ 1412 h 4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90" h="423982">
                  <a:moveTo>
                    <a:pt x="19169" y="1412"/>
                  </a:moveTo>
                  <a:cubicBezTo>
                    <a:pt x="14671" y="2735"/>
                    <a:pt x="22344" y="-16050"/>
                    <a:pt x="19169" y="52212"/>
                  </a:cubicBezTo>
                  <a:cubicBezTo>
                    <a:pt x="15994" y="120474"/>
                    <a:pt x="1177" y="366272"/>
                    <a:pt x="119" y="410987"/>
                  </a:cubicBezTo>
                  <a:cubicBezTo>
                    <a:pt x="-939" y="455702"/>
                    <a:pt x="5146" y="375004"/>
                    <a:pt x="12819" y="320500"/>
                  </a:cubicBezTo>
                  <a:cubicBezTo>
                    <a:pt x="20492" y="265996"/>
                    <a:pt x="40600" y="130000"/>
                    <a:pt x="46156" y="83962"/>
                  </a:cubicBezTo>
                  <a:cubicBezTo>
                    <a:pt x="51712" y="37925"/>
                    <a:pt x="48008" y="54593"/>
                    <a:pt x="46156" y="44275"/>
                  </a:cubicBezTo>
                  <a:cubicBezTo>
                    <a:pt x="44304" y="33957"/>
                    <a:pt x="23667" y="89"/>
                    <a:pt x="19169" y="1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0EAD351C-0542-422D-A43A-17C46B5EBA95}"/>
                </a:ext>
              </a:extLst>
            </p:cNvPr>
            <p:cNvSpPr/>
            <p:nvPr/>
          </p:nvSpPr>
          <p:spPr>
            <a:xfrm>
              <a:off x="5764139" y="5801182"/>
              <a:ext cx="19794" cy="255969"/>
            </a:xfrm>
            <a:custGeom>
              <a:avLst/>
              <a:gdLst>
                <a:gd name="connsiteX0" fmla="*/ 12774 w 19794"/>
                <a:gd name="connsiteY0" fmla="*/ 1131 h 255969"/>
                <a:gd name="connsiteX1" fmla="*/ 74 w 19794"/>
                <a:gd name="connsiteY1" fmla="*/ 250368 h 255969"/>
                <a:gd name="connsiteX2" fmla="*/ 19124 w 19794"/>
                <a:gd name="connsiteY2" fmla="*/ 161468 h 255969"/>
                <a:gd name="connsiteX3" fmla="*/ 12774 w 19794"/>
                <a:gd name="connsiteY3" fmla="*/ 1131 h 25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4" h="255969">
                  <a:moveTo>
                    <a:pt x="12774" y="1131"/>
                  </a:moveTo>
                  <a:cubicBezTo>
                    <a:pt x="9599" y="15948"/>
                    <a:pt x="-984" y="223645"/>
                    <a:pt x="74" y="250368"/>
                  </a:cubicBezTo>
                  <a:cubicBezTo>
                    <a:pt x="1132" y="277091"/>
                    <a:pt x="16478" y="201685"/>
                    <a:pt x="19124" y="161468"/>
                  </a:cubicBezTo>
                  <a:cubicBezTo>
                    <a:pt x="21770" y="121251"/>
                    <a:pt x="15949" y="-13686"/>
                    <a:pt x="12774" y="1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658C94D8-438A-43C3-ACE0-FFEEDC707100}"/>
                </a:ext>
              </a:extLst>
            </p:cNvPr>
            <p:cNvSpPr/>
            <p:nvPr/>
          </p:nvSpPr>
          <p:spPr>
            <a:xfrm>
              <a:off x="5254613" y="4185904"/>
              <a:ext cx="492417" cy="271594"/>
            </a:xfrm>
            <a:custGeom>
              <a:avLst/>
              <a:gdLst>
                <a:gd name="connsiteX0" fmla="*/ 12 w 492417"/>
                <a:gd name="connsiteY0" fmla="*/ 334 h 271594"/>
                <a:gd name="connsiteX1" fmla="*/ 277825 w 492417"/>
                <a:gd name="connsiteY1" fmla="*/ 163846 h 271594"/>
                <a:gd name="connsiteX2" fmla="*/ 487375 w 492417"/>
                <a:gd name="connsiteY2" fmla="*/ 268621 h 271594"/>
                <a:gd name="connsiteX3" fmla="*/ 415937 w 492417"/>
                <a:gd name="connsiteY3" fmla="*/ 240046 h 271594"/>
                <a:gd name="connsiteX4" fmla="*/ 288937 w 492417"/>
                <a:gd name="connsiteY4" fmla="*/ 209884 h 271594"/>
                <a:gd name="connsiteX5" fmla="*/ 12 w 492417"/>
                <a:gd name="connsiteY5" fmla="*/ 334 h 27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417" h="271594">
                  <a:moveTo>
                    <a:pt x="12" y="334"/>
                  </a:moveTo>
                  <a:cubicBezTo>
                    <a:pt x="-1840" y="-7339"/>
                    <a:pt x="196598" y="119131"/>
                    <a:pt x="277825" y="163846"/>
                  </a:cubicBezTo>
                  <a:cubicBezTo>
                    <a:pt x="359052" y="208561"/>
                    <a:pt x="464356" y="255921"/>
                    <a:pt x="487375" y="268621"/>
                  </a:cubicBezTo>
                  <a:cubicBezTo>
                    <a:pt x="510394" y="281321"/>
                    <a:pt x="449010" y="249835"/>
                    <a:pt x="415937" y="240046"/>
                  </a:cubicBezTo>
                  <a:cubicBezTo>
                    <a:pt x="382864" y="230257"/>
                    <a:pt x="358522" y="249042"/>
                    <a:pt x="288937" y="209884"/>
                  </a:cubicBezTo>
                  <a:cubicBezTo>
                    <a:pt x="219352" y="170726"/>
                    <a:pt x="1864" y="8007"/>
                    <a:pt x="12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B094B825-EE10-47C1-AEAB-32F82C1580AD}"/>
                </a:ext>
              </a:extLst>
            </p:cNvPr>
            <p:cNvSpPr/>
            <p:nvPr/>
          </p:nvSpPr>
          <p:spPr>
            <a:xfrm>
              <a:off x="5715361" y="4771740"/>
              <a:ext cx="253064" cy="398633"/>
            </a:xfrm>
            <a:custGeom>
              <a:avLst/>
              <a:gdLst>
                <a:gd name="connsiteX0" fmla="*/ 1227 w 253064"/>
                <a:gd name="connsiteY0" fmla="*/ 5048 h 398633"/>
                <a:gd name="connsiteX1" fmla="*/ 115527 w 253064"/>
                <a:gd name="connsiteY1" fmla="*/ 141573 h 398633"/>
                <a:gd name="connsiteX2" fmla="*/ 250464 w 253064"/>
                <a:gd name="connsiteY2" fmla="*/ 389223 h 398633"/>
                <a:gd name="connsiteX3" fmla="*/ 190139 w 253064"/>
                <a:gd name="connsiteY3" fmla="*/ 314610 h 398633"/>
                <a:gd name="connsiteX4" fmla="*/ 1227 w 253064"/>
                <a:gd name="connsiteY4" fmla="*/ 5048 h 3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64" h="398633">
                  <a:moveTo>
                    <a:pt x="1227" y="5048"/>
                  </a:moveTo>
                  <a:cubicBezTo>
                    <a:pt x="-11208" y="-23792"/>
                    <a:pt x="73988" y="77544"/>
                    <a:pt x="115527" y="141573"/>
                  </a:cubicBezTo>
                  <a:cubicBezTo>
                    <a:pt x="157066" y="205602"/>
                    <a:pt x="238029" y="360383"/>
                    <a:pt x="250464" y="389223"/>
                  </a:cubicBezTo>
                  <a:cubicBezTo>
                    <a:pt x="262899" y="418063"/>
                    <a:pt x="228768" y="377052"/>
                    <a:pt x="190139" y="314610"/>
                  </a:cubicBezTo>
                  <a:cubicBezTo>
                    <a:pt x="151510" y="252168"/>
                    <a:pt x="13662" y="33888"/>
                    <a:pt x="1227" y="5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963FC9F3-A830-48F4-BBC0-975B21D388D2}"/>
                </a:ext>
              </a:extLst>
            </p:cNvPr>
            <p:cNvSpPr/>
            <p:nvPr/>
          </p:nvSpPr>
          <p:spPr>
            <a:xfrm>
              <a:off x="5741925" y="4484574"/>
              <a:ext cx="343708" cy="683857"/>
            </a:xfrm>
            <a:custGeom>
              <a:avLst/>
              <a:gdLst>
                <a:gd name="connsiteX0" fmla="*/ 63 w 343708"/>
                <a:gd name="connsiteY0" fmla="*/ 114 h 683857"/>
                <a:gd name="connsiteX1" fmla="*/ 212788 w 343708"/>
                <a:gd name="connsiteY1" fmla="*/ 358889 h 683857"/>
                <a:gd name="connsiteX2" fmla="*/ 338200 w 343708"/>
                <a:gd name="connsiteY2" fmla="*/ 677976 h 683857"/>
                <a:gd name="connsiteX3" fmla="*/ 312800 w 343708"/>
                <a:gd name="connsiteY3" fmla="*/ 547801 h 683857"/>
                <a:gd name="connsiteX4" fmla="*/ 235013 w 343708"/>
                <a:gd name="connsiteY4" fmla="*/ 322376 h 683857"/>
                <a:gd name="connsiteX5" fmla="*/ 63 w 343708"/>
                <a:gd name="connsiteY5" fmla="*/ 114 h 68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708" h="683857">
                  <a:moveTo>
                    <a:pt x="63" y="114"/>
                  </a:moveTo>
                  <a:cubicBezTo>
                    <a:pt x="-3641" y="6200"/>
                    <a:pt x="156432" y="245912"/>
                    <a:pt x="212788" y="358889"/>
                  </a:cubicBezTo>
                  <a:cubicBezTo>
                    <a:pt x="269144" y="471866"/>
                    <a:pt x="321531" y="646491"/>
                    <a:pt x="338200" y="677976"/>
                  </a:cubicBezTo>
                  <a:cubicBezTo>
                    <a:pt x="354869" y="709461"/>
                    <a:pt x="329998" y="607068"/>
                    <a:pt x="312800" y="547801"/>
                  </a:cubicBezTo>
                  <a:cubicBezTo>
                    <a:pt x="295602" y="488534"/>
                    <a:pt x="285813" y="413393"/>
                    <a:pt x="235013" y="322376"/>
                  </a:cubicBezTo>
                  <a:cubicBezTo>
                    <a:pt x="184213" y="231359"/>
                    <a:pt x="3767" y="-5972"/>
                    <a:pt x="6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AC9A17E1-5BFF-429C-B9A3-9E69038FC49E}"/>
                </a:ext>
              </a:extLst>
            </p:cNvPr>
            <p:cNvSpPr/>
            <p:nvPr/>
          </p:nvSpPr>
          <p:spPr>
            <a:xfrm>
              <a:off x="3431821" y="4088747"/>
              <a:ext cx="192801" cy="529682"/>
            </a:xfrm>
            <a:custGeom>
              <a:avLst/>
              <a:gdLst>
                <a:gd name="connsiteX0" fmla="*/ 192442 w 192801"/>
                <a:gd name="connsiteY0" fmla="*/ 653 h 529682"/>
                <a:gd name="connsiteX1" fmla="*/ 49567 w 192801"/>
                <a:gd name="connsiteY1" fmla="*/ 92728 h 529682"/>
                <a:gd name="connsiteX2" fmla="*/ 41629 w 192801"/>
                <a:gd name="connsiteY2" fmla="*/ 175278 h 529682"/>
                <a:gd name="connsiteX3" fmla="*/ 89254 w 192801"/>
                <a:gd name="connsiteY3" fmla="*/ 353078 h 529682"/>
                <a:gd name="connsiteX4" fmla="*/ 86079 w 192801"/>
                <a:gd name="connsiteY4" fmla="*/ 529291 h 529682"/>
                <a:gd name="connsiteX5" fmla="*/ 78142 w 192801"/>
                <a:gd name="connsiteY5" fmla="*/ 392766 h 529682"/>
                <a:gd name="connsiteX6" fmla="*/ 1942 w 192801"/>
                <a:gd name="connsiteY6" fmla="*/ 141941 h 529682"/>
                <a:gd name="connsiteX7" fmla="*/ 192442 w 192801"/>
                <a:gd name="connsiteY7" fmla="*/ 653 h 5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01" h="529682">
                  <a:moveTo>
                    <a:pt x="192442" y="653"/>
                  </a:moveTo>
                  <a:cubicBezTo>
                    <a:pt x="200379" y="-7549"/>
                    <a:pt x="74702" y="63624"/>
                    <a:pt x="49567" y="92728"/>
                  </a:cubicBezTo>
                  <a:cubicBezTo>
                    <a:pt x="24432" y="121832"/>
                    <a:pt x="35014" y="131886"/>
                    <a:pt x="41629" y="175278"/>
                  </a:cubicBezTo>
                  <a:cubicBezTo>
                    <a:pt x="48243" y="218670"/>
                    <a:pt x="81846" y="294076"/>
                    <a:pt x="89254" y="353078"/>
                  </a:cubicBezTo>
                  <a:cubicBezTo>
                    <a:pt x="96662" y="412080"/>
                    <a:pt x="87931" y="522676"/>
                    <a:pt x="86079" y="529291"/>
                  </a:cubicBezTo>
                  <a:cubicBezTo>
                    <a:pt x="84227" y="535906"/>
                    <a:pt x="92165" y="457324"/>
                    <a:pt x="78142" y="392766"/>
                  </a:cubicBezTo>
                  <a:cubicBezTo>
                    <a:pt x="64119" y="328208"/>
                    <a:pt x="-13139" y="207558"/>
                    <a:pt x="1942" y="141941"/>
                  </a:cubicBezTo>
                  <a:cubicBezTo>
                    <a:pt x="17023" y="76324"/>
                    <a:pt x="184505" y="8855"/>
                    <a:pt x="192442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8582B29D-D6ED-4200-A3EA-61B0A692E095}"/>
                </a:ext>
              </a:extLst>
            </p:cNvPr>
            <p:cNvSpPr/>
            <p:nvPr/>
          </p:nvSpPr>
          <p:spPr>
            <a:xfrm>
              <a:off x="4412760" y="4713127"/>
              <a:ext cx="626764" cy="370278"/>
            </a:xfrm>
            <a:custGeom>
              <a:avLst/>
              <a:gdLst>
                <a:gd name="connsiteX0" fmla="*/ 490 w 626764"/>
                <a:gd name="connsiteY0" fmla="*/ 690 h 370278"/>
                <a:gd name="connsiteX1" fmla="*/ 444990 w 626764"/>
                <a:gd name="connsiteY1" fmla="*/ 233523 h 370278"/>
                <a:gd name="connsiteX2" fmla="*/ 618557 w 626764"/>
                <a:gd name="connsiteY2" fmla="*/ 364756 h 370278"/>
                <a:gd name="connsiteX3" fmla="*/ 538123 w 626764"/>
                <a:gd name="connsiteY3" fmla="*/ 313956 h 370278"/>
                <a:gd name="connsiteX4" fmla="*/ 490 w 626764"/>
                <a:gd name="connsiteY4" fmla="*/ 690 h 37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64" h="370278">
                  <a:moveTo>
                    <a:pt x="490" y="690"/>
                  </a:moveTo>
                  <a:cubicBezTo>
                    <a:pt x="-15032" y="-12716"/>
                    <a:pt x="341979" y="172845"/>
                    <a:pt x="444990" y="233523"/>
                  </a:cubicBezTo>
                  <a:cubicBezTo>
                    <a:pt x="548001" y="294201"/>
                    <a:pt x="603035" y="351351"/>
                    <a:pt x="618557" y="364756"/>
                  </a:cubicBezTo>
                  <a:cubicBezTo>
                    <a:pt x="634079" y="378162"/>
                    <a:pt x="637254" y="369342"/>
                    <a:pt x="538123" y="313956"/>
                  </a:cubicBezTo>
                  <a:cubicBezTo>
                    <a:pt x="438992" y="258570"/>
                    <a:pt x="16012" y="14096"/>
                    <a:pt x="490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3D00A255-B356-4CB1-85CD-FD4AD3DB52AF}"/>
                </a:ext>
              </a:extLst>
            </p:cNvPr>
            <p:cNvSpPr/>
            <p:nvPr/>
          </p:nvSpPr>
          <p:spPr>
            <a:xfrm>
              <a:off x="4992385" y="5058358"/>
              <a:ext cx="680036" cy="663672"/>
            </a:xfrm>
            <a:custGeom>
              <a:avLst/>
              <a:gdLst>
                <a:gd name="connsiteX0" fmla="*/ 5065 w 680036"/>
                <a:gd name="connsiteY0" fmla="*/ 6825 h 663672"/>
                <a:gd name="connsiteX1" fmla="*/ 650648 w 680036"/>
                <a:gd name="connsiteY1" fmla="*/ 637592 h 663672"/>
                <a:gd name="connsiteX2" fmla="*/ 549048 w 680036"/>
                <a:gd name="connsiteY2" fmla="*/ 521175 h 663672"/>
                <a:gd name="connsiteX3" fmla="*/ 358548 w 680036"/>
                <a:gd name="connsiteY3" fmla="*/ 315859 h 663672"/>
                <a:gd name="connsiteX4" fmla="*/ 5065 w 680036"/>
                <a:gd name="connsiteY4" fmla="*/ 6825 h 6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036" h="663672">
                  <a:moveTo>
                    <a:pt x="5065" y="6825"/>
                  </a:moveTo>
                  <a:cubicBezTo>
                    <a:pt x="53748" y="60447"/>
                    <a:pt x="559984" y="551867"/>
                    <a:pt x="650648" y="637592"/>
                  </a:cubicBezTo>
                  <a:cubicBezTo>
                    <a:pt x="741312" y="723317"/>
                    <a:pt x="597731" y="574797"/>
                    <a:pt x="549048" y="521175"/>
                  </a:cubicBezTo>
                  <a:cubicBezTo>
                    <a:pt x="500365" y="467553"/>
                    <a:pt x="444626" y="401231"/>
                    <a:pt x="358548" y="315859"/>
                  </a:cubicBezTo>
                  <a:cubicBezTo>
                    <a:pt x="272470" y="230487"/>
                    <a:pt x="-43618" y="-46797"/>
                    <a:pt x="5065" y="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7D72E0B3-0851-41B8-BAFA-F9D3ABDFAB02}"/>
                </a:ext>
              </a:extLst>
            </p:cNvPr>
            <p:cNvSpPr/>
            <p:nvPr/>
          </p:nvSpPr>
          <p:spPr>
            <a:xfrm>
              <a:off x="5394484" y="5435300"/>
              <a:ext cx="268596" cy="464436"/>
            </a:xfrm>
            <a:custGeom>
              <a:avLst/>
              <a:gdLst>
                <a:gd name="connsiteX0" fmla="*/ 11483 w 268596"/>
                <a:gd name="connsiteY0" fmla="*/ 23583 h 464436"/>
                <a:gd name="connsiteX1" fmla="*/ 257016 w 268596"/>
                <a:gd name="connsiteY1" fmla="*/ 444800 h 464436"/>
                <a:gd name="connsiteX2" fmla="*/ 218916 w 268596"/>
                <a:gd name="connsiteY2" fmla="*/ 374950 h 464436"/>
                <a:gd name="connsiteX3" fmla="*/ 132133 w 268596"/>
                <a:gd name="connsiteY3" fmla="*/ 197150 h 464436"/>
                <a:gd name="connsiteX4" fmla="*/ 47466 w 268596"/>
                <a:gd name="connsiteY4" fmla="*/ 68033 h 464436"/>
                <a:gd name="connsiteX5" fmla="*/ 11483 w 268596"/>
                <a:gd name="connsiteY5" fmla="*/ 23583 h 46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96" h="464436">
                  <a:moveTo>
                    <a:pt x="11483" y="23583"/>
                  </a:moveTo>
                  <a:cubicBezTo>
                    <a:pt x="46408" y="86377"/>
                    <a:pt x="222444" y="386239"/>
                    <a:pt x="257016" y="444800"/>
                  </a:cubicBezTo>
                  <a:cubicBezTo>
                    <a:pt x="291588" y="503361"/>
                    <a:pt x="239730" y="416225"/>
                    <a:pt x="218916" y="374950"/>
                  </a:cubicBezTo>
                  <a:cubicBezTo>
                    <a:pt x="198102" y="333675"/>
                    <a:pt x="160708" y="248303"/>
                    <a:pt x="132133" y="197150"/>
                  </a:cubicBezTo>
                  <a:cubicBezTo>
                    <a:pt x="103558" y="145997"/>
                    <a:pt x="64047" y="95903"/>
                    <a:pt x="47466" y="68033"/>
                  </a:cubicBezTo>
                  <a:cubicBezTo>
                    <a:pt x="30885" y="40164"/>
                    <a:pt x="-23442" y="-39211"/>
                    <a:pt x="11483" y="23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294C2815-76C4-4854-A5E5-36B593E0CEF0}"/>
                </a:ext>
              </a:extLst>
            </p:cNvPr>
            <p:cNvSpPr/>
            <p:nvPr/>
          </p:nvSpPr>
          <p:spPr>
            <a:xfrm>
              <a:off x="6092812" y="5194143"/>
              <a:ext cx="194719" cy="575772"/>
            </a:xfrm>
            <a:custGeom>
              <a:avLst/>
              <a:gdLst>
                <a:gd name="connsiteX0" fmla="*/ 13 w 194719"/>
                <a:gd name="connsiteY0" fmla="*/ 157 h 575772"/>
                <a:gd name="connsiteX1" fmla="*/ 166701 w 194719"/>
                <a:gd name="connsiteY1" fmla="*/ 520857 h 575772"/>
                <a:gd name="connsiteX2" fmla="*/ 188926 w 194719"/>
                <a:gd name="connsiteY2" fmla="*/ 554195 h 575772"/>
                <a:gd name="connsiteX3" fmla="*/ 176226 w 194719"/>
                <a:gd name="connsiteY3" fmla="*/ 466882 h 575772"/>
                <a:gd name="connsiteX4" fmla="*/ 13 w 194719"/>
                <a:gd name="connsiteY4" fmla="*/ 157 h 5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19" h="575772">
                  <a:moveTo>
                    <a:pt x="13" y="157"/>
                  </a:moveTo>
                  <a:cubicBezTo>
                    <a:pt x="-1574" y="9153"/>
                    <a:pt x="135216" y="428517"/>
                    <a:pt x="166701" y="520857"/>
                  </a:cubicBezTo>
                  <a:cubicBezTo>
                    <a:pt x="198186" y="613197"/>
                    <a:pt x="187339" y="563191"/>
                    <a:pt x="188926" y="554195"/>
                  </a:cubicBezTo>
                  <a:cubicBezTo>
                    <a:pt x="190513" y="545199"/>
                    <a:pt x="206918" y="563719"/>
                    <a:pt x="176226" y="466882"/>
                  </a:cubicBezTo>
                  <a:cubicBezTo>
                    <a:pt x="145534" y="370045"/>
                    <a:pt x="1600" y="-8839"/>
                    <a:pt x="13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78B7D630-5FDE-4B06-967D-A3EAB8A14F1B}"/>
                </a:ext>
              </a:extLst>
            </p:cNvPr>
            <p:cNvSpPr/>
            <p:nvPr/>
          </p:nvSpPr>
          <p:spPr>
            <a:xfrm>
              <a:off x="3368217" y="4598988"/>
              <a:ext cx="168824" cy="506905"/>
            </a:xfrm>
            <a:custGeom>
              <a:avLst/>
              <a:gdLst>
                <a:gd name="connsiteX0" fmla="*/ 168733 w 168824"/>
                <a:gd name="connsiteY0" fmla="*/ 0 h 506905"/>
                <a:gd name="connsiteX1" fmla="*/ 29033 w 168824"/>
                <a:gd name="connsiteY1" fmla="*/ 330200 h 506905"/>
                <a:gd name="connsiteX2" fmla="*/ 67133 w 168824"/>
                <a:gd name="connsiteY2" fmla="*/ 501650 h 506905"/>
                <a:gd name="connsiteX3" fmla="*/ 44908 w 168824"/>
                <a:gd name="connsiteY3" fmla="*/ 450850 h 506905"/>
                <a:gd name="connsiteX4" fmla="*/ 5221 w 168824"/>
                <a:gd name="connsiteY4" fmla="*/ 328612 h 506905"/>
                <a:gd name="connsiteX5" fmla="*/ 168733 w 168824"/>
                <a:gd name="connsiteY5" fmla="*/ 0 h 5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24" h="506905">
                  <a:moveTo>
                    <a:pt x="168733" y="0"/>
                  </a:moveTo>
                  <a:cubicBezTo>
                    <a:pt x="172702" y="265"/>
                    <a:pt x="45966" y="246592"/>
                    <a:pt x="29033" y="330200"/>
                  </a:cubicBezTo>
                  <a:cubicBezTo>
                    <a:pt x="12100" y="413808"/>
                    <a:pt x="64487" y="481542"/>
                    <a:pt x="67133" y="501650"/>
                  </a:cubicBezTo>
                  <a:cubicBezTo>
                    <a:pt x="69779" y="521758"/>
                    <a:pt x="55227" y="479690"/>
                    <a:pt x="44908" y="450850"/>
                  </a:cubicBezTo>
                  <a:cubicBezTo>
                    <a:pt x="34589" y="422010"/>
                    <a:pt x="-16210" y="405870"/>
                    <a:pt x="5221" y="328612"/>
                  </a:cubicBezTo>
                  <a:cubicBezTo>
                    <a:pt x="26652" y="251354"/>
                    <a:pt x="164764" y="-265"/>
                    <a:pt x="1687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CA373478-4560-4CEE-80A5-627E4C18E6B1}"/>
                </a:ext>
              </a:extLst>
            </p:cNvPr>
            <p:cNvSpPr/>
            <p:nvPr/>
          </p:nvSpPr>
          <p:spPr>
            <a:xfrm>
              <a:off x="3762199" y="4634934"/>
              <a:ext cx="529289" cy="663770"/>
            </a:xfrm>
            <a:custGeom>
              <a:avLst/>
              <a:gdLst>
                <a:gd name="connsiteX0" fmla="*/ 1764 w 529289"/>
                <a:gd name="connsiteY0" fmla="*/ 2154 h 663770"/>
                <a:gd name="connsiteX1" fmla="*/ 125589 w 529289"/>
                <a:gd name="connsiteY1" fmla="*/ 111691 h 663770"/>
                <a:gd name="connsiteX2" fmla="*/ 287514 w 529289"/>
                <a:gd name="connsiteY2" fmla="*/ 302191 h 663770"/>
                <a:gd name="connsiteX3" fmla="*/ 522464 w 529289"/>
                <a:gd name="connsiteY3" fmla="*/ 654616 h 663770"/>
                <a:gd name="connsiteX4" fmla="*/ 449439 w 529289"/>
                <a:gd name="connsiteY4" fmla="*/ 535554 h 663770"/>
                <a:gd name="connsiteX5" fmla="*/ 276401 w 529289"/>
                <a:gd name="connsiteY5" fmla="*/ 268854 h 663770"/>
                <a:gd name="connsiteX6" fmla="*/ 401814 w 529289"/>
                <a:gd name="connsiteY6" fmla="*/ 527616 h 663770"/>
                <a:gd name="connsiteX7" fmla="*/ 219251 w 529289"/>
                <a:gd name="connsiteY7" fmla="*/ 206941 h 663770"/>
                <a:gd name="connsiteX8" fmla="*/ 1764 w 529289"/>
                <a:gd name="connsiteY8" fmla="*/ 2154 h 66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89" h="663770">
                  <a:moveTo>
                    <a:pt x="1764" y="2154"/>
                  </a:moveTo>
                  <a:cubicBezTo>
                    <a:pt x="-13846" y="-13721"/>
                    <a:pt x="77964" y="61685"/>
                    <a:pt x="125589" y="111691"/>
                  </a:cubicBezTo>
                  <a:cubicBezTo>
                    <a:pt x="173214" y="161697"/>
                    <a:pt x="221368" y="211704"/>
                    <a:pt x="287514" y="302191"/>
                  </a:cubicBezTo>
                  <a:cubicBezTo>
                    <a:pt x="353660" y="392679"/>
                    <a:pt x="495477" y="615722"/>
                    <a:pt x="522464" y="654616"/>
                  </a:cubicBezTo>
                  <a:cubicBezTo>
                    <a:pt x="549452" y="693510"/>
                    <a:pt x="490449" y="599848"/>
                    <a:pt x="449439" y="535554"/>
                  </a:cubicBezTo>
                  <a:cubicBezTo>
                    <a:pt x="408429" y="471260"/>
                    <a:pt x="284338" y="270177"/>
                    <a:pt x="276401" y="268854"/>
                  </a:cubicBezTo>
                  <a:cubicBezTo>
                    <a:pt x="268464" y="267531"/>
                    <a:pt x="411339" y="537935"/>
                    <a:pt x="401814" y="527616"/>
                  </a:cubicBezTo>
                  <a:cubicBezTo>
                    <a:pt x="392289" y="517297"/>
                    <a:pt x="285662" y="292931"/>
                    <a:pt x="219251" y="206941"/>
                  </a:cubicBezTo>
                  <a:cubicBezTo>
                    <a:pt x="152840" y="120951"/>
                    <a:pt x="17374" y="18029"/>
                    <a:pt x="1764" y="2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7098675B-D689-42AA-9724-E1143BF39092}"/>
                </a:ext>
              </a:extLst>
            </p:cNvPr>
            <p:cNvSpPr/>
            <p:nvPr/>
          </p:nvSpPr>
          <p:spPr>
            <a:xfrm>
              <a:off x="4241472" y="5303807"/>
              <a:ext cx="359108" cy="439225"/>
            </a:xfrm>
            <a:custGeom>
              <a:avLst/>
              <a:gdLst>
                <a:gd name="connsiteX0" fmla="*/ 328 w 359108"/>
                <a:gd name="connsiteY0" fmla="*/ 31 h 439225"/>
                <a:gd name="connsiteX1" fmla="*/ 133678 w 359108"/>
                <a:gd name="connsiteY1" fmla="*/ 233393 h 439225"/>
                <a:gd name="connsiteX2" fmla="*/ 359103 w 359108"/>
                <a:gd name="connsiteY2" fmla="*/ 438181 h 439225"/>
                <a:gd name="connsiteX3" fmla="*/ 127328 w 359108"/>
                <a:gd name="connsiteY3" fmla="*/ 144493 h 439225"/>
                <a:gd name="connsiteX4" fmla="*/ 86053 w 359108"/>
                <a:gd name="connsiteY4" fmla="*/ 92106 h 439225"/>
                <a:gd name="connsiteX5" fmla="*/ 170191 w 359108"/>
                <a:gd name="connsiteY5" fmla="*/ 249268 h 439225"/>
                <a:gd name="connsiteX6" fmla="*/ 328 w 359108"/>
                <a:gd name="connsiteY6" fmla="*/ 31 h 43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108" h="439225">
                  <a:moveTo>
                    <a:pt x="328" y="31"/>
                  </a:moveTo>
                  <a:cubicBezTo>
                    <a:pt x="-5757" y="-2615"/>
                    <a:pt x="73882" y="160368"/>
                    <a:pt x="133678" y="233393"/>
                  </a:cubicBezTo>
                  <a:cubicBezTo>
                    <a:pt x="193474" y="306418"/>
                    <a:pt x="360161" y="452998"/>
                    <a:pt x="359103" y="438181"/>
                  </a:cubicBezTo>
                  <a:cubicBezTo>
                    <a:pt x="358045" y="423364"/>
                    <a:pt x="172836" y="202172"/>
                    <a:pt x="127328" y="144493"/>
                  </a:cubicBezTo>
                  <a:cubicBezTo>
                    <a:pt x="81820" y="86814"/>
                    <a:pt x="78909" y="74644"/>
                    <a:pt x="86053" y="92106"/>
                  </a:cubicBezTo>
                  <a:cubicBezTo>
                    <a:pt x="93197" y="109568"/>
                    <a:pt x="184743" y="263555"/>
                    <a:pt x="170191" y="249268"/>
                  </a:cubicBezTo>
                  <a:cubicBezTo>
                    <a:pt x="155639" y="234981"/>
                    <a:pt x="6413" y="2677"/>
                    <a:pt x="32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A84B314D-C454-48A4-BD98-51060D2876C9}"/>
                </a:ext>
              </a:extLst>
            </p:cNvPr>
            <p:cNvSpPr/>
            <p:nvPr/>
          </p:nvSpPr>
          <p:spPr>
            <a:xfrm>
              <a:off x="4867099" y="5012209"/>
              <a:ext cx="289122" cy="243577"/>
            </a:xfrm>
            <a:custGeom>
              <a:avLst/>
              <a:gdLst>
                <a:gd name="connsiteX0" fmla="*/ 289101 w 289122"/>
                <a:gd name="connsiteY0" fmla="*/ 243474 h 243577"/>
                <a:gd name="connsiteX1" fmla="*/ 35101 w 289122"/>
                <a:gd name="connsiteY1" fmla="*/ 40274 h 243577"/>
                <a:gd name="connsiteX2" fmla="*/ 45684 w 289122"/>
                <a:gd name="connsiteY2" fmla="*/ 192674 h 243577"/>
                <a:gd name="connsiteX3" fmla="*/ 16051 w 289122"/>
                <a:gd name="connsiteY3" fmla="*/ 59324 h 243577"/>
                <a:gd name="connsiteX4" fmla="*/ 20284 w 289122"/>
                <a:gd name="connsiteY4" fmla="*/ 8524 h 243577"/>
                <a:gd name="connsiteX5" fmla="*/ 289101 w 289122"/>
                <a:gd name="connsiteY5" fmla="*/ 243474 h 24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22" h="243577">
                  <a:moveTo>
                    <a:pt x="289101" y="243474"/>
                  </a:moveTo>
                  <a:cubicBezTo>
                    <a:pt x="291571" y="248766"/>
                    <a:pt x="75670" y="48741"/>
                    <a:pt x="35101" y="40274"/>
                  </a:cubicBezTo>
                  <a:cubicBezTo>
                    <a:pt x="-5469" y="31807"/>
                    <a:pt x="48859" y="189499"/>
                    <a:pt x="45684" y="192674"/>
                  </a:cubicBezTo>
                  <a:cubicBezTo>
                    <a:pt x="42509" y="195849"/>
                    <a:pt x="20284" y="90016"/>
                    <a:pt x="16051" y="59324"/>
                  </a:cubicBezTo>
                  <a:cubicBezTo>
                    <a:pt x="11818" y="28632"/>
                    <a:pt x="-20285" y="-19698"/>
                    <a:pt x="20284" y="8524"/>
                  </a:cubicBezTo>
                  <a:cubicBezTo>
                    <a:pt x="60853" y="36746"/>
                    <a:pt x="286631" y="238182"/>
                    <a:pt x="289101" y="243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C85871FC-5401-49B4-8855-28A739BDB666}"/>
                </a:ext>
              </a:extLst>
            </p:cNvPr>
            <p:cNvSpPr/>
            <p:nvPr/>
          </p:nvSpPr>
          <p:spPr>
            <a:xfrm>
              <a:off x="4910607" y="5238724"/>
              <a:ext cx="616968" cy="776977"/>
            </a:xfrm>
            <a:custGeom>
              <a:avLst/>
              <a:gdLst>
                <a:gd name="connsiteX0" fmla="*/ 60 w 616968"/>
                <a:gd name="connsiteY0" fmla="*/ 26 h 776977"/>
                <a:gd name="connsiteX1" fmla="*/ 256176 w 616968"/>
                <a:gd name="connsiteY1" fmla="*/ 273076 h 776977"/>
                <a:gd name="connsiteX2" fmla="*/ 455143 w 616968"/>
                <a:gd name="connsiteY2" fmla="*/ 524959 h 776977"/>
                <a:gd name="connsiteX3" fmla="*/ 417043 w 616968"/>
                <a:gd name="connsiteY3" fmla="*/ 459343 h 776977"/>
                <a:gd name="connsiteX4" fmla="*/ 616010 w 616968"/>
                <a:gd name="connsiteY4" fmla="*/ 709109 h 776977"/>
                <a:gd name="connsiteX5" fmla="*/ 497476 w 616968"/>
                <a:gd name="connsiteY5" fmla="*/ 596926 h 776977"/>
                <a:gd name="connsiteX6" fmla="*/ 613893 w 616968"/>
                <a:gd name="connsiteY6" fmla="*/ 776843 h 776977"/>
                <a:gd name="connsiteX7" fmla="*/ 476310 w 616968"/>
                <a:gd name="connsiteY7" fmla="*/ 563059 h 776977"/>
                <a:gd name="connsiteX8" fmla="*/ 279460 w 616968"/>
                <a:gd name="connsiteY8" fmla="*/ 258259 h 776977"/>
                <a:gd name="connsiteX9" fmla="*/ 60 w 616968"/>
                <a:gd name="connsiteY9" fmla="*/ 26 h 77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8" h="776977">
                  <a:moveTo>
                    <a:pt x="60" y="26"/>
                  </a:moveTo>
                  <a:cubicBezTo>
                    <a:pt x="-3821" y="2496"/>
                    <a:pt x="180329" y="185587"/>
                    <a:pt x="256176" y="273076"/>
                  </a:cubicBezTo>
                  <a:cubicBezTo>
                    <a:pt x="332023" y="360565"/>
                    <a:pt x="428332" y="493915"/>
                    <a:pt x="455143" y="524959"/>
                  </a:cubicBezTo>
                  <a:cubicBezTo>
                    <a:pt x="481954" y="556003"/>
                    <a:pt x="390232" y="428651"/>
                    <a:pt x="417043" y="459343"/>
                  </a:cubicBezTo>
                  <a:cubicBezTo>
                    <a:pt x="443854" y="490035"/>
                    <a:pt x="602605" y="686179"/>
                    <a:pt x="616010" y="709109"/>
                  </a:cubicBezTo>
                  <a:cubicBezTo>
                    <a:pt x="629416" y="732040"/>
                    <a:pt x="497829" y="585637"/>
                    <a:pt x="497476" y="596926"/>
                  </a:cubicBezTo>
                  <a:cubicBezTo>
                    <a:pt x="497123" y="608215"/>
                    <a:pt x="617421" y="782487"/>
                    <a:pt x="613893" y="776843"/>
                  </a:cubicBezTo>
                  <a:cubicBezTo>
                    <a:pt x="610365" y="771199"/>
                    <a:pt x="476310" y="563059"/>
                    <a:pt x="476310" y="563059"/>
                  </a:cubicBezTo>
                  <a:cubicBezTo>
                    <a:pt x="420571" y="476628"/>
                    <a:pt x="359893" y="347512"/>
                    <a:pt x="279460" y="258259"/>
                  </a:cubicBezTo>
                  <a:cubicBezTo>
                    <a:pt x="199027" y="169006"/>
                    <a:pt x="3941" y="-2444"/>
                    <a:pt x="60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063BAA9D-E70B-46F3-8D7B-D9E72058800C}"/>
                </a:ext>
              </a:extLst>
            </p:cNvPr>
            <p:cNvSpPr/>
            <p:nvPr/>
          </p:nvSpPr>
          <p:spPr>
            <a:xfrm>
              <a:off x="4087102" y="4794249"/>
              <a:ext cx="299313" cy="362309"/>
            </a:xfrm>
            <a:custGeom>
              <a:avLst/>
              <a:gdLst>
                <a:gd name="connsiteX0" fmla="*/ 112365 w 299313"/>
                <a:gd name="connsiteY0" fmla="*/ 91018 h 362309"/>
                <a:gd name="connsiteX1" fmla="*/ 220315 w 299313"/>
                <a:gd name="connsiteY1" fmla="*/ 304801 h 362309"/>
                <a:gd name="connsiteX2" fmla="*/ 298631 w 299313"/>
                <a:gd name="connsiteY2" fmla="*/ 357718 h 362309"/>
                <a:gd name="connsiteX3" fmla="*/ 175865 w 299313"/>
                <a:gd name="connsiteY3" fmla="*/ 213784 h 362309"/>
                <a:gd name="connsiteX4" fmla="*/ 181 w 299313"/>
                <a:gd name="connsiteY4" fmla="*/ 1 h 362309"/>
                <a:gd name="connsiteX5" fmla="*/ 141998 w 299313"/>
                <a:gd name="connsiteY5" fmla="*/ 209551 h 362309"/>
                <a:gd name="connsiteX6" fmla="*/ 112365 w 299313"/>
                <a:gd name="connsiteY6" fmla="*/ 91018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313" h="362309">
                  <a:moveTo>
                    <a:pt x="112365" y="91018"/>
                  </a:moveTo>
                  <a:cubicBezTo>
                    <a:pt x="125418" y="106893"/>
                    <a:pt x="189271" y="260351"/>
                    <a:pt x="220315" y="304801"/>
                  </a:cubicBezTo>
                  <a:cubicBezTo>
                    <a:pt x="251359" y="349251"/>
                    <a:pt x="306039" y="372887"/>
                    <a:pt x="298631" y="357718"/>
                  </a:cubicBezTo>
                  <a:cubicBezTo>
                    <a:pt x="291223" y="342549"/>
                    <a:pt x="175865" y="213784"/>
                    <a:pt x="175865" y="213784"/>
                  </a:cubicBezTo>
                  <a:cubicBezTo>
                    <a:pt x="126123" y="154165"/>
                    <a:pt x="5825" y="706"/>
                    <a:pt x="181" y="1"/>
                  </a:cubicBezTo>
                  <a:cubicBezTo>
                    <a:pt x="-5464" y="-705"/>
                    <a:pt x="122242" y="190148"/>
                    <a:pt x="141998" y="209551"/>
                  </a:cubicBezTo>
                  <a:cubicBezTo>
                    <a:pt x="161754" y="228954"/>
                    <a:pt x="99312" y="75143"/>
                    <a:pt x="112365" y="91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4CF5B327-0CFC-4DC0-B5DA-32E9750EC3D2}"/>
                </a:ext>
              </a:extLst>
            </p:cNvPr>
            <p:cNvSpPr/>
            <p:nvPr/>
          </p:nvSpPr>
          <p:spPr>
            <a:xfrm>
              <a:off x="4489800" y="5284161"/>
              <a:ext cx="426261" cy="810398"/>
            </a:xfrm>
            <a:custGeom>
              <a:avLst/>
              <a:gdLst>
                <a:gd name="connsiteX0" fmla="*/ 3883 w 426261"/>
                <a:gd name="connsiteY0" fmla="*/ 5389 h 810398"/>
                <a:gd name="connsiteX1" fmla="*/ 48333 w 426261"/>
                <a:gd name="connsiteY1" fmla="*/ 68889 h 810398"/>
                <a:gd name="connsiteX2" fmla="*/ 177450 w 426261"/>
                <a:gd name="connsiteY2" fmla="*/ 200122 h 810398"/>
                <a:gd name="connsiteX3" fmla="*/ 274817 w 426261"/>
                <a:gd name="connsiteY3" fmla="*/ 365222 h 810398"/>
                <a:gd name="connsiteX4" fmla="*/ 422983 w 426261"/>
                <a:gd name="connsiteY4" fmla="*/ 807606 h 810398"/>
                <a:gd name="connsiteX5" fmla="*/ 378533 w 426261"/>
                <a:gd name="connsiteY5" fmla="*/ 564189 h 810398"/>
                <a:gd name="connsiteX6" fmla="*/ 391233 w 426261"/>
                <a:gd name="connsiteY6" fmla="*/ 786439 h 810398"/>
                <a:gd name="connsiteX7" fmla="*/ 298100 w 426261"/>
                <a:gd name="connsiteY7" fmla="*/ 521856 h 810398"/>
                <a:gd name="connsiteX8" fmla="*/ 137233 w 426261"/>
                <a:gd name="connsiteY8" fmla="*/ 204356 h 810398"/>
                <a:gd name="connsiteX9" fmla="*/ 3883 w 426261"/>
                <a:gd name="connsiteY9" fmla="*/ 5389 h 81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261" h="810398">
                  <a:moveTo>
                    <a:pt x="3883" y="5389"/>
                  </a:moveTo>
                  <a:cubicBezTo>
                    <a:pt x="-10934" y="-17189"/>
                    <a:pt x="19405" y="36434"/>
                    <a:pt x="48333" y="68889"/>
                  </a:cubicBezTo>
                  <a:cubicBezTo>
                    <a:pt x="77261" y="101345"/>
                    <a:pt x="139703" y="150733"/>
                    <a:pt x="177450" y="200122"/>
                  </a:cubicBezTo>
                  <a:cubicBezTo>
                    <a:pt x="215197" y="249511"/>
                    <a:pt x="233895" y="263975"/>
                    <a:pt x="274817" y="365222"/>
                  </a:cubicBezTo>
                  <a:cubicBezTo>
                    <a:pt x="315739" y="466469"/>
                    <a:pt x="405697" y="774445"/>
                    <a:pt x="422983" y="807606"/>
                  </a:cubicBezTo>
                  <a:cubicBezTo>
                    <a:pt x="440269" y="840767"/>
                    <a:pt x="383825" y="567717"/>
                    <a:pt x="378533" y="564189"/>
                  </a:cubicBezTo>
                  <a:cubicBezTo>
                    <a:pt x="373241" y="560661"/>
                    <a:pt x="404638" y="793494"/>
                    <a:pt x="391233" y="786439"/>
                  </a:cubicBezTo>
                  <a:cubicBezTo>
                    <a:pt x="377828" y="779384"/>
                    <a:pt x="340433" y="618870"/>
                    <a:pt x="298100" y="521856"/>
                  </a:cubicBezTo>
                  <a:cubicBezTo>
                    <a:pt x="255767" y="424842"/>
                    <a:pt x="181683" y="285495"/>
                    <a:pt x="137233" y="204356"/>
                  </a:cubicBezTo>
                  <a:cubicBezTo>
                    <a:pt x="92783" y="123217"/>
                    <a:pt x="18700" y="27967"/>
                    <a:pt x="3883" y="5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CBECAF3C-E512-41B3-A7DA-76FBED867FD6}"/>
                </a:ext>
              </a:extLst>
            </p:cNvPr>
            <p:cNvSpPr/>
            <p:nvPr/>
          </p:nvSpPr>
          <p:spPr>
            <a:xfrm>
              <a:off x="4494363" y="5378044"/>
              <a:ext cx="338947" cy="613776"/>
            </a:xfrm>
            <a:custGeom>
              <a:avLst/>
              <a:gdLst>
                <a:gd name="connsiteX0" fmla="*/ 7787 w 338947"/>
                <a:gd name="connsiteY0" fmla="*/ 17339 h 613776"/>
                <a:gd name="connsiteX1" fmla="*/ 162304 w 338947"/>
                <a:gd name="connsiteY1" fmla="*/ 309439 h 613776"/>
                <a:gd name="connsiteX2" fmla="*/ 333754 w 338947"/>
                <a:gd name="connsiteY2" fmla="*/ 601539 h 613776"/>
                <a:gd name="connsiteX3" fmla="*/ 274487 w 338947"/>
                <a:gd name="connsiteY3" fmla="*/ 529573 h 613776"/>
                <a:gd name="connsiteX4" fmla="*/ 73404 w 338947"/>
                <a:gd name="connsiteY4" fmla="*/ 262873 h 613776"/>
                <a:gd name="connsiteX5" fmla="*/ 255437 w 338947"/>
                <a:gd name="connsiteY5" fmla="*/ 455489 h 613776"/>
                <a:gd name="connsiteX6" fmla="*/ 179237 w 338947"/>
                <a:gd name="connsiteY6" fmla="*/ 315789 h 613776"/>
                <a:gd name="connsiteX7" fmla="*/ 37420 w 338947"/>
                <a:gd name="connsiteY7" fmla="*/ 61789 h 613776"/>
                <a:gd name="connsiteX8" fmla="*/ 7787 w 338947"/>
                <a:gd name="connsiteY8" fmla="*/ 17339 h 6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947" h="613776">
                  <a:moveTo>
                    <a:pt x="7787" y="17339"/>
                  </a:moveTo>
                  <a:cubicBezTo>
                    <a:pt x="28601" y="58614"/>
                    <a:pt x="107976" y="212072"/>
                    <a:pt x="162304" y="309439"/>
                  </a:cubicBezTo>
                  <a:cubicBezTo>
                    <a:pt x="216632" y="406806"/>
                    <a:pt x="315057" y="564850"/>
                    <a:pt x="333754" y="601539"/>
                  </a:cubicBezTo>
                  <a:cubicBezTo>
                    <a:pt x="352451" y="638228"/>
                    <a:pt x="317879" y="586017"/>
                    <a:pt x="274487" y="529573"/>
                  </a:cubicBezTo>
                  <a:cubicBezTo>
                    <a:pt x="231095" y="473129"/>
                    <a:pt x="76579" y="275220"/>
                    <a:pt x="73404" y="262873"/>
                  </a:cubicBezTo>
                  <a:cubicBezTo>
                    <a:pt x="70229" y="250526"/>
                    <a:pt x="237798" y="446670"/>
                    <a:pt x="255437" y="455489"/>
                  </a:cubicBezTo>
                  <a:cubicBezTo>
                    <a:pt x="273076" y="464308"/>
                    <a:pt x="215573" y="381406"/>
                    <a:pt x="179237" y="315789"/>
                  </a:cubicBezTo>
                  <a:cubicBezTo>
                    <a:pt x="142901" y="250172"/>
                    <a:pt x="63173" y="108003"/>
                    <a:pt x="37420" y="61789"/>
                  </a:cubicBezTo>
                  <a:cubicBezTo>
                    <a:pt x="11667" y="15575"/>
                    <a:pt x="-13027" y="-23936"/>
                    <a:pt x="7787" y="17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E4A8BD47-8051-48D0-AE2B-2E7793862B3C}"/>
                </a:ext>
              </a:extLst>
            </p:cNvPr>
            <p:cNvSpPr/>
            <p:nvPr/>
          </p:nvSpPr>
          <p:spPr>
            <a:xfrm>
              <a:off x="3608915" y="5304116"/>
              <a:ext cx="513957" cy="338891"/>
            </a:xfrm>
            <a:custGeom>
              <a:avLst/>
              <a:gdLst>
                <a:gd name="connsiteX0" fmla="*/ 2 w 513957"/>
                <a:gd name="connsiteY0" fmla="*/ 251 h 338891"/>
                <a:gd name="connsiteX1" fmla="*/ 232835 w 513957"/>
                <a:gd name="connsiteY1" fmla="*/ 222501 h 338891"/>
                <a:gd name="connsiteX2" fmla="*/ 512235 w 513957"/>
                <a:gd name="connsiteY2" fmla="*/ 336801 h 338891"/>
                <a:gd name="connsiteX3" fmla="*/ 345018 w 513957"/>
                <a:gd name="connsiteY3" fmla="*/ 294467 h 338891"/>
                <a:gd name="connsiteX4" fmla="*/ 228602 w 513957"/>
                <a:gd name="connsiteY4" fmla="*/ 269067 h 338891"/>
                <a:gd name="connsiteX5" fmla="*/ 2 w 513957"/>
                <a:gd name="connsiteY5" fmla="*/ 251 h 33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57" h="338891">
                  <a:moveTo>
                    <a:pt x="2" y="251"/>
                  </a:moveTo>
                  <a:cubicBezTo>
                    <a:pt x="707" y="-7510"/>
                    <a:pt x="147463" y="166409"/>
                    <a:pt x="232835" y="222501"/>
                  </a:cubicBezTo>
                  <a:cubicBezTo>
                    <a:pt x="318207" y="278593"/>
                    <a:pt x="493538" y="324807"/>
                    <a:pt x="512235" y="336801"/>
                  </a:cubicBezTo>
                  <a:cubicBezTo>
                    <a:pt x="530932" y="348795"/>
                    <a:pt x="392290" y="305756"/>
                    <a:pt x="345018" y="294467"/>
                  </a:cubicBezTo>
                  <a:cubicBezTo>
                    <a:pt x="297746" y="283178"/>
                    <a:pt x="282577" y="315281"/>
                    <a:pt x="228602" y="269067"/>
                  </a:cubicBezTo>
                  <a:cubicBezTo>
                    <a:pt x="174627" y="222853"/>
                    <a:pt x="-703" y="8012"/>
                    <a:pt x="2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E32376B0-C149-4E75-88EE-989F5613F1FD}"/>
                </a:ext>
              </a:extLst>
            </p:cNvPr>
            <p:cNvSpPr/>
            <p:nvPr/>
          </p:nvSpPr>
          <p:spPr>
            <a:xfrm>
              <a:off x="3666118" y="5199253"/>
              <a:ext cx="495718" cy="380280"/>
            </a:xfrm>
            <a:custGeom>
              <a:avLst/>
              <a:gdLst>
                <a:gd name="connsiteX0" fmla="*/ 8415 w 495718"/>
                <a:gd name="connsiteY0" fmla="*/ 5630 h 380280"/>
                <a:gd name="connsiteX1" fmla="*/ 97315 w 495718"/>
                <a:gd name="connsiteY1" fmla="*/ 86064 h 380280"/>
                <a:gd name="connsiteX2" fmla="*/ 383065 w 495718"/>
                <a:gd name="connsiteY2" fmla="*/ 318897 h 380280"/>
                <a:gd name="connsiteX3" fmla="*/ 220082 w 495718"/>
                <a:gd name="connsiteY3" fmla="*/ 225764 h 380280"/>
                <a:gd name="connsiteX4" fmla="*/ 495249 w 495718"/>
                <a:gd name="connsiteY4" fmla="*/ 380280 h 380280"/>
                <a:gd name="connsiteX5" fmla="*/ 279349 w 495718"/>
                <a:gd name="connsiteY5" fmla="*/ 223647 h 380280"/>
                <a:gd name="connsiteX6" fmla="*/ 8415 w 495718"/>
                <a:gd name="connsiteY6" fmla="*/ 5630 h 38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18" h="380280">
                  <a:moveTo>
                    <a:pt x="8415" y="5630"/>
                  </a:moveTo>
                  <a:cubicBezTo>
                    <a:pt x="-21924" y="-17300"/>
                    <a:pt x="34873" y="33853"/>
                    <a:pt x="97315" y="86064"/>
                  </a:cubicBezTo>
                  <a:cubicBezTo>
                    <a:pt x="159757" y="138275"/>
                    <a:pt x="362604" y="295614"/>
                    <a:pt x="383065" y="318897"/>
                  </a:cubicBezTo>
                  <a:cubicBezTo>
                    <a:pt x="403526" y="342180"/>
                    <a:pt x="201385" y="215534"/>
                    <a:pt x="220082" y="225764"/>
                  </a:cubicBezTo>
                  <a:cubicBezTo>
                    <a:pt x="238779" y="235994"/>
                    <a:pt x="485371" y="380633"/>
                    <a:pt x="495249" y="380280"/>
                  </a:cubicBezTo>
                  <a:cubicBezTo>
                    <a:pt x="505127" y="379927"/>
                    <a:pt x="356607" y="282914"/>
                    <a:pt x="279349" y="223647"/>
                  </a:cubicBezTo>
                  <a:cubicBezTo>
                    <a:pt x="202091" y="164380"/>
                    <a:pt x="38754" y="28560"/>
                    <a:pt x="8415" y="5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E9A39C8E-CB17-4DDF-A844-F83D9A30CB52}"/>
                </a:ext>
              </a:extLst>
            </p:cNvPr>
            <p:cNvSpPr/>
            <p:nvPr/>
          </p:nvSpPr>
          <p:spPr>
            <a:xfrm>
              <a:off x="3803920" y="5608636"/>
              <a:ext cx="485280" cy="189019"/>
            </a:xfrm>
            <a:custGeom>
              <a:avLst/>
              <a:gdLst>
                <a:gd name="connsiteX0" fmla="*/ 3963 w 485280"/>
                <a:gd name="connsiteY0" fmla="*/ 531 h 189019"/>
                <a:gd name="connsiteX1" fmla="*/ 63230 w 485280"/>
                <a:gd name="connsiteY1" fmla="*/ 36514 h 189019"/>
                <a:gd name="connsiteX2" fmla="*/ 355330 w 485280"/>
                <a:gd name="connsiteY2" fmla="*/ 169864 h 189019"/>
                <a:gd name="connsiteX3" fmla="*/ 484447 w 485280"/>
                <a:gd name="connsiteY3" fmla="*/ 180447 h 189019"/>
                <a:gd name="connsiteX4" fmla="*/ 300297 w 485280"/>
                <a:gd name="connsiteY4" fmla="*/ 95781 h 189019"/>
                <a:gd name="connsiteX5" fmla="*/ 323580 w 485280"/>
                <a:gd name="connsiteY5" fmla="*/ 135997 h 189019"/>
                <a:gd name="connsiteX6" fmla="*/ 133080 w 485280"/>
                <a:gd name="connsiteY6" fmla="*/ 55564 h 189019"/>
                <a:gd name="connsiteX7" fmla="*/ 3963 w 485280"/>
                <a:gd name="connsiteY7" fmla="*/ 531 h 18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280" h="189019">
                  <a:moveTo>
                    <a:pt x="3963" y="531"/>
                  </a:moveTo>
                  <a:cubicBezTo>
                    <a:pt x="-7679" y="-2644"/>
                    <a:pt x="4669" y="8292"/>
                    <a:pt x="63230" y="36514"/>
                  </a:cubicBezTo>
                  <a:cubicBezTo>
                    <a:pt x="121791" y="64736"/>
                    <a:pt x="285127" y="145875"/>
                    <a:pt x="355330" y="169864"/>
                  </a:cubicBezTo>
                  <a:cubicBezTo>
                    <a:pt x="425533" y="193853"/>
                    <a:pt x="493619" y="192794"/>
                    <a:pt x="484447" y="180447"/>
                  </a:cubicBezTo>
                  <a:cubicBezTo>
                    <a:pt x="475275" y="168100"/>
                    <a:pt x="327108" y="103189"/>
                    <a:pt x="300297" y="95781"/>
                  </a:cubicBezTo>
                  <a:cubicBezTo>
                    <a:pt x="273486" y="88373"/>
                    <a:pt x="351450" y="142700"/>
                    <a:pt x="323580" y="135997"/>
                  </a:cubicBezTo>
                  <a:cubicBezTo>
                    <a:pt x="295711" y="129294"/>
                    <a:pt x="184586" y="79200"/>
                    <a:pt x="133080" y="55564"/>
                  </a:cubicBezTo>
                  <a:cubicBezTo>
                    <a:pt x="81574" y="31928"/>
                    <a:pt x="15605" y="3706"/>
                    <a:pt x="3963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D2C36825-180C-4BBA-A6BB-EB04AAE0B4A1}"/>
                </a:ext>
              </a:extLst>
            </p:cNvPr>
            <p:cNvSpPr/>
            <p:nvPr/>
          </p:nvSpPr>
          <p:spPr>
            <a:xfrm>
              <a:off x="4301900" y="5786960"/>
              <a:ext cx="425675" cy="305032"/>
            </a:xfrm>
            <a:custGeom>
              <a:avLst/>
              <a:gdLst>
                <a:gd name="connsiteX0" fmla="*/ 3400 w 425675"/>
                <a:gd name="connsiteY0" fmla="*/ 7 h 305032"/>
                <a:gd name="connsiteX1" fmla="*/ 49967 w 425675"/>
                <a:gd name="connsiteY1" fmla="*/ 40223 h 305032"/>
                <a:gd name="connsiteX2" fmla="*/ 272217 w 425675"/>
                <a:gd name="connsiteY2" fmla="*/ 173573 h 305032"/>
                <a:gd name="connsiteX3" fmla="*/ 422500 w 425675"/>
                <a:gd name="connsiteY3" fmla="*/ 302690 h 305032"/>
                <a:gd name="connsiteX4" fmla="*/ 367467 w 425675"/>
                <a:gd name="connsiteY4" fmla="*/ 249773 h 305032"/>
                <a:gd name="connsiteX5" fmla="*/ 282800 w 425675"/>
                <a:gd name="connsiteY5" fmla="*/ 160873 h 305032"/>
                <a:gd name="connsiteX6" fmla="*/ 33033 w 425675"/>
                <a:gd name="connsiteY6" fmla="*/ 42340 h 305032"/>
                <a:gd name="connsiteX7" fmla="*/ 3400 w 425675"/>
                <a:gd name="connsiteY7" fmla="*/ 7 h 3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675" h="305032">
                  <a:moveTo>
                    <a:pt x="3400" y="7"/>
                  </a:moveTo>
                  <a:cubicBezTo>
                    <a:pt x="6222" y="-346"/>
                    <a:pt x="5164" y="11295"/>
                    <a:pt x="49967" y="40223"/>
                  </a:cubicBezTo>
                  <a:cubicBezTo>
                    <a:pt x="94770" y="69151"/>
                    <a:pt x="210128" y="129829"/>
                    <a:pt x="272217" y="173573"/>
                  </a:cubicBezTo>
                  <a:cubicBezTo>
                    <a:pt x="334306" y="217317"/>
                    <a:pt x="406625" y="289990"/>
                    <a:pt x="422500" y="302690"/>
                  </a:cubicBezTo>
                  <a:cubicBezTo>
                    <a:pt x="438375" y="315390"/>
                    <a:pt x="390750" y="273409"/>
                    <a:pt x="367467" y="249773"/>
                  </a:cubicBezTo>
                  <a:cubicBezTo>
                    <a:pt x="344184" y="226137"/>
                    <a:pt x="338539" y="195445"/>
                    <a:pt x="282800" y="160873"/>
                  </a:cubicBezTo>
                  <a:cubicBezTo>
                    <a:pt x="227061" y="126301"/>
                    <a:pt x="76777" y="66329"/>
                    <a:pt x="33033" y="42340"/>
                  </a:cubicBezTo>
                  <a:cubicBezTo>
                    <a:pt x="-10711" y="18351"/>
                    <a:pt x="578" y="360"/>
                    <a:pt x="340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77BCE7E1-855C-4A8E-865B-89EDAD08E8D5}"/>
                </a:ext>
              </a:extLst>
            </p:cNvPr>
            <p:cNvSpPr/>
            <p:nvPr/>
          </p:nvSpPr>
          <p:spPr>
            <a:xfrm>
              <a:off x="3409105" y="5104307"/>
              <a:ext cx="172577" cy="344396"/>
            </a:xfrm>
            <a:custGeom>
              <a:avLst/>
              <a:gdLst>
                <a:gd name="connsiteX0" fmla="*/ 2962 w 172577"/>
                <a:gd name="connsiteY0" fmla="*/ 1093 h 344396"/>
                <a:gd name="connsiteX1" fmla="*/ 68578 w 172577"/>
                <a:gd name="connsiteY1" fmla="*/ 236043 h 344396"/>
                <a:gd name="connsiteX2" fmla="*/ 121495 w 172577"/>
                <a:gd name="connsiteY2" fmla="*/ 341876 h 344396"/>
                <a:gd name="connsiteX3" fmla="*/ 55878 w 172577"/>
                <a:gd name="connsiteY3" fmla="*/ 138676 h 344396"/>
                <a:gd name="connsiteX4" fmla="*/ 172295 w 172577"/>
                <a:gd name="connsiteY4" fmla="*/ 149260 h 344396"/>
                <a:gd name="connsiteX5" fmla="*/ 2962 w 172577"/>
                <a:gd name="connsiteY5" fmla="*/ 1093 h 34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77" h="344396">
                  <a:moveTo>
                    <a:pt x="2962" y="1093"/>
                  </a:moveTo>
                  <a:cubicBezTo>
                    <a:pt x="-14324" y="15557"/>
                    <a:pt x="48823" y="179246"/>
                    <a:pt x="68578" y="236043"/>
                  </a:cubicBezTo>
                  <a:cubicBezTo>
                    <a:pt x="88334" y="292840"/>
                    <a:pt x="123612" y="358104"/>
                    <a:pt x="121495" y="341876"/>
                  </a:cubicBezTo>
                  <a:cubicBezTo>
                    <a:pt x="119378" y="325648"/>
                    <a:pt x="47411" y="170779"/>
                    <a:pt x="55878" y="138676"/>
                  </a:cubicBezTo>
                  <a:cubicBezTo>
                    <a:pt x="64345" y="106573"/>
                    <a:pt x="178998" y="178540"/>
                    <a:pt x="172295" y="149260"/>
                  </a:cubicBezTo>
                  <a:cubicBezTo>
                    <a:pt x="165592" y="119980"/>
                    <a:pt x="20248" y="-13371"/>
                    <a:pt x="2962" y="1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3D3A78A9-8BBD-4EC1-9EE9-AD99B554608E}"/>
                </a:ext>
              </a:extLst>
            </p:cNvPr>
            <p:cNvSpPr/>
            <p:nvPr/>
          </p:nvSpPr>
          <p:spPr>
            <a:xfrm>
              <a:off x="3235111" y="5011065"/>
              <a:ext cx="142296" cy="560427"/>
            </a:xfrm>
            <a:custGeom>
              <a:avLst/>
              <a:gdLst>
                <a:gd name="connsiteX0" fmla="*/ 140972 w 142296"/>
                <a:gd name="connsiteY0" fmla="*/ 1202 h 560427"/>
                <a:gd name="connsiteX1" fmla="*/ 77472 w 142296"/>
                <a:gd name="connsiteY1" fmla="*/ 147252 h 560427"/>
                <a:gd name="connsiteX2" fmla="*/ 54189 w 142296"/>
                <a:gd name="connsiteY2" fmla="*/ 208635 h 560427"/>
                <a:gd name="connsiteX3" fmla="*/ 3389 w 142296"/>
                <a:gd name="connsiteY3" fmla="*/ 553652 h 560427"/>
                <a:gd name="connsiteX4" fmla="*/ 5506 w 142296"/>
                <a:gd name="connsiteY4" fmla="*/ 422418 h 560427"/>
                <a:gd name="connsiteX5" fmla="*/ 11856 w 142296"/>
                <a:gd name="connsiteY5" fmla="*/ 236152 h 560427"/>
                <a:gd name="connsiteX6" fmla="*/ 140972 w 142296"/>
                <a:gd name="connsiteY6" fmla="*/ 1202 h 56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96" h="560427">
                  <a:moveTo>
                    <a:pt x="140972" y="1202"/>
                  </a:moveTo>
                  <a:cubicBezTo>
                    <a:pt x="151908" y="-13615"/>
                    <a:pt x="91936" y="112680"/>
                    <a:pt x="77472" y="147252"/>
                  </a:cubicBezTo>
                  <a:cubicBezTo>
                    <a:pt x="63008" y="181824"/>
                    <a:pt x="66536" y="140902"/>
                    <a:pt x="54189" y="208635"/>
                  </a:cubicBezTo>
                  <a:cubicBezTo>
                    <a:pt x="41842" y="276368"/>
                    <a:pt x="11503" y="518022"/>
                    <a:pt x="3389" y="553652"/>
                  </a:cubicBezTo>
                  <a:cubicBezTo>
                    <a:pt x="-4725" y="589282"/>
                    <a:pt x="4095" y="475335"/>
                    <a:pt x="5506" y="422418"/>
                  </a:cubicBezTo>
                  <a:cubicBezTo>
                    <a:pt x="6917" y="369501"/>
                    <a:pt x="-4372" y="302474"/>
                    <a:pt x="11856" y="236152"/>
                  </a:cubicBezTo>
                  <a:cubicBezTo>
                    <a:pt x="28084" y="169830"/>
                    <a:pt x="130036" y="16019"/>
                    <a:pt x="140972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C5B1DAA5-75BA-4E01-8CEC-EEC2E13C3D28}"/>
                </a:ext>
              </a:extLst>
            </p:cNvPr>
            <p:cNvSpPr/>
            <p:nvPr/>
          </p:nvSpPr>
          <p:spPr>
            <a:xfrm>
              <a:off x="3328796" y="5155130"/>
              <a:ext cx="170186" cy="329302"/>
            </a:xfrm>
            <a:custGeom>
              <a:avLst/>
              <a:gdLst>
                <a:gd name="connsiteX0" fmla="*/ 8129 w 170186"/>
                <a:gd name="connsiteY0" fmla="*/ 4245 h 329302"/>
                <a:gd name="connsiteX1" fmla="*/ 131954 w 170186"/>
                <a:gd name="connsiteY1" fmla="*/ 286820 h 329302"/>
                <a:gd name="connsiteX2" fmla="*/ 170054 w 170186"/>
                <a:gd name="connsiteY2" fmla="*/ 324920 h 329302"/>
                <a:gd name="connsiteX3" fmla="*/ 122429 w 170186"/>
                <a:gd name="connsiteY3" fmla="*/ 255070 h 329302"/>
                <a:gd name="connsiteX4" fmla="*/ 24004 w 170186"/>
                <a:gd name="connsiteY4" fmla="*/ 124895 h 329302"/>
                <a:gd name="connsiteX5" fmla="*/ 8129 w 170186"/>
                <a:gd name="connsiteY5" fmla="*/ 4245 h 3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86" h="329302">
                  <a:moveTo>
                    <a:pt x="8129" y="4245"/>
                  </a:moveTo>
                  <a:cubicBezTo>
                    <a:pt x="26121" y="31232"/>
                    <a:pt x="104967" y="233374"/>
                    <a:pt x="131954" y="286820"/>
                  </a:cubicBezTo>
                  <a:cubicBezTo>
                    <a:pt x="158941" y="340266"/>
                    <a:pt x="171641" y="330212"/>
                    <a:pt x="170054" y="324920"/>
                  </a:cubicBezTo>
                  <a:cubicBezTo>
                    <a:pt x="168467" y="319628"/>
                    <a:pt x="146771" y="288408"/>
                    <a:pt x="122429" y="255070"/>
                  </a:cubicBezTo>
                  <a:cubicBezTo>
                    <a:pt x="98087" y="221732"/>
                    <a:pt x="43054" y="163524"/>
                    <a:pt x="24004" y="124895"/>
                  </a:cubicBezTo>
                  <a:cubicBezTo>
                    <a:pt x="4954" y="86266"/>
                    <a:pt x="-9863" y="-22742"/>
                    <a:pt x="8129" y="4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8CD5DCC8-B230-4CC6-9BCA-DA8AE7396DE0}"/>
                </a:ext>
              </a:extLst>
            </p:cNvPr>
            <p:cNvSpPr/>
            <p:nvPr/>
          </p:nvSpPr>
          <p:spPr>
            <a:xfrm>
              <a:off x="3504270" y="5508617"/>
              <a:ext cx="324828" cy="296136"/>
            </a:xfrm>
            <a:custGeom>
              <a:avLst/>
              <a:gdLst>
                <a:gd name="connsiteX0" fmla="*/ 930 w 324828"/>
                <a:gd name="connsiteY0" fmla="*/ 8 h 296136"/>
                <a:gd name="connsiteX1" fmla="*/ 172380 w 324828"/>
                <a:gd name="connsiteY1" fmla="*/ 193683 h 296136"/>
                <a:gd name="connsiteX2" fmla="*/ 323193 w 324828"/>
                <a:gd name="connsiteY2" fmla="*/ 293696 h 296136"/>
                <a:gd name="connsiteX3" fmla="*/ 243818 w 324828"/>
                <a:gd name="connsiteY3" fmla="*/ 258771 h 296136"/>
                <a:gd name="connsiteX4" fmla="*/ 110468 w 324828"/>
                <a:gd name="connsiteY4" fmla="*/ 185746 h 296136"/>
                <a:gd name="connsiteX5" fmla="*/ 930 w 324828"/>
                <a:gd name="connsiteY5" fmla="*/ 8 h 29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828" h="296136">
                  <a:moveTo>
                    <a:pt x="930" y="8"/>
                  </a:moveTo>
                  <a:cubicBezTo>
                    <a:pt x="11249" y="1331"/>
                    <a:pt x="118670" y="144735"/>
                    <a:pt x="172380" y="193683"/>
                  </a:cubicBezTo>
                  <a:cubicBezTo>
                    <a:pt x="226090" y="242631"/>
                    <a:pt x="311287" y="282848"/>
                    <a:pt x="323193" y="293696"/>
                  </a:cubicBezTo>
                  <a:cubicBezTo>
                    <a:pt x="335099" y="304544"/>
                    <a:pt x="279272" y="276763"/>
                    <a:pt x="243818" y="258771"/>
                  </a:cubicBezTo>
                  <a:cubicBezTo>
                    <a:pt x="208364" y="240779"/>
                    <a:pt x="152272" y="227021"/>
                    <a:pt x="110468" y="185746"/>
                  </a:cubicBezTo>
                  <a:cubicBezTo>
                    <a:pt x="68664" y="144471"/>
                    <a:pt x="-9389" y="-1315"/>
                    <a:pt x="93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C530BBCA-8EA9-46D6-B9FD-79D2479782C0}"/>
                </a:ext>
              </a:extLst>
            </p:cNvPr>
            <p:cNvSpPr/>
            <p:nvPr/>
          </p:nvSpPr>
          <p:spPr>
            <a:xfrm>
              <a:off x="3549571" y="5485567"/>
              <a:ext cx="949490" cy="524872"/>
            </a:xfrm>
            <a:custGeom>
              <a:avLst/>
              <a:gdLst>
                <a:gd name="connsiteX0" fmla="*/ 28654 w 949490"/>
                <a:gd name="connsiteY0" fmla="*/ 29408 h 524872"/>
                <a:gd name="connsiteX1" fmla="*/ 85804 w 949490"/>
                <a:gd name="connsiteY1" fmla="*/ 57983 h 524872"/>
                <a:gd name="connsiteX2" fmla="*/ 635079 w 949490"/>
                <a:gd name="connsiteY2" fmla="*/ 448508 h 524872"/>
                <a:gd name="connsiteX3" fmla="*/ 949404 w 949490"/>
                <a:gd name="connsiteY3" fmla="*/ 524708 h 524872"/>
                <a:gd name="connsiteX4" fmla="*/ 663654 w 949490"/>
                <a:gd name="connsiteY4" fmla="*/ 464383 h 524872"/>
                <a:gd name="connsiteX5" fmla="*/ 358854 w 949490"/>
                <a:gd name="connsiteY5" fmla="*/ 324683 h 524872"/>
                <a:gd name="connsiteX6" fmla="*/ 28654 w 949490"/>
                <a:gd name="connsiteY6" fmla="*/ 29408 h 5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490" h="524872">
                  <a:moveTo>
                    <a:pt x="28654" y="29408"/>
                  </a:moveTo>
                  <a:cubicBezTo>
                    <a:pt x="-16854" y="-15042"/>
                    <a:pt x="-15267" y="-11867"/>
                    <a:pt x="85804" y="57983"/>
                  </a:cubicBezTo>
                  <a:cubicBezTo>
                    <a:pt x="186875" y="127833"/>
                    <a:pt x="491146" y="370721"/>
                    <a:pt x="635079" y="448508"/>
                  </a:cubicBezTo>
                  <a:cubicBezTo>
                    <a:pt x="779012" y="526295"/>
                    <a:pt x="944642" y="522062"/>
                    <a:pt x="949404" y="524708"/>
                  </a:cubicBezTo>
                  <a:cubicBezTo>
                    <a:pt x="954166" y="527354"/>
                    <a:pt x="762079" y="497720"/>
                    <a:pt x="663654" y="464383"/>
                  </a:cubicBezTo>
                  <a:cubicBezTo>
                    <a:pt x="565229" y="431046"/>
                    <a:pt x="469450" y="395062"/>
                    <a:pt x="358854" y="324683"/>
                  </a:cubicBezTo>
                  <a:cubicBezTo>
                    <a:pt x="248258" y="254304"/>
                    <a:pt x="74162" y="73858"/>
                    <a:pt x="28654" y="29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FDFA73B1-B3AA-4207-9EFA-163EC9A99D59}"/>
                </a:ext>
              </a:extLst>
            </p:cNvPr>
            <p:cNvSpPr/>
            <p:nvPr/>
          </p:nvSpPr>
          <p:spPr>
            <a:xfrm>
              <a:off x="3320405" y="5251448"/>
              <a:ext cx="725588" cy="660457"/>
            </a:xfrm>
            <a:custGeom>
              <a:avLst/>
              <a:gdLst>
                <a:gd name="connsiteX0" fmla="*/ 645 w 725588"/>
                <a:gd name="connsiteY0" fmla="*/ 2 h 660457"/>
                <a:gd name="connsiteX1" fmla="*/ 26045 w 725588"/>
                <a:gd name="connsiteY1" fmla="*/ 237069 h 660457"/>
                <a:gd name="connsiteX2" fmla="*/ 106478 w 725588"/>
                <a:gd name="connsiteY2" fmla="*/ 368302 h 660457"/>
                <a:gd name="connsiteX3" fmla="*/ 479012 w 725588"/>
                <a:gd name="connsiteY3" fmla="*/ 613835 h 660457"/>
                <a:gd name="connsiteX4" fmla="*/ 707612 w 725588"/>
                <a:gd name="connsiteY4" fmla="*/ 658285 h 660457"/>
                <a:gd name="connsiteX5" fmla="*/ 690678 w 725588"/>
                <a:gd name="connsiteY5" fmla="*/ 647702 h 660457"/>
                <a:gd name="connsiteX6" fmla="*/ 529812 w 725588"/>
                <a:gd name="connsiteY6" fmla="*/ 596902 h 660457"/>
                <a:gd name="connsiteX7" fmla="*/ 241945 w 725588"/>
                <a:gd name="connsiteY7" fmla="*/ 448735 h 660457"/>
                <a:gd name="connsiteX8" fmla="*/ 47212 w 725588"/>
                <a:gd name="connsiteY8" fmla="*/ 232835 h 660457"/>
                <a:gd name="connsiteX9" fmla="*/ 645 w 725588"/>
                <a:gd name="connsiteY9" fmla="*/ 2 h 6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588" h="660457">
                  <a:moveTo>
                    <a:pt x="645" y="2"/>
                  </a:moveTo>
                  <a:cubicBezTo>
                    <a:pt x="-2883" y="708"/>
                    <a:pt x="8406" y="175686"/>
                    <a:pt x="26045" y="237069"/>
                  </a:cubicBezTo>
                  <a:cubicBezTo>
                    <a:pt x="43684" y="298452"/>
                    <a:pt x="30983" y="305508"/>
                    <a:pt x="106478" y="368302"/>
                  </a:cubicBezTo>
                  <a:cubicBezTo>
                    <a:pt x="181973" y="431096"/>
                    <a:pt x="378823" y="565505"/>
                    <a:pt x="479012" y="613835"/>
                  </a:cubicBezTo>
                  <a:cubicBezTo>
                    <a:pt x="579201" y="662165"/>
                    <a:pt x="672334" y="652641"/>
                    <a:pt x="707612" y="658285"/>
                  </a:cubicBezTo>
                  <a:cubicBezTo>
                    <a:pt x="742890" y="663929"/>
                    <a:pt x="720311" y="657933"/>
                    <a:pt x="690678" y="647702"/>
                  </a:cubicBezTo>
                  <a:cubicBezTo>
                    <a:pt x="661045" y="637471"/>
                    <a:pt x="604601" y="630063"/>
                    <a:pt x="529812" y="596902"/>
                  </a:cubicBezTo>
                  <a:cubicBezTo>
                    <a:pt x="455023" y="563741"/>
                    <a:pt x="322378" y="509413"/>
                    <a:pt x="241945" y="448735"/>
                  </a:cubicBezTo>
                  <a:cubicBezTo>
                    <a:pt x="161512" y="388057"/>
                    <a:pt x="87429" y="303038"/>
                    <a:pt x="47212" y="232835"/>
                  </a:cubicBezTo>
                  <a:cubicBezTo>
                    <a:pt x="6995" y="162632"/>
                    <a:pt x="4173" y="-704"/>
                    <a:pt x="64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A0EAC1E3-45E9-4FAD-B246-88546E2C8592}"/>
                </a:ext>
              </a:extLst>
            </p:cNvPr>
            <p:cNvSpPr/>
            <p:nvPr/>
          </p:nvSpPr>
          <p:spPr>
            <a:xfrm>
              <a:off x="4038557" y="5905494"/>
              <a:ext cx="101759" cy="254654"/>
            </a:xfrm>
            <a:custGeom>
              <a:avLst/>
              <a:gdLst>
                <a:gd name="connsiteX0" fmla="*/ 43 w 101759"/>
                <a:gd name="connsiteY0" fmla="*/ 6 h 254654"/>
                <a:gd name="connsiteX1" fmla="*/ 85768 w 101759"/>
                <a:gd name="connsiteY1" fmla="*/ 100019 h 254654"/>
                <a:gd name="connsiteX2" fmla="*/ 71481 w 101759"/>
                <a:gd name="connsiteY2" fmla="*/ 138119 h 254654"/>
                <a:gd name="connsiteX3" fmla="*/ 73068 w 101759"/>
                <a:gd name="connsiteY3" fmla="*/ 254006 h 254654"/>
                <a:gd name="connsiteX4" fmla="*/ 84181 w 101759"/>
                <a:gd name="connsiteY4" fmla="*/ 180981 h 254654"/>
                <a:gd name="connsiteX5" fmla="*/ 98468 w 101759"/>
                <a:gd name="connsiteY5" fmla="*/ 95256 h 254654"/>
                <a:gd name="connsiteX6" fmla="*/ 43 w 101759"/>
                <a:gd name="connsiteY6" fmla="*/ 6 h 25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59" h="254654">
                  <a:moveTo>
                    <a:pt x="43" y="6"/>
                  </a:moveTo>
                  <a:cubicBezTo>
                    <a:pt x="-2074" y="800"/>
                    <a:pt x="73862" y="77000"/>
                    <a:pt x="85768" y="100019"/>
                  </a:cubicBezTo>
                  <a:cubicBezTo>
                    <a:pt x="97674" y="123038"/>
                    <a:pt x="73598" y="112455"/>
                    <a:pt x="71481" y="138119"/>
                  </a:cubicBezTo>
                  <a:cubicBezTo>
                    <a:pt x="69364" y="163783"/>
                    <a:pt x="70951" y="246862"/>
                    <a:pt x="73068" y="254006"/>
                  </a:cubicBezTo>
                  <a:cubicBezTo>
                    <a:pt x="75185" y="261150"/>
                    <a:pt x="79948" y="207439"/>
                    <a:pt x="84181" y="180981"/>
                  </a:cubicBezTo>
                  <a:cubicBezTo>
                    <a:pt x="88414" y="154523"/>
                    <a:pt x="109845" y="122508"/>
                    <a:pt x="98468" y="95256"/>
                  </a:cubicBezTo>
                  <a:cubicBezTo>
                    <a:pt x="87091" y="68004"/>
                    <a:pt x="2160" y="-788"/>
                    <a:pt x="4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29B331DC-EC84-47B1-877A-4C7B8844E31D}"/>
                </a:ext>
              </a:extLst>
            </p:cNvPr>
            <p:cNvSpPr/>
            <p:nvPr/>
          </p:nvSpPr>
          <p:spPr>
            <a:xfrm>
              <a:off x="4002084" y="5970897"/>
              <a:ext cx="112926" cy="193939"/>
            </a:xfrm>
            <a:custGeom>
              <a:avLst/>
              <a:gdLst>
                <a:gd name="connsiteX0" fmla="*/ 112716 w 112926"/>
                <a:gd name="connsiteY0" fmla="*/ 18741 h 193939"/>
                <a:gd name="connsiteX1" fmla="*/ 34929 w 112926"/>
                <a:gd name="connsiteY1" fmla="*/ 1278 h 193939"/>
                <a:gd name="connsiteX2" fmla="*/ 53979 w 112926"/>
                <a:gd name="connsiteY2" fmla="*/ 50491 h 193939"/>
                <a:gd name="connsiteX3" fmla="*/ 4 w 112926"/>
                <a:gd name="connsiteY3" fmla="*/ 53666 h 193939"/>
                <a:gd name="connsiteX4" fmla="*/ 57154 w 112926"/>
                <a:gd name="connsiteY4" fmla="*/ 80653 h 193939"/>
                <a:gd name="connsiteX5" fmla="*/ 71441 w 112926"/>
                <a:gd name="connsiteY5" fmla="*/ 193366 h 193939"/>
                <a:gd name="connsiteX6" fmla="*/ 87316 w 112926"/>
                <a:gd name="connsiteY6" fmla="*/ 121928 h 193939"/>
                <a:gd name="connsiteX7" fmla="*/ 58741 w 112926"/>
                <a:gd name="connsiteY7" fmla="*/ 64778 h 193939"/>
                <a:gd name="connsiteX8" fmla="*/ 112716 w 112926"/>
                <a:gd name="connsiteY8" fmla="*/ 18741 h 19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26" h="193939">
                  <a:moveTo>
                    <a:pt x="112716" y="18741"/>
                  </a:moveTo>
                  <a:cubicBezTo>
                    <a:pt x="108747" y="8158"/>
                    <a:pt x="44718" y="-4014"/>
                    <a:pt x="34929" y="1278"/>
                  </a:cubicBezTo>
                  <a:cubicBezTo>
                    <a:pt x="25140" y="6570"/>
                    <a:pt x="59800" y="41760"/>
                    <a:pt x="53979" y="50491"/>
                  </a:cubicBezTo>
                  <a:cubicBezTo>
                    <a:pt x="48158" y="59222"/>
                    <a:pt x="-525" y="48639"/>
                    <a:pt x="4" y="53666"/>
                  </a:cubicBezTo>
                  <a:cubicBezTo>
                    <a:pt x="533" y="58693"/>
                    <a:pt x="45248" y="57370"/>
                    <a:pt x="57154" y="80653"/>
                  </a:cubicBezTo>
                  <a:cubicBezTo>
                    <a:pt x="69060" y="103936"/>
                    <a:pt x="66414" y="186487"/>
                    <a:pt x="71441" y="193366"/>
                  </a:cubicBezTo>
                  <a:cubicBezTo>
                    <a:pt x="76468" y="200245"/>
                    <a:pt x="89433" y="143359"/>
                    <a:pt x="87316" y="121928"/>
                  </a:cubicBezTo>
                  <a:cubicBezTo>
                    <a:pt x="85199" y="100497"/>
                    <a:pt x="54243" y="81976"/>
                    <a:pt x="58741" y="64778"/>
                  </a:cubicBezTo>
                  <a:cubicBezTo>
                    <a:pt x="63239" y="47580"/>
                    <a:pt x="116685" y="29324"/>
                    <a:pt x="112716" y="18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0EAEDEDC-5AFA-48F7-8B5A-58D0074A5AE4}"/>
                </a:ext>
              </a:extLst>
            </p:cNvPr>
            <p:cNvSpPr/>
            <p:nvPr/>
          </p:nvSpPr>
          <p:spPr>
            <a:xfrm>
              <a:off x="4040662" y="6071039"/>
              <a:ext cx="741254" cy="104103"/>
            </a:xfrm>
            <a:custGeom>
              <a:avLst/>
              <a:gdLst>
                <a:gd name="connsiteX0" fmla="*/ 16988 w 741254"/>
                <a:gd name="connsiteY0" fmla="*/ 96928 h 104103"/>
                <a:gd name="connsiteX1" fmla="*/ 97421 w 741254"/>
                <a:gd name="connsiteY1" fmla="*/ 90578 h 104103"/>
                <a:gd name="connsiteX2" fmla="*/ 374705 w 741254"/>
                <a:gd name="connsiteY2" fmla="*/ 29194 h 104103"/>
                <a:gd name="connsiteX3" fmla="*/ 645638 w 741254"/>
                <a:gd name="connsiteY3" fmla="*/ 41894 h 104103"/>
                <a:gd name="connsiteX4" fmla="*/ 740888 w 741254"/>
                <a:gd name="connsiteY4" fmla="*/ 60944 h 104103"/>
                <a:gd name="connsiteX5" fmla="*/ 618121 w 741254"/>
                <a:gd name="connsiteY5" fmla="*/ 24961 h 104103"/>
                <a:gd name="connsiteX6" fmla="*/ 529221 w 741254"/>
                <a:gd name="connsiteY6" fmla="*/ 10144 h 104103"/>
                <a:gd name="connsiteX7" fmla="*/ 397988 w 741254"/>
                <a:gd name="connsiteY7" fmla="*/ 5911 h 104103"/>
                <a:gd name="connsiteX8" fmla="*/ 16988 w 741254"/>
                <a:gd name="connsiteY8" fmla="*/ 96928 h 1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254" h="104103">
                  <a:moveTo>
                    <a:pt x="16988" y="96928"/>
                  </a:moveTo>
                  <a:cubicBezTo>
                    <a:pt x="-33106" y="111039"/>
                    <a:pt x="37801" y="101867"/>
                    <a:pt x="97421" y="90578"/>
                  </a:cubicBezTo>
                  <a:cubicBezTo>
                    <a:pt x="157041" y="79289"/>
                    <a:pt x="283336" y="37308"/>
                    <a:pt x="374705" y="29194"/>
                  </a:cubicBezTo>
                  <a:cubicBezTo>
                    <a:pt x="466074" y="21080"/>
                    <a:pt x="584608" y="36602"/>
                    <a:pt x="645638" y="41894"/>
                  </a:cubicBezTo>
                  <a:cubicBezTo>
                    <a:pt x="706669" y="47186"/>
                    <a:pt x="745474" y="63766"/>
                    <a:pt x="740888" y="60944"/>
                  </a:cubicBezTo>
                  <a:cubicBezTo>
                    <a:pt x="736302" y="58122"/>
                    <a:pt x="653399" y="33428"/>
                    <a:pt x="618121" y="24961"/>
                  </a:cubicBezTo>
                  <a:cubicBezTo>
                    <a:pt x="582843" y="16494"/>
                    <a:pt x="565910" y="13319"/>
                    <a:pt x="529221" y="10144"/>
                  </a:cubicBezTo>
                  <a:cubicBezTo>
                    <a:pt x="492532" y="6969"/>
                    <a:pt x="475599" y="-8200"/>
                    <a:pt x="397988" y="5911"/>
                  </a:cubicBezTo>
                  <a:cubicBezTo>
                    <a:pt x="320377" y="20022"/>
                    <a:pt x="67082" y="82817"/>
                    <a:pt x="16988" y="96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59A6676E-DEF7-4490-9E30-1A4D41354121}"/>
                </a:ext>
              </a:extLst>
            </p:cNvPr>
            <p:cNvSpPr/>
            <p:nvPr/>
          </p:nvSpPr>
          <p:spPr>
            <a:xfrm>
              <a:off x="4023887" y="6120958"/>
              <a:ext cx="701068" cy="51792"/>
            </a:xfrm>
            <a:custGeom>
              <a:avLst/>
              <a:gdLst>
                <a:gd name="connsiteX0" fmla="*/ 93030 w 701068"/>
                <a:gd name="connsiteY0" fmla="*/ 49125 h 51792"/>
                <a:gd name="connsiteX1" fmla="*/ 162880 w 701068"/>
                <a:gd name="connsiteY1" fmla="*/ 47009 h 51792"/>
                <a:gd name="connsiteX2" fmla="*/ 438046 w 701068"/>
                <a:gd name="connsiteY2" fmla="*/ 49125 h 51792"/>
                <a:gd name="connsiteX3" fmla="*/ 698396 w 701068"/>
                <a:gd name="connsiteY3" fmla="*/ 4675 h 51792"/>
                <a:gd name="connsiteX4" fmla="*/ 560813 w 701068"/>
                <a:gd name="connsiteY4" fmla="*/ 4675 h 51792"/>
                <a:gd name="connsiteX5" fmla="*/ 361846 w 701068"/>
                <a:gd name="connsiteY5" fmla="*/ 34309 h 51792"/>
                <a:gd name="connsiteX6" fmla="*/ 10480 w 701068"/>
                <a:gd name="connsiteY6" fmla="*/ 38542 h 51792"/>
                <a:gd name="connsiteX7" fmla="*/ 93030 w 701068"/>
                <a:gd name="connsiteY7" fmla="*/ 49125 h 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068" h="51792">
                  <a:moveTo>
                    <a:pt x="93030" y="49125"/>
                  </a:moveTo>
                  <a:cubicBezTo>
                    <a:pt x="118430" y="50536"/>
                    <a:pt x="105377" y="47009"/>
                    <a:pt x="162880" y="47009"/>
                  </a:cubicBezTo>
                  <a:cubicBezTo>
                    <a:pt x="220383" y="47009"/>
                    <a:pt x="348793" y="56181"/>
                    <a:pt x="438046" y="49125"/>
                  </a:cubicBezTo>
                  <a:cubicBezTo>
                    <a:pt x="527299" y="42069"/>
                    <a:pt x="677935" y="12083"/>
                    <a:pt x="698396" y="4675"/>
                  </a:cubicBezTo>
                  <a:cubicBezTo>
                    <a:pt x="718857" y="-2733"/>
                    <a:pt x="616905" y="-264"/>
                    <a:pt x="560813" y="4675"/>
                  </a:cubicBezTo>
                  <a:cubicBezTo>
                    <a:pt x="504721" y="9614"/>
                    <a:pt x="453568" y="28664"/>
                    <a:pt x="361846" y="34309"/>
                  </a:cubicBezTo>
                  <a:cubicBezTo>
                    <a:pt x="270124" y="39953"/>
                    <a:pt x="53166" y="36425"/>
                    <a:pt x="10480" y="38542"/>
                  </a:cubicBezTo>
                  <a:cubicBezTo>
                    <a:pt x="-32206" y="40659"/>
                    <a:pt x="67630" y="47714"/>
                    <a:pt x="93030" y="49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2F8C862A-A7D3-4C06-A58F-A1F4FF8C7B71}"/>
                </a:ext>
              </a:extLst>
            </p:cNvPr>
            <p:cNvSpPr/>
            <p:nvPr/>
          </p:nvSpPr>
          <p:spPr>
            <a:xfrm>
              <a:off x="4765013" y="6122804"/>
              <a:ext cx="307795" cy="100543"/>
            </a:xfrm>
            <a:custGeom>
              <a:avLst/>
              <a:gdLst>
                <a:gd name="connsiteX0" fmla="*/ 3837 w 307795"/>
                <a:gd name="connsiteY0" fmla="*/ 1771 h 100543"/>
                <a:gd name="connsiteX1" fmla="*/ 56225 w 307795"/>
                <a:gd name="connsiteY1" fmla="*/ 28759 h 100543"/>
                <a:gd name="connsiteX2" fmla="*/ 297525 w 307795"/>
                <a:gd name="connsiteY2" fmla="*/ 97021 h 100543"/>
                <a:gd name="connsiteX3" fmla="*/ 249900 w 307795"/>
                <a:gd name="connsiteY3" fmla="*/ 89084 h 100543"/>
                <a:gd name="connsiteX4" fmla="*/ 127662 w 307795"/>
                <a:gd name="connsiteY4" fmla="*/ 74796 h 100543"/>
                <a:gd name="connsiteX5" fmla="*/ 3837 w 307795"/>
                <a:gd name="connsiteY5" fmla="*/ 1771 h 10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5" h="100543">
                  <a:moveTo>
                    <a:pt x="3837" y="1771"/>
                  </a:moveTo>
                  <a:cubicBezTo>
                    <a:pt x="-8069" y="-5902"/>
                    <a:pt x="7277" y="12884"/>
                    <a:pt x="56225" y="28759"/>
                  </a:cubicBezTo>
                  <a:cubicBezTo>
                    <a:pt x="105173" y="44634"/>
                    <a:pt x="265246" y="86967"/>
                    <a:pt x="297525" y="97021"/>
                  </a:cubicBezTo>
                  <a:cubicBezTo>
                    <a:pt x="329804" y="107075"/>
                    <a:pt x="278210" y="92788"/>
                    <a:pt x="249900" y="89084"/>
                  </a:cubicBezTo>
                  <a:cubicBezTo>
                    <a:pt x="221590" y="85380"/>
                    <a:pt x="168143" y="88290"/>
                    <a:pt x="127662" y="74796"/>
                  </a:cubicBezTo>
                  <a:cubicBezTo>
                    <a:pt x="87181" y="61302"/>
                    <a:pt x="15743" y="9444"/>
                    <a:pt x="3837" y="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4386AE74-F2B0-4C01-9FFC-F965AF2C5452}"/>
                </a:ext>
              </a:extLst>
            </p:cNvPr>
            <p:cNvSpPr/>
            <p:nvPr/>
          </p:nvSpPr>
          <p:spPr>
            <a:xfrm>
              <a:off x="4766697" y="6107022"/>
              <a:ext cx="848462" cy="196535"/>
            </a:xfrm>
            <a:custGeom>
              <a:avLst/>
              <a:gdLst>
                <a:gd name="connsiteX0" fmla="*/ 566 w 848462"/>
                <a:gd name="connsiteY0" fmla="*/ 91 h 196535"/>
                <a:gd name="connsiteX1" fmla="*/ 414903 w 848462"/>
                <a:gd name="connsiteY1" fmla="*/ 120741 h 196535"/>
                <a:gd name="connsiteX2" fmla="*/ 606991 w 848462"/>
                <a:gd name="connsiteY2" fmla="*/ 190591 h 196535"/>
                <a:gd name="connsiteX3" fmla="*/ 848291 w 848462"/>
                <a:gd name="connsiteY3" fmla="*/ 192178 h 196535"/>
                <a:gd name="connsiteX4" fmla="*/ 641916 w 848462"/>
                <a:gd name="connsiteY4" fmla="*/ 185828 h 196535"/>
                <a:gd name="connsiteX5" fmla="*/ 435541 w 848462"/>
                <a:gd name="connsiteY5" fmla="*/ 150903 h 196535"/>
                <a:gd name="connsiteX6" fmla="*/ 327591 w 848462"/>
                <a:gd name="connsiteY6" fmla="*/ 101691 h 196535"/>
                <a:gd name="connsiteX7" fmla="*/ 566 w 848462"/>
                <a:gd name="connsiteY7" fmla="*/ 91 h 19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462" h="196535">
                  <a:moveTo>
                    <a:pt x="566" y="91"/>
                  </a:moveTo>
                  <a:cubicBezTo>
                    <a:pt x="15118" y="3266"/>
                    <a:pt x="313832" y="88991"/>
                    <a:pt x="414903" y="120741"/>
                  </a:cubicBezTo>
                  <a:cubicBezTo>
                    <a:pt x="515974" y="152491"/>
                    <a:pt x="534760" y="178685"/>
                    <a:pt x="606991" y="190591"/>
                  </a:cubicBezTo>
                  <a:cubicBezTo>
                    <a:pt x="679222" y="202497"/>
                    <a:pt x="842470" y="192972"/>
                    <a:pt x="848291" y="192178"/>
                  </a:cubicBezTo>
                  <a:cubicBezTo>
                    <a:pt x="854112" y="191384"/>
                    <a:pt x="710708" y="192707"/>
                    <a:pt x="641916" y="185828"/>
                  </a:cubicBezTo>
                  <a:cubicBezTo>
                    <a:pt x="573124" y="178949"/>
                    <a:pt x="487928" y="164926"/>
                    <a:pt x="435541" y="150903"/>
                  </a:cubicBezTo>
                  <a:cubicBezTo>
                    <a:pt x="383154" y="136880"/>
                    <a:pt x="399029" y="126033"/>
                    <a:pt x="327591" y="101691"/>
                  </a:cubicBezTo>
                  <a:cubicBezTo>
                    <a:pt x="256154" y="77349"/>
                    <a:pt x="-13986" y="-3084"/>
                    <a:pt x="566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A1CB1514-CB0C-40B4-AB36-6E4D0F8AB395}"/>
                </a:ext>
              </a:extLst>
            </p:cNvPr>
            <p:cNvSpPr/>
            <p:nvPr/>
          </p:nvSpPr>
          <p:spPr>
            <a:xfrm>
              <a:off x="5636536" y="6262758"/>
              <a:ext cx="873971" cy="118254"/>
            </a:xfrm>
            <a:custGeom>
              <a:avLst/>
              <a:gdLst>
                <a:gd name="connsiteX0" fmla="*/ 147 w 873971"/>
                <a:gd name="connsiteY0" fmla="*/ 459 h 118254"/>
                <a:gd name="connsiteX1" fmla="*/ 99631 w 873971"/>
                <a:gd name="connsiteY1" fmla="*/ 66075 h 118254"/>
                <a:gd name="connsiteX2" fmla="*/ 177947 w 873971"/>
                <a:gd name="connsiteY2" fmla="*/ 63959 h 118254"/>
                <a:gd name="connsiteX3" fmla="*/ 277431 w 873971"/>
                <a:gd name="connsiteY3" fmla="*/ 83009 h 118254"/>
                <a:gd name="connsiteX4" fmla="*/ 859514 w 873971"/>
                <a:gd name="connsiteY4" fmla="*/ 4692 h 118254"/>
                <a:gd name="connsiteX5" fmla="*/ 656314 w 873971"/>
                <a:gd name="connsiteY5" fmla="*/ 27975 h 118254"/>
                <a:gd name="connsiteX6" fmla="*/ 207581 w 873971"/>
                <a:gd name="connsiteY6" fmla="*/ 110525 h 118254"/>
                <a:gd name="connsiteX7" fmla="*/ 122914 w 873971"/>
                <a:gd name="connsiteY7" fmla="*/ 104175 h 118254"/>
                <a:gd name="connsiteX8" fmla="*/ 147 w 873971"/>
                <a:gd name="connsiteY8" fmla="*/ 459 h 11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971" h="118254">
                  <a:moveTo>
                    <a:pt x="147" y="459"/>
                  </a:moveTo>
                  <a:cubicBezTo>
                    <a:pt x="-3734" y="-5891"/>
                    <a:pt x="69998" y="55492"/>
                    <a:pt x="99631" y="66075"/>
                  </a:cubicBezTo>
                  <a:cubicBezTo>
                    <a:pt x="129264" y="76658"/>
                    <a:pt x="148314" y="61137"/>
                    <a:pt x="177947" y="63959"/>
                  </a:cubicBezTo>
                  <a:cubicBezTo>
                    <a:pt x="207580" y="66781"/>
                    <a:pt x="163837" y="92887"/>
                    <a:pt x="277431" y="83009"/>
                  </a:cubicBezTo>
                  <a:cubicBezTo>
                    <a:pt x="391025" y="73131"/>
                    <a:pt x="796367" y="13864"/>
                    <a:pt x="859514" y="4692"/>
                  </a:cubicBezTo>
                  <a:cubicBezTo>
                    <a:pt x="922661" y="-4480"/>
                    <a:pt x="764970" y="10336"/>
                    <a:pt x="656314" y="27975"/>
                  </a:cubicBezTo>
                  <a:cubicBezTo>
                    <a:pt x="547659" y="45614"/>
                    <a:pt x="296481" y="97825"/>
                    <a:pt x="207581" y="110525"/>
                  </a:cubicBezTo>
                  <a:cubicBezTo>
                    <a:pt x="118681" y="123225"/>
                    <a:pt x="158545" y="119697"/>
                    <a:pt x="122914" y="104175"/>
                  </a:cubicBezTo>
                  <a:cubicBezTo>
                    <a:pt x="87283" y="88653"/>
                    <a:pt x="4028" y="6809"/>
                    <a:pt x="147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4E3ACEDB-C8C7-4A28-9AEA-43514CFDA7B7}"/>
                </a:ext>
              </a:extLst>
            </p:cNvPr>
            <p:cNvSpPr/>
            <p:nvPr/>
          </p:nvSpPr>
          <p:spPr>
            <a:xfrm>
              <a:off x="6252880" y="5695569"/>
              <a:ext cx="202799" cy="134426"/>
            </a:xfrm>
            <a:custGeom>
              <a:avLst/>
              <a:gdLst>
                <a:gd name="connsiteX0" fmla="*/ 1870 w 202799"/>
                <a:gd name="connsiteY0" fmla="*/ 381 h 134426"/>
                <a:gd name="connsiteX1" fmla="*/ 82833 w 202799"/>
                <a:gd name="connsiteY1" fmla="*/ 117856 h 134426"/>
                <a:gd name="connsiteX2" fmla="*/ 201895 w 202799"/>
                <a:gd name="connsiteY2" fmla="*/ 117856 h 134426"/>
                <a:gd name="connsiteX3" fmla="*/ 133633 w 202799"/>
                <a:gd name="connsiteY3" fmla="*/ 132144 h 134426"/>
                <a:gd name="connsiteX4" fmla="*/ 60608 w 202799"/>
                <a:gd name="connsiteY4" fmla="*/ 128969 h 134426"/>
                <a:gd name="connsiteX5" fmla="*/ 27270 w 202799"/>
                <a:gd name="connsiteY5" fmla="*/ 81344 h 134426"/>
                <a:gd name="connsiteX6" fmla="*/ 1870 w 202799"/>
                <a:gd name="connsiteY6" fmla="*/ 381 h 13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99" h="134426">
                  <a:moveTo>
                    <a:pt x="1870" y="381"/>
                  </a:moveTo>
                  <a:cubicBezTo>
                    <a:pt x="11131" y="6466"/>
                    <a:pt x="49496" y="98277"/>
                    <a:pt x="82833" y="117856"/>
                  </a:cubicBezTo>
                  <a:cubicBezTo>
                    <a:pt x="116171" y="137435"/>
                    <a:pt x="193428" y="115475"/>
                    <a:pt x="201895" y="117856"/>
                  </a:cubicBezTo>
                  <a:cubicBezTo>
                    <a:pt x="210362" y="120237"/>
                    <a:pt x="157181" y="130292"/>
                    <a:pt x="133633" y="132144"/>
                  </a:cubicBezTo>
                  <a:cubicBezTo>
                    <a:pt x="110085" y="133996"/>
                    <a:pt x="78335" y="137436"/>
                    <a:pt x="60608" y="128969"/>
                  </a:cubicBezTo>
                  <a:cubicBezTo>
                    <a:pt x="42881" y="120502"/>
                    <a:pt x="34149" y="99865"/>
                    <a:pt x="27270" y="81344"/>
                  </a:cubicBezTo>
                  <a:cubicBezTo>
                    <a:pt x="20391" y="62823"/>
                    <a:pt x="-7391" y="-5704"/>
                    <a:pt x="1870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1C5A98F1-CA33-4595-B86C-C849475C0409}"/>
                </a:ext>
              </a:extLst>
            </p:cNvPr>
            <p:cNvSpPr/>
            <p:nvPr/>
          </p:nvSpPr>
          <p:spPr>
            <a:xfrm>
              <a:off x="5617509" y="5882276"/>
              <a:ext cx="822168" cy="244318"/>
            </a:xfrm>
            <a:custGeom>
              <a:avLst/>
              <a:gdLst>
                <a:gd name="connsiteX0" fmla="*/ 2236 w 822168"/>
                <a:gd name="connsiteY0" fmla="*/ 243887 h 244318"/>
                <a:gd name="connsiteX1" fmla="*/ 797574 w 822168"/>
                <a:gd name="connsiteY1" fmla="*/ 8937 h 244318"/>
                <a:gd name="connsiteX2" fmla="*/ 565799 w 822168"/>
                <a:gd name="connsiteY2" fmla="*/ 66087 h 244318"/>
                <a:gd name="connsiteX3" fmla="*/ 2236 w 822168"/>
                <a:gd name="connsiteY3" fmla="*/ 243887 h 24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168" h="244318">
                  <a:moveTo>
                    <a:pt x="2236" y="243887"/>
                  </a:moveTo>
                  <a:cubicBezTo>
                    <a:pt x="40865" y="234362"/>
                    <a:pt x="703647" y="38570"/>
                    <a:pt x="797574" y="8937"/>
                  </a:cubicBezTo>
                  <a:cubicBezTo>
                    <a:pt x="891501" y="-20696"/>
                    <a:pt x="695180" y="29839"/>
                    <a:pt x="565799" y="66087"/>
                  </a:cubicBezTo>
                  <a:cubicBezTo>
                    <a:pt x="436418" y="102335"/>
                    <a:pt x="-36393" y="253412"/>
                    <a:pt x="2236" y="243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7CABD00C-A5CC-4FB1-8B23-EDF7487B356F}"/>
                </a:ext>
              </a:extLst>
            </p:cNvPr>
            <p:cNvSpPr/>
            <p:nvPr/>
          </p:nvSpPr>
          <p:spPr>
            <a:xfrm>
              <a:off x="5238273" y="5846205"/>
              <a:ext cx="1208876" cy="386973"/>
            </a:xfrm>
            <a:custGeom>
              <a:avLst/>
              <a:gdLst>
                <a:gd name="connsiteX0" fmla="*/ 19527 w 1208876"/>
                <a:gd name="connsiteY0" fmla="*/ 379970 h 386973"/>
                <a:gd name="connsiteX1" fmla="*/ 333852 w 1208876"/>
                <a:gd name="connsiteY1" fmla="*/ 270433 h 386973"/>
                <a:gd name="connsiteX2" fmla="*/ 775177 w 1208876"/>
                <a:gd name="connsiteY2" fmla="*/ 143433 h 386973"/>
                <a:gd name="connsiteX3" fmla="*/ 1197452 w 1208876"/>
                <a:gd name="connsiteY3" fmla="*/ 6908 h 386973"/>
                <a:gd name="connsiteX4" fmla="*/ 1073627 w 1208876"/>
                <a:gd name="connsiteY4" fmla="*/ 24370 h 386973"/>
                <a:gd name="connsiteX5" fmla="*/ 911702 w 1208876"/>
                <a:gd name="connsiteY5" fmla="*/ 60883 h 386973"/>
                <a:gd name="connsiteX6" fmla="*/ 19527 w 1208876"/>
                <a:gd name="connsiteY6" fmla="*/ 379970 h 38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876" h="386973">
                  <a:moveTo>
                    <a:pt x="19527" y="379970"/>
                  </a:moveTo>
                  <a:cubicBezTo>
                    <a:pt x="-76781" y="414895"/>
                    <a:pt x="207910" y="309856"/>
                    <a:pt x="333852" y="270433"/>
                  </a:cubicBezTo>
                  <a:cubicBezTo>
                    <a:pt x="459794" y="231010"/>
                    <a:pt x="631244" y="187354"/>
                    <a:pt x="775177" y="143433"/>
                  </a:cubicBezTo>
                  <a:cubicBezTo>
                    <a:pt x="919110" y="99512"/>
                    <a:pt x="1147710" y="26752"/>
                    <a:pt x="1197452" y="6908"/>
                  </a:cubicBezTo>
                  <a:cubicBezTo>
                    <a:pt x="1247194" y="-12936"/>
                    <a:pt x="1121252" y="15374"/>
                    <a:pt x="1073627" y="24370"/>
                  </a:cubicBezTo>
                  <a:cubicBezTo>
                    <a:pt x="1026002" y="33366"/>
                    <a:pt x="1085533" y="1616"/>
                    <a:pt x="911702" y="60883"/>
                  </a:cubicBezTo>
                  <a:cubicBezTo>
                    <a:pt x="737871" y="120150"/>
                    <a:pt x="115835" y="345045"/>
                    <a:pt x="19527" y="379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6DD6D20A-81FE-473A-930F-60CAF7C973E2}"/>
                </a:ext>
              </a:extLst>
            </p:cNvPr>
            <p:cNvSpPr/>
            <p:nvPr/>
          </p:nvSpPr>
          <p:spPr>
            <a:xfrm>
              <a:off x="5247738" y="6060626"/>
              <a:ext cx="471052" cy="162589"/>
            </a:xfrm>
            <a:custGeom>
              <a:avLst/>
              <a:gdLst>
                <a:gd name="connsiteX0" fmla="*/ 2125 w 471052"/>
                <a:gd name="connsiteY0" fmla="*/ 162374 h 162589"/>
                <a:gd name="connsiteX1" fmla="*/ 460912 w 471052"/>
                <a:gd name="connsiteY1" fmla="*/ 6799 h 162589"/>
                <a:gd name="connsiteX2" fmla="*/ 295812 w 471052"/>
                <a:gd name="connsiteY2" fmla="*/ 40137 h 162589"/>
                <a:gd name="connsiteX3" fmla="*/ 2125 w 471052"/>
                <a:gd name="connsiteY3" fmla="*/ 162374 h 1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052" h="162589">
                  <a:moveTo>
                    <a:pt x="2125" y="162374"/>
                  </a:moveTo>
                  <a:cubicBezTo>
                    <a:pt x="29642" y="156818"/>
                    <a:pt x="411964" y="27172"/>
                    <a:pt x="460912" y="6799"/>
                  </a:cubicBezTo>
                  <a:cubicBezTo>
                    <a:pt x="509860" y="-13574"/>
                    <a:pt x="369631" y="16060"/>
                    <a:pt x="295812" y="40137"/>
                  </a:cubicBezTo>
                  <a:cubicBezTo>
                    <a:pt x="221993" y="64214"/>
                    <a:pt x="-25392" y="167930"/>
                    <a:pt x="2125" y="162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5A3CA0C9-EE00-4512-A5ED-73B299DDA985}"/>
                </a:ext>
              </a:extLst>
            </p:cNvPr>
            <p:cNvSpPr/>
            <p:nvPr/>
          </p:nvSpPr>
          <p:spPr>
            <a:xfrm>
              <a:off x="6312895" y="5787995"/>
              <a:ext cx="179505" cy="133406"/>
            </a:xfrm>
            <a:custGeom>
              <a:avLst/>
              <a:gdLst>
                <a:gd name="connsiteX0" fmla="*/ 37105 w 179505"/>
                <a:gd name="connsiteY0" fmla="*/ 30 h 133406"/>
                <a:gd name="connsiteX1" fmla="*/ 146643 w 179505"/>
                <a:gd name="connsiteY1" fmla="*/ 58768 h 133406"/>
                <a:gd name="connsiteX2" fmla="*/ 95843 w 179505"/>
                <a:gd name="connsiteY2" fmla="*/ 104805 h 133406"/>
                <a:gd name="connsiteX3" fmla="*/ 593 w 179505"/>
                <a:gd name="connsiteY3" fmla="*/ 133380 h 133406"/>
                <a:gd name="connsiteX4" fmla="*/ 145055 w 179505"/>
                <a:gd name="connsiteY4" fmla="*/ 100043 h 133406"/>
                <a:gd name="connsiteX5" fmla="*/ 173630 w 179505"/>
                <a:gd name="connsiteY5" fmla="*/ 66705 h 133406"/>
                <a:gd name="connsiteX6" fmla="*/ 37105 w 179505"/>
                <a:gd name="connsiteY6" fmla="*/ 30 h 1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05" h="133406">
                  <a:moveTo>
                    <a:pt x="37105" y="30"/>
                  </a:moveTo>
                  <a:cubicBezTo>
                    <a:pt x="32607" y="-1293"/>
                    <a:pt x="136853" y="41305"/>
                    <a:pt x="146643" y="58768"/>
                  </a:cubicBezTo>
                  <a:cubicBezTo>
                    <a:pt x="156433" y="76231"/>
                    <a:pt x="120185" y="92370"/>
                    <a:pt x="95843" y="104805"/>
                  </a:cubicBezTo>
                  <a:cubicBezTo>
                    <a:pt x="71501" y="117240"/>
                    <a:pt x="-7609" y="134174"/>
                    <a:pt x="593" y="133380"/>
                  </a:cubicBezTo>
                  <a:cubicBezTo>
                    <a:pt x="8795" y="132586"/>
                    <a:pt x="116216" y="111155"/>
                    <a:pt x="145055" y="100043"/>
                  </a:cubicBezTo>
                  <a:cubicBezTo>
                    <a:pt x="173894" y="88931"/>
                    <a:pt x="188447" y="83903"/>
                    <a:pt x="173630" y="66705"/>
                  </a:cubicBezTo>
                  <a:cubicBezTo>
                    <a:pt x="158813" y="49507"/>
                    <a:pt x="41603" y="1353"/>
                    <a:pt x="3710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48D94DFA-C483-44EC-BB5B-D9B8720C8196}"/>
                </a:ext>
              </a:extLst>
            </p:cNvPr>
            <p:cNvSpPr/>
            <p:nvPr/>
          </p:nvSpPr>
          <p:spPr>
            <a:xfrm>
              <a:off x="6419653" y="5897562"/>
              <a:ext cx="71717" cy="190740"/>
            </a:xfrm>
            <a:custGeom>
              <a:avLst/>
              <a:gdLst>
                <a:gd name="connsiteX0" fmla="*/ 30360 w 71717"/>
                <a:gd name="connsiteY0" fmla="*/ 1 h 190740"/>
                <a:gd name="connsiteX1" fmla="*/ 17660 w 71717"/>
                <a:gd name="connsiteY1" fmla="*/ 69851 h 190740"/>
                <a:gd name="connsiteX2" fmla="*/ 38297 w 71717"/>
                <a:gd name="connsiteY2" fmla="*/ 119063 h 190740"/>
                <a:gd name="connsiteX3" fmla="*/ 71635 w 71717"/>
                <a:gd name="connsiteY3" fmla="*/ 190501 h 190740"/>
                <a:gd name="connsiteX4" fmla="*/ 46235 w 71717"/>
                <a:gd name="connsiteY4" fmla="*/ 139701 h 190740"/>
                <a:gd name="connsiteX5" fmla="*/ 197 w 71717"/>
                <a:gd name="connsiteY5" fmla="*/ 71438 h 190740"/>
                <a:gd name="connsiteX6" fmla="*/ 30360 w 71717"/>
                <a:gd name="connsiteY6" fmla="*/ 1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17" h="190740">
                  <a:moveTo>
                    <a:pt x="30360" y="1"/>
                  </a:moveTo>
                  <a:cubicBezTo>
                    <a:pt x="33270" y="-263"/>
                    <a:pt x="16337" y="50007"/>
                    <a:pt x="17660" y="69851"/>
                  </a:cubicBezTo>
                  <a:cubicBezTo>
                    <a:pt x="18983" y="89695"/>
                    <a:pt x="29301" y="98955"/>
                    <a:pt x="38297" y="119063"/>
                  </a:cubicBezTo>
                  <a:cubicBezTo>
                    <a:pt x="47293" y="139171"/>
                    <a:pt x="70312" y="187061"/>
                    <a:pt x="71635" y="190501"/>
                  </a:cubicBezTo>
                  <a:cubicBezTo>
                    <a:pt x="72958" y="193941"/>
                    <a:pt x="58141" y="159545"/>
                    <a:pt x="46235" y="139701"/>
                  </a:cubicBezTo>
                  <a:cubicBezTo>
                    <a:pt x="34329" y="119857"/>
                    <a:pt x="3107" y="94986"/>
                    <a:pt x="197" y="71438"/>
                  </a:cubicBezTo>
                  <a:cubicBezTo>
                    <a:pt x="-2713" y="47890"/>
                    <a:pt x="27450" y="265"/>
                    <a:pt x="3036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1574B0AF-651B-44DF-8CCA-9A05D2FEE323}"/>
                </a:ext>
              </a:extLst>
            </p:cNvPr>
            <p:cNvSpPr/>
            <p:nvPr/>
          </p:nvSpPr>
          <p:spPr>
            <a:xfrm>
              <a:off x="6462689" y="6064845"/>
              <a:ext cx="73120" cy="188097"/>
            </a:xfrm>
            <a:custGeom>
              <a:avLst/>
              <a:gdLst>
                <a:gd name="connsiteX0" fmla="*/ 24 w 73120"/>
                <a:gd name="connsiteY0" fmla="*/ 993 h 188097"/>
                <a:gd name="connsiteX1" fmla="*/ 44474 w 73120"/>
                <a:gd name="connsiteY1" fmla="*/ 77193 h 188097"/>
                <a:gd name="connsiteX2" fmla="*/ 73049 w 73120"/>
                <a:gd name="connsiteY2" fmla="*/ 186730 h 188097"/>
                <a:gd name="connsiteX3" fmla="*/ 50824 w 73120"/>
                <a:gd name="connsiteY3" fmla="*/ 131168 h 188097"/>
                <a:gd name="connsiteX4" fmla="*/ 24 w 73120"/>
                <a:gd name="connsiteY4" fmla="*/ 993 h 18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0" h="188097">
                  <a:moveTo>
                    <a:pt x="24" y="993"/>
                  </a:moveTo>
                  <a:cubicBezTo>
                    <a:pt x="-1034" y="-8003"/>
                    <a:pt x="32303" y="46237"/>
                    <a:pt x="44474" y="77193"/>
                  </a:cubicBezTo>
                  <a:cubicBezTo>
                    <a:pt x="56645" y="108149"/>
                    <a:pt x="71991" y="177734"/>
                    <a:pt x="73049" y="186730"/>
                  </a:cubicBezTo>
                  <a:cubicBezTo>
                    <a:pt x="74107" y="195726"/>
                    <a:pt x="63260" y="158420"/>
                    <a:pt x="50824" y="131168"/>
                  </a:cubicBezTo>
                  <a:cubicBezTo>
                    <a:pt x="38389" y="103916"/>
                    <a:pt x="1082" y="9989"/>
                    <a:pt x="24" y="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C45D9875-D5D9-4EE0-A2CE-EF086F6DA77C}"/>
                </a:ext>
              </a:extLst>
            </p:cNvPr>
            <p:cNvSpPr/>
            <p:nvPr/>
          </p:nvSpPr>
          <p:spPr>
            <a:xfrm>
              <a:off x="5583902" y="5933264"/>
              <a:ext cx="820209" cy="253302"/>
            </a:xfrm>
            <a:custGeom>
              <a:avLst/>
              <a:gdLst>
                <a:gd name="connsiteX0" fmla="*/ 7273 w 820209"/>
                <a:gd name="connsiteY0" fmla="*/ 250049 h 253302"/>
                <a:gd name="connsiteX1" fmla="*/ 72361 w 820209"/>
                <a:gd name="connsiteY1" fmla="*/ 234174 h 253302"/>
                <a:gd name="connsiteX2" fmla="*/ 812136 w 820209"/>
                <a:gd name="connsiteY2" fmla="*/ 2399 h 253302"/>
                <a:gd name="connsiteX3" fmla="*/ 458123 w 820209"/>
                <a:gd name="connsiteY3" fmla="*/ 116699 h 253302"/>
                <a:gd name="connsiteX4" fmla="*/ 332711 w 820209"/>
                <a:gd name="connsiteY4" fmla="*/ 170674 h 253302"/>
                <a:gd name="connsiteX5" fmla="*/ 642273 w 820209"/>
                <a:gd name="connsiteY5" fmla="*/ 78599 h 253302"/>
                <a:gd name="connsiteX6" fmla="*/ 532736 w 820209"/>
                <a:gd name="connsiteY6" fmla="*/ 151624 h 253302"/>
                <a:gd name="connsiteX7" fmla="*/ 705773 w 820209"/>
                <a:gd name="connsiteY7" fmla="*/ 107174 h 253302"/>
                <a:gd name="connsiteX8" fmla="*/ 299373 w 820209"/>
                <a:gd name="connsiteY8" fmla="*/ 221474 h 253302"/>
                <a:gd name="connsiteX9" fmla="*/ 753398 w 820209"/>
                <a:gd name="connsiteY9" fmla="*/ 80186 h 253302"/>
                <a:gd name="connsiteX10" fmla="*/ 7273 w 820209"/>
                <a:gd name="connsiteY10" fmla="*/ 250049 h 25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209" h="253302">
                  <a:moveTo>
                    <a:pt x="7273" y="250049"/>
                  </a:moveTo>
                  <a:cubicBezTo>
                    <a:pt x="-27255" y="262749"/>
                    <a:pt x="72361" y="234174"/>
                    <a:pt x="72361" y="234174"/>
                  </a:cubicBezTo>
                  <a:lnTo>
                    <a:pt x="812136" y="2399"/>
                  </a:lnTo>
                  <a:cubicBezTo>
                    <a:pt x="876430" y="-17180"/>
                    <a:pt x="538027" y="88653"/>
                    <a:pt x="458123" y="116699"/>
                  </a:cubicBezTo>
                  <a:cubicBezTo>
                    <a:pt x="378219" y="144745"/>
                    <a:pt x="302019" y="177024"/>
                    <a:pt x="332711" y="170674"/>
                  </a:cubicBezTo>
                  <a:cubicBezTo>
                    <a:pt x="363403" y="164324"/>
                    <a:pt x="608936" y="81774"/>
                    <a:pt x="642273" y="78599"/>
                  </a:cubicBezTo>
                  <a:cubicBezTo>
                    <a:pt x="675610" y="75424"/>
                    <a:pt x="522153" y="146861"/>
                    <a:pt x="532736" y="151624"/>
                  </a:cubicBezTo>
                  <a:cubicBezTo>
                    <a:pt x="543319" y="156386"/>
                    <a:pt x="744667" y="95532"/>
                    <a:pt x="705773" y="107174"/>
                  </a:cubicBezTo>
                  <a:cubicBezTo>
                    <a:pt x="666879" y="118816"/>
                    <a:pt x="291436" y="225972"/>
                    <a:pt x="299373" y="221474"/>
                  </a:cubicBezTo>
                  <a:cubicBezTo>
                    <a:pt x="307311" y="216976"/>
                    <a:pt x="803933" y="75159"/>
                    <a:pt x="753398" y="80186"/>
                  </a:cubicBezTo>
                  <a:cubicBezTo>
                    <a:pt x="702863" y="85213"/>
                    <a:pt x="349512" y="168424"/>
                    <a:pt x="7273" y="250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12561A63-4F43-4ADF-AE7E-E39879EFB68B}"/>
                </a:ext>
              </a:extLst>
            </p:cNvPr>
            <p:cNvSpPr/>
            <p:nvPr/>
          </p:nvSpPr>
          <p:spPr>
            <a:xfrm>
              <a:off x="6499789" y="6260813"/>
              <a:ext cx="249791" cy="703972"/>
            </a:xfrm>
            <a:custGeom>
              <a:avLst/>
              <a:gdLst>
                <a:gd name="connsiteX0" fmla="*/ 2611 w 249791"/>
                <a:gd name="connsiteY0" fmla="*/ 12987 h 703972"/>
                <a:gd name="connsiteX1" fmla="*/ 115324 w 249791"/>
                <a:gd name="connsiteY1" fmla="*/ 81250 h 703972"/>
                <a:gd name="connsiteX2" fmla="*/ 205811 w 249791"/>
                <a:gd name="connsiteY2" fmla="*/ 287625 h 703972"/>
                <a:gd name="connsiteX3" fmla="*/ 232799 w 249791"/>
                <a:gd name="connsiteY3" fmla="*/ 692437 h 703972"/>
                <a:gd name="connsiteX4" fmla="*/ 231211 w 249791"/>
                <a:gd name="connsiteY4" fmla="*/ 576550 h 703972"/>
                <a:gd name="connsiteX5" fmla="*/ 234386 w 249791"/>
                <a:gd name="connsiteY5" fmla="*/ 398750 h 703972"/>
                <a:gd name="connsiteX6" fmla="*/ 234386 w 249791"/>
                <a:gd name="connsiteY6" fmla="*/ 324137 h 703972"/>
                <a:gd name="connsiteX7" fmla="*/ 2611 w 249791"/>
                <a:gd name="connsiteY7" fmla="*/ 12987 h 70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91" h="703972">
                  <a:moveTo>
                    <a:pt x="2611" y="12987"/>
                  </a:moveTo>
                  <a:cubicBezTo>
                    <a:pt x="-17233" y="-27494"/>
                    <a:pt x="81457" y="35477"/>
                    <a:pt x="115324" y="81250"/>
                  </a:cubicBezTo>
                  <a:cubicBezTo>
                    <a:pt x="149191" y="127023"/>
                    <a:pt x="186232" y="185761"/>
                    <a:pt x="205811" y="287625"/>
                  </a:cubicBezTo>
                  <a:cubicBezTo>
                    <a:pt x="225390" y="389490"/>
                    <a:pt x="228566" y="644283"/>
                    <a:pt x="232799" y="692437"/>
                  </a:cubicBezTo>
                  <a:cubicBezTo>
                    <a:pt x="237032" y="740591"/>
                    <a:pt x="230947" y="625498"/>
                    <a:pt x="231211" y="576550"/>
                  </a:cubicBezTo>
                  <a:cubicBezTo>
                    <a:pt x="231475" y="527602"/>
                    <a:pt x="233857" y="440819"/>
                    <a:pt x="234386" y="398750"/>
                  </a:cubicBezTo>
                  <a:cubicBezTo>
                    <a:pt x="234915" y="356681"/>
                    <a:pt x="268782" y="388431"/>
                    <a:pt x="234386" y="324137"/>
                  </a:cubicBezTo>
                  <a:cubicBezTo>
                    <a:pt x="199990" y="259843"/>
                    <a:pt x="22455" y="53468"/>
                    <a:pt x="2611" y="12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4B7B3A00-37E0-4DD5-8289-B1102B45B0A9}"/>
                </a:ext>
              </a:extLst>
            </p:cNvPr>
            <p:cNvSpPr/>
            <p:nvPr/>
          </p:nvSpPr>
          <p:spPr>
            <a:xfrm>
              <a:off x="6548355" y="6235033"/>
              <a:ext cx="194319" cy="461156"/>
            </a:xfrm>
            <a:custGeom>
              <a:avLst/>
              <a:gdLst>
                <a:gd name="connsiteX0" fmla="*/ 83 w 194319"/>
                <a:gd name="connsiteY0" fmla="*/ 667 h 461156"/>
                <a:gd name="connsiteX1" fmla="*/ 131845 w 194319"/>
                <a:gd name="connsiteY1" fmla="*/ 154655 h 461156"/>
                <a:gd name="connsiteX2" fmla="*/ 188995 w 194319"/>
                <a:gd name="connsiteY2" fmla="*/ 314992 h 461156"/>
                <a:gd name="connsiteX3" fmla="*/ 190583 w 194319"/>
                <a:gd name="connsiteY3" fmla="*/ 461042 h 461156"/>
                <a:gd name="connsiteX4" fmla="*/ 177883 w 194319"/>
                <a:gd name="connsiteY4" fmla="*/ 337217 h 461156"/>
                <a:gd name="connsiteX5" fmla="*/ 152483 w 194319"/>
                <a:gd name="connsiteY5" fmla="*/ 216567 h 461156"/>
                <a:gd name="connsiteX6" fmla="*/ 83 w 194319"/>
                <a:gd name="connsiteY6" fmla="*/ 667 h 4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9" h="461156">
                  <a:moveTo>
                    <a:pt x="83" y="667"/>
                  </a:moveTo>
                  <a:cubicBezTo>
                    <a:pt x="-3357" y="-9652"/>
                    <a:pt x="100360" y="102268"/>
                    <a:pt x="131845" y="154655"/>
                  </a:cubicBezTo>
                  <a:cubicBezTo>
                    <a:pt x="163330" y="207042"/>
                    <a:pt x="179205" y="263927"/>
                    <a:pt x="188995" y="314992"/>
                  </a:cubicBezTo>
                  <a:cubicBezTo>
                    <a:pt x="198785" y="366057"/>
                    <a:pt x="192435" y="457338"/>
                    <a:pt x="190583" y="461042"/>
                  </a:cubicBezTo>
                  <a:cubicBezTo>
                    <a:pt x="188731" y="464746"/>
                    <a:pt x="184233" y="377963"/>
                    <a:pt x="177883" y="337217"/>
                  </a:cubicBezTo>
                  <a:cubicBezTo>
                    <a:pt x="171533" y="296471"/>
                    <a:pt x="181587" y="268954"/>
                    <a:pt x="152483" y="216567"/>
                  </a:cubicBezTo>
                  <a:cubicBezTo>
                    <a:pt x="123379" y="164180"/>
                    <a:pt x="3523" y="10986"/>
                    <a:pt x="8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A6C25756-7DB5-473D-AAEA-89A9DC4AD78D}"/>
                </a:ext>
              </a:extLst>
            </p:cNvPr>
            <p:cNvSpPr/>
            <p:nvPr/>
          </p:nvSpPr>
          <p:spPr>
            <a:xfrm>
              <a:off x="6753146" y="6711055"/>
              <a:ext cx="19203" cy="708136"/>
            </a:xfrm>
            <a:custGeom>
              <a:avLst/>
              <a:gdLst>
                <a:gd name="connsiteX0" fmla="*/ 79 w 19203"/>
                <a:gd name="connsiteY0" fmla="*/ 10420 h 708136"/>
                <a:gd name="connsiteX1" fmla="*/ 11192 w 19203"/>
                <a:gd name="connsiteY1" fmla="*/ 673995 h 708136"/>
                <a:gd name="connsiteX2" fmla="*/ 14367 w 19203"/>
                <a:gd name="connsiteY2" fmla="*/ 578745 h 708136"/>
                <a:gd name="connsiteX3" fmla="*/ 17542 w 19203"/>
                <a:gd name="connsiteY3" fmla="*/ 288233 h 708136"/>
                <a:gd name="connsiteX4" fmla="*/ 79 w 19203"/>
                <a:gd name="connsiteY4" fmla="*/ 10420 h 70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3" h="708136">
                  <a:moveTo>
                    <a:pt x="79" y="10420"/>
                  </a:moveTo>
                  <a:cubicBezTo>
                    <a:pt x="-979" y="74714"/>
                    <a:pt x="8811" y="579274"/>
                    <a:pt x="11192" y="673995"/>
                  </a:cubicBezTo>
                  <a:cubicBezTo>
                    <a:pt x="13573" y="768716"/>
                    <a:pt x="13309" y="643039"/>
                    <a:pt x="14367" y="578745"/>
                  </a:cubicBezTo>
                  <a:cubicBezTo>
                    <a:pt x="15425" y="514451"/>
                    <a:pt x="22304" y="379779"/>
                    <a:pt x="17542" y="288233"/>
                  </a:cubicBezTo>
                  <a:cubicBezTo>
                    <a:pt x="12780" y="196687"/>
                    <a:pt x="1137" y="-53874"/>
                    <a:pt x="79" y="10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AF18C928-1CAB-47FF-8988-F9E741F6D53B}"/>
                </a:ext>
              </a:extLst>
            </p:cNvPr>
            <p:cNvSpPr/>
            <p:nvPr/>
          </p:nvSpPr>
          <p:spPr>
            <a:xfrm>
              <a:off x="6732571" y="6920213"/>
              <a:ext cx="14304" cy="687051"/>
            </a:xfrm>
            <a:custGeom>
              <a:avLst/>
              <a:gdLst>
                <a:gd name="connsiteX0" fmla="*/ 12717 w 14304"/>
                <a:gd name="connsiteY0" fmla="*/ 21925 h 687051"/>
                <a:gd name="connsiteX1" fmla="*/ 11129 w 14304"/>
                <a:gd name="connsiteY1" fmla="*/ 107650 h 687051"/>
                <a:gd name="connsiteX2" fmla="*/ 14304 w 14304"/>
                <a:gd name="connsiteY2" fmla="*/ 666450 h 687051"/>
                <a:gd name="connsiteX3" fmla="*/ 11129 w 14304"/>
                <a:gd name="connsiteY3" fmla="*/ 548975 h 687051"/>
                <a:gd name="connsiteX4" fmla="*/ 17 w 14304"/>
                <a:gd name="connsiteY4" fmla="*/ 380700 h 687051"/>
                <a:gd name="connsiteX5" fmla="*/ 12717 w 14304"/>
                <a:gd name="connsiteY5" fmla="*/ 21925 h 6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4" h="687051">
                  <a:moveTo>
                    <a:pt x="12717" y="21925"/>
                  </a:moveTo>
                  <a:cubicBezTo>
                    <a:pt x="14569" y="-23583"/>
                    <a:pt x="10865" y="229"/>
                    <a:pt x="11129" y="107650"/>
                  </a:cubicBezTo>
                  <a:cubicBezTo>
                    <a:pt x="11393" y="215071"/>
                    <a:pt x="14304" y="592896"/>
                    <a:pt x="14304" y="666450"/>
                  </a:cubicBezTo>
                  <a:cubicBezTo>
                    <a:pt x="14304" y="740004"/>
                    <a:pt x="13510" y="596600"/>
                    <a:pt x="11129" y="548975"/>
                  </a:cubicBezTo>
                  <a:cubicBezTo>
                    <a:pt x="8748" y="501350"/>
                    <a:pt x="546" y="468806"/>
                    <a:pt x="17" y="380700"/>
                  </a:cubicBezTo>
                  <a:cubicBezTo>
                    <a:pt x="-512" y="292594"/>
                    <a:pt x="10865" y="67433"/>
                    <a:pt x="12717" y="21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6A41FE28-AB09-4A98-B8F9-8018F6E1FEE8}"/>
                </a:ext>
              </a:extLst>
            </p:cNvPr>
            <p:cNvSpPr/>
            <p:nvPr/>
          </p:nvSpPr>
          <p:spPr>
            <a:xfrm>
              <a:off x="6701540" y="7473239"/>
              <a:ext cx="65978" cy="355559"/>
            </a:xfrm>
            <a:custGeom>
              <a:avLst/>
              <a:gdLst>
                <a:gd name="connsiteX0" fmla="*/ 65973 w 65978"/>
                <a:gd name="connsiteY0" fmla="*/ 711 h 355559"/>
                <a:gd name="connsiteX1" fmla="*/ 48510 w 65978"/>
                <a:gd name="connsiteY1" fmla="*/ 195974 h 355559"/>
                <a:gd name="connsiteX2" fmla="*/ 885 w 65978"/>
                <a:gd name="connsiteY2" fmla="*/ 354724 h 355559"/>
                <a:gd name="connsiteX3" fmla="*/ 19935 w 65978"/>
                <a:gd name="connsiteY3" fmla="*/ 253124 h 355559"/>
                <a:gd name="connsiteX4" fmla="*/ 50098 w 65978"/>
                <a:gd name="connsiteY4" fmla="*/ 134061 h 355559"/>
                <a:gd name="connsiteX5" fmla="*/ 65973 w 65978"/>
                <a:gd name="connsiteY5" fmla="*/ 711 h 3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78" h="355559">
                  <a:moveTo>
                    <a:pt x="65973" y="711"/>
                  </a:moveTo>
                  <a:cubicBezTo>
                    <a:pt x="65708" y="11030"/>
                    <a:pt x="59358" y="136972"/>
                    <a:pt x="48510" y="195974"/>
                  </a:cubicBezTo>
                  <a:cubicBezTo>
                    <a:pt x="37662" y="254976"/>
                    <a:pt x="5648" y="345199"/>
                    <a:pt x="885" y="354724"/>
                  </a:cubicBezTo>
                  <a:cubicBezTo>
                    <a:pt x="-3878" y="364249"/>
                    <a:pt x="11733" y="289901"/>
                    <a:pt x="19935" y="253124"/>
                  </a:cubicBezTo>
                  <a:cubicBezTo>
                    <a:pt x="28137" y="216347"/>
                    <a:pt x="43483" y="172955"/>
                    <a:pt x="50098" y="134061"/>
                  </a:cubicBezTo>
                  <a:cubicBezTo>
                    <a:pt x="56713" y="95167"/>
                    <a:pt x="66238" y="-9608"/>
                    <a:pt x="65973" y="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9177ED1D-AC64-456B-B637-841846AEFEB1}"/>
                </a:ext>
              </a:extLst>
            </p:cNvPr>
            <p:cNvSpPr/>
            <p:nvPr/>
          </p:nvSpPr>
          <p:spPr>
            <a:xfrm>
              <a:off x="6465652" y="7817232"/>
              <a:ext cx="224892" cy="600073"/>
            </a:xfrm>
            <a:custGeom>
              <a:avLst/>
              <a:gdLst>
                <a:gd name="connsiteX0" fmla="*/ 214548 w 224892"/>
                <a:gd name="connsiteY0" fmla="*/ 21843 h 600073"/>
                <a:gd name="connsiteX1" fmla="*/ 195498 w 224892"/>
                <a:gd name="connsiteY1" fmla="*/ 78993 h 600073"/>
                <a:gd name="connsiteX2" fmla="*/ 27223 w 224892"/>
                <a:gd name="connsiteY2" fmla="*/ 526668 h 600073"/>
                <a:gd name="connsiteX3" fmla="*/ 27223 w 224892"/>
                <a:gd name="connsiteY3" fmla="*/ 596518 h 600073"/>
                <a:gd name="connsiteX4" fmla="*/ 1823 w 224892"/>
                <a:gd name="connsiteY4" fmla="*/ 494918 h 600073"/>
                <a:gd name="connsiteX5" fmla="*/ 84373 w 224892"/>
                <a:gd name="connsiteY5" fmla="*/ 320293 h 600073"/>
                <a:gd name="connsiteX6" fmla="*/ 214548 w 224892"/>
                <a:gd name="connsiteY6" fmla="*/ 21843 h 6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92" h="600073">
                  <a:moveTo>
                    <a:pt x="214548" y="21843"/>
                  </a:moveTo>
                  <a:cubicBezTo>
                    <a:pt x="233069" y="-18374"/>
                    <a:pt x="226719" y="-5144"/>
                    <a:pt x="195498" y="78993"/>
                  </a:cubicBezTo>
                  <a:cubicBezTo>
                    <a:pt x="164277" y="163130"/>
                    <a:pt x="55269" y="440414"/>
                    <a:pt x="27223" y="526668"/>
                  </a:cubicBezTo>
                  <a:cubicBezTo>
                    <a:pt x="-823" y="612922"/>
                    <a:pt x="31456" y="601810"/>
                    <a:pt x="27223" y="596518"/>
                  </a:cubicBezTo>
                  <a:cubicBezTo>
                    <a:pt x="22990" y="591226"/>
                    <a:pt x="-7702" y="540956"/>
                    <a:pt x="1823" y="494918"/>
                  </a:cubicBezTo>
                  <a:cubicBezTo>
                    <a:pt x="11348" y="448881"/>
                    <a:pt x="42040" y="399139"/>
                    <a:pt x="84373" y="320293"/>
                  </a:cubicBezTo>
                  <a:cubicBezTo>
                    <a:pt x="126706" y="241447"/>
                    <a:pt x="196027" y="62060"/>
                    <a:pt x="214548" y="21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19FADA02-E84B-4D5B-A768-34E6620F6F73}"/>
                </a:ext>
              </a:extLst>
            </p:cNvPr>
            <p:cNvSpPr/>
            <p:nvPr/>
          </p:nvSpPr>
          <p:spPr>
            <a:xfrm>
              <a:off x="6263529" y="8423235"/>
              <a:ext cx="259511" cy="275402"/>
            </a:xfrm>
            <a:custGeom>
              <a:avLst/>
              <a:gdLst>
                <a:gd name="connsiteX0" fmla="*/ 259509 w 259511"/>
                <a:gd name="connsiteY0" fmla="*/ 40 h 275402"/>
                <a:gd name="connsiteX1" fmla="*/ 118221 w 259511"/>
                <a:gd name="connsiteY1" fmla="*/ 95290 h 275402"/>
                <a:gd name="connsiteX2" fmla="*/ 2334 w 259511"/>
                <a:gd name="connsiteY2" fmla="*/ 274678 h 275402"/>
                <a:gd name="connsiteX3" fmla="*/ 46784 w 259511"/>
                <a:gd name="connsiteY3" fmla="*/ 155615 h 275402"/>
                <a:gd name="connsiteX4" fmla="*/ 121396 w 259511"/>
                <a:gd name="connsiteY4" fmla="*/ 84178 h 275402"/>
                <a:gd name="connsiteX5" fmla="*/ 259509 w 259511"/>
                <a:gd name="connsiteY5" fmla="*/ 40 h 2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511" h="275402">
                  <a:moveTo>
                    <a:pt x="259509" y="40"/>
                  </a:moveTo>
                  <a:cubicBezTo>
                    <a:pt x="258980" y="1892"/>
                    <a:pt x="161083" y="49517"/>
                    <a:pt x="118221" y="95290"/>
                  </a:cubicBezTo>
                  <a:cubicBezTo>
                    <a:pt x="75358" y="141063"/>
                    <a:pt x="14240" y="264624"/>
                    <a:pt x="2334" y="274678"/>
                  </a:cubicBezTo>
                  <a:cubicBezTo>
                    <a:pt x="-9572" y="284732"/>
                    <a:pt x="26940" y="187365"/>
                    <a:pt x="46784" y="155615"/>
                  </a:cubicBezTo>
                  <a:cubicBezTo>
                    <a:pt x="66628" y="123865"/>
                    <a:pt x="82502" y="107990"/>
                    <a:pt x="121396" y="84178"/>
                  </a:cubicBezTo>
                  <a:cubicBezTo>
                    <a:pt x="160290" y="60366"/>
                    <a:pt x="260038" y="-1812"/>
                    <a:pt x="25950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31D750A1-BB7B-4E3A-9BFC-37ADC79C02D4}"/>
                </a:ext>
              </a:extLst>
            </p:cNvPr>
            <p:cNvSpPr/>
            <p:nvPr/>
          </p:nvSpPr>
          <p:spPr>
            <a:xfrm>
              <a:off x="5886103" y="8633977"/>
              <a:ext cx="415788" cy="158435"/>
            </a:xfrm>
            <a:custGeom>
              <a:avLst/>
              <a:gdLst>
                <a:gd name="connsiteX0" fmla="*/ 347 w 415788"/>
                <a:gd name="connsiteY0" fmla="*/ 157598 h 158435"/>
                <a:gd name="connsiteX1" fmla="*/ 43210 w 415788"/>
                <a:gd name="connsiteY1" fmla="*/ 121086 h 158435"/>
                <a:gd name="connsiteX2" fmla="*/ 119410 w 415788"/>
                <a:gd name="connsiteY2" fmla="*/ 89336 h 158435"/>
                <a:gd name="connsiteX3" fmla="*/ 159097 w 415788"/>
                <a:gd name="connsiteY3" fmla="*/ 52823 h 158435"/>
                <a:gd name="connsiteX4" fmla="*/ 228947 w 415788"/>
                <a:gd name="connsiteY4" fmla="*/ 32186 h 158435"/>
                <a:gd name="connsiteX5" fmla="*/ 414685 w 415788"/>
                <a:gd name="connsiteY5" fmla="*/ 44886 h 158435"/>
                <a:gd name="connsiteX6" fmla="*/ 298797 w 415788"/>
                <a:gd name="connsiteY6" fmla="*/ 436 h 158435"/>
                <a:gd name="connsiteX7" fmla="*/ 149572 w 415788"/>
                <a:gd name="connsiteY7" fmla="*/ 76636 h 158435"/>
                <a:gd name="connsiteX8" fmla="*/ 65435 w 415788"/>
                <a:gd name="connsiteY8" fmla="*/ 82986 h 158435"/>
                <a:gd name="connsiteX9" fmla="*/ 347 w 415788"/>
                <a:gd name="connsiteY9" fmla="*/ 157598 h 15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88" h="158435">
                  <a:moveTo>
                    <a:pt x="347" y="157598"/>
                  </a:moveTo>
                  <a:cubicBezTo>
                    <a:pt x="-3357" y="163948"/>
                    <a:pt x="23366" y="132463"/>
                    <a:pt x="43210" y="121086"/>
                  </a:cubicBezTo>
                  <a:cubicBezTo>
                    <a:pt x="63054" y="109709"/>
                    <a:pt x="100096" y="100713"/>
                    <a:pt x="119410" y="89336"/>
                  </a:cubicBezTo>
                  <a:cubicBezTo>
                    <a:pt x="138724" y="77959"/>
                    <a:pt x="140841" y="62348"/>
                    <a:pt x="159097" y="52823"/>
                  </a:cubicBezTo>
                  <a:cubicBezTo>
                    <a:pt x="177353" y="43298"/>
                    <a:pt x="186349" y="33509"/>
                    <a:pt x="228947" y="32186"/>
                  </a:cubicBezTo>
                  <a:cubicBezTo>
                    <a:pt x="271545" y="30863"/>
                    <a:pt x="403043" y="50178"/>
                    <a:pt x="414685" y="44886"/>
                  </a:cubicBezTo>
                  <a:cubicBezTo>
                    <a:pt x="426327" y="39594"/>
                    <a:pt x="342982" y="-4856"/>
                    <a:pt x="298797" y="436"/>
                  </a:cubicBezTo>
                  <a:cubicBezTo>
                    <a:pt x="254612" y="5728"/>
                    <a:pt x="188466" y="62878"/>
                    <a:pt x="149572" y="76636"/>
                  </a:cubicBezTo>
                  <a:cubicBezTo>
                    <a:pt x="110678" y="90394"/>
                    <a:pt x="90041" y="69757"/>
                    <a:pt x="65435" y="82986"/>
                  </a:cubicBezTo>
                  <a:cubicBezTo>
                    <a:pt x="40829" y="96215"/>
                    <a:pt x="4051" y="151248"/>
                    <a:pt x="347" y="157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2C796C6F-FB52-47F8-BDB4-7F903030401A}"/>
                </a:ext>
              </a:extLst>
            </p:cNvPr>
            <p:cNvSpPr/>
            <p:nvPr/>
          </p:nvSpPr>
          <p:spPr>
            <a:xfrm>
              <a:off x="3276715" y="5606520"/>
              <a:ext cx="194934" cy="686797"/>
            </a:xfrm>
            <a:custGeom>
              <a:avLst/>
              <a:gdLst>
                <a:gd name="connsiteX0" fmla="*/ 31635 w 194934"/>
                <a:gd name="connsiteY0" fmla="*/ 530 h 686797"/>
                <a:gd name="connsiteX1" fmla="*/ 18935 w 194934"/>
                <a:gd name="connsiteY1" fmla="*/ 260880 h 686797"/>
                <a:gd name="connsiteX2" fmla="*/ 190385 w 194934"/>
                <a:gd name="connsiteY2" fmla="*/ 673630 h 686797"/>
                <a:gd name="connsiteX3" fmla="*/ 133235 w 194934"/>
                <a:gd name="connsiteY3" fmla="*/ 549805 h 686797"/>
                <a:gd name="connsiteX4" fmla="*/ 3060 w 194934"/>
                <a:gd name="connsiteY4" fmla="*/ 203730 h 686797"/>
                <a:gd name="connsiteX5" fmla="*/ 31635 w 194934"/>
                <a:gd name="connsiteY5" fmla="*/ 530 h 6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934" h="686797">
                  <a:moveTo>
                    <a:pt x="31635" y="530"/>
                  </a:moveTo>
                  <a:cubicBezTo>
                    <a:pt x="34281" y="10055"/>
                    <a:pt x="-7523" y="148697"/>
                    <a:pt x="18935" y="260880"/>
                  </a:cubicBezTo>
                  <a:cubicBezTo>
                    <a:pt x="45393" y="373063"/>
                    <a:pt x="171335" y="625476"/>
                    <a:pt x="190385" y="673630"/>
                  </a:cubicBezTo>
                  <a:cubicBezTo>
                    <a:pt x="209435" y="721784"/>
                    <a:pt x="164456" y="628122"/>
                    <a:pt x="133235" y="549805"/>
                  </a:cubicBezTo>
                  <a:cubicBezTo>
                    <a:pt x="102014" y="471488"/>
                    <a:pt x="17347" y="295805"/>
                    <a:pt x="3060" y="203730"/>
                  </a:cubicBezTo>
                  <a:cubicBezTo>
                    <a:pt x="-11227" y="111655"/>
                    <a:pt x="28989" y="-8995"/>
                    <a:pt x="31635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61EA4308-E8FA-4E8A-80A5-D3DAB274401E}"/>
                </a:ext>
              </a:extLst>
            </p:cNvPr>
            <p:cNvSpPr/>
            <p:nvPr/>
          </p:nvSpPr>
          <p:spPr>
            <a:xfrm>
              <a:off x="3202277" y="5487381"/>
              <a:ext cx="408344" cy="1235904"/>
            </a:xfrm>
            <a:custGeom>
              <a:avLst/>
              <a:gdLst>
                <a:gd name="connsiteX0" fmla="*/ 45748 w 408344"/>
                <a:gd name="connsiteY0" fmla="*/ 2194 h 1235904"/>
                <a:gd name="connsiteX1" fmla="*/ 36223 w 408344"/>
                <a:gd name="connsiteY1" fmla="*/ 138719 h 1235904"/>
                <a:gd name="connsiteX2" fmla="*/ 39398 w 408344"/>
                <a:gd name="connsiteY2" fmla="*/ 373669 h 1235904"/>
                <a:gd name="connsiteX3" fmla="*/ 106073 w 408344"/>
                <a:gd name="connsiteY3" fmla="*/ 548294 h 1235904"/>
                <a:gd name="connsiteX4" fmla="*/ 394998 w 408344"/>
                <a:gd name="connsiteY4" fmla="*/ 1199169 h 1235904"/>
                <a:gd name="connsiteX5" fmla="*/ 325148 w 408344"/>
                <a:gd name="connsiteY5" fmla="*/ 1062644 h 1235904"/>
                <a:gd name="connsiteX6" fmla="*/ 17173 w 408344"/>
                <a:gd name="connsiteY6" fmla="*/ 297469 h 1235904"/>
                <a:gd name="connsiteX7" fmla="*/ 39398 w 408344"/>
                <a:gd name="connsiteY7" fmla="*/ 72044 h 1235904"/>
                <a:gd name="connsiteX8" fmla="*/ 45748 w 408344"/>
                <a:gd name="connsiteY8" fmla="*/ 2194 h 123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44" h="1235904">
                  <a:moveTo>
                    <a:pt x="45748" y="2194"/>
                  </a:moveTo>
                  <a:cubicBezTo>
                    <a:pt x="45219" y="13306"/>
                    <a:pt x="37281" y="76807"/>
                    <a:pt x="36223" y="138719"/>
                  </a:cubicBezTo>
                  <a:cubicBezTo>
                    <a:pt x="35165" y="200631"/>
                    <a:pt x="27756" y="305407"/>
                    <a:pt x="39398" y="373669"/>
                  </a:cubicBezTo>
                  <a:cubicBezTo>
                    <a:pt x="51040" y="441932"/>
                    <a:pt x="46806" y="410711"/>
                    <a:pt x="106073" y="548294"/>
                  </a:cubicBezTo>
                  <a:cubicBezTo>
                    <a:pt x="165340" y="685877"/>
                    <a:pt x="358486" y="1113444"/>
                    <a:pt x="394998" y="1199169"/>
                  </a:cubicBezTo>
                  <a:cubicBezTo>
                    <a:pt x="431510" y="1284894"/>
                    <a:pt x="388119" y="1212927"/>
                    <a:pt x="325148" y="1062644"/>
                  </a:cubicBezTo>
                  <a:cubicBezTo>
                    <a:pt x="262177" y="912361"/>
                    <a:pt x="64798" y="462569"/>
                    <a:pt x="17173" y="297469"/>
                  </a:cubicBezTo>
                  <a:cubicBezTo>
                    <a:pt x="-30452" y="132369"/>
                    <a:pt x="35694" y="120727"/>
                    <a:pt x="39398" y="72044"/>
                  </a:cubicBezTo>
                  <a:cubicBezTo>
                    <a:pt x="43102" y="23361"/>
                    <a:pt x="46277" y="-8918"/>
                    <a:pt x="45748" y="2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41E483ED-4AF6-4BC6-AB70-4AF16C93355E}"/>
                </a:ext>
              </a:extLst>
            </p:cNvPr>
            <p:cNvSpPr/>
            <p:nvPr/>
          </p:nvSpPr>
          <p:spPr>
            <a:xfrm>
              <a:off x="3682423" y="6797672"/>
              <a:ext cx="623012" cy="1083994"/>
            </a:xfrm>
            <a:custGeom>
              <a:avLst/>
              <a:gdLst>
                <a:gd name="connsiteX0" fmla="*/ 577 w 623012"/>
                <a:gd name="connsiteY0" fmla="*/ 3 h 1083994"/>
                <a:gd name="connsiteX1" fmla="*/ 95827 w 623012"/>
                <a:gd name="connsiteY1" fmla="*/ 349253 h 1083994"/>
                <a:gd name="connsiteX2" fmla="*/ 222827 w 623012"/>
                <a:gd name="connsiteY2" fmla="*/ 590553 h 1083994"/>
                <a:gd name="connsiteX3" fmla="*/ 613352 w 623012"/>
                <a:gd name="connsiteY3" fmla="*/ 1079503 h 1083994"/>
                <a:gd name="connsiteX4" fmla="*/ 473652 w 623012"/>
                <a:gd name="connsiteY4" fmla="*/ 806453 h 1083994"/>
                <a:gd name="connsiteX5" fmla="*/ 140277 w 623012"/>
                <a:gd name="connsiteY5" fmla="*/ 355603 h 1083994"/>
                <a:gd name="connsiteX6" fmla="*/ 577 w 623012"/>
                <a:gd name="connsiteY6" fmla="*/ 3 h 108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012" h="1083994">
                  <a:moveTo>
                    <a:pt x="577" y="3"/>
                  </a:moveTo>
                  <a:cubicBezTo>
                    <a:pt x="-6831" y="-1055"/>
                    <a:pt x="58785" y="250828"/>
                    <a:pt x="95827" y="349253"/>
                  </a:cubicBezTo>
                  <a:cubicBezTo>
                    <a:pt x="132869" y="447678"/>
                    <a:pt x="136573" y="468845"/>
                    <a:pt x="222827" y="590553"/>
                  </a:cubicBezTo>
                  <a:cubicBezTo>
                    <a:pt x="309081" y="712261"/>
                    <a:pt x="571548" y="1043520"/>
                    <a:pt x="613352" y="1079503"/>
                  </a:cubicBezTo>
                  <a:cubicBezTo>
                    <a:pt x="655156" y="1115486"/>
                    <a:pt x="552498" y="927103"/>
                    <a:pt x="473652" y="806453"/>
                  </a:cubicBezTo>
                  <a:cubicBezTo>
                    <a:pt x="394806" y="685803"/>
                    <a:pt x="214890" y="491599"/>
                    <a:pt x="140277" y="355603"/>
                  </a:cubicBezTo>
                  <a:cubicBezTo>
                    <a:pt x="65665" y="219607"/>
                    <a:pt x="7985" y="1061"/>
                    <a:pt x="57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42025376-59B0-45DF-A547-A5655668CA39}"/>
                </a:ext>
              </a:extLst>
            </p:cNvPr>
            <p:cNvSpPr/>
            <p:nvPr/>
          </p:nvSpPr>
          <p:spPr>
            <a:xfrm>
              <a:off x="4250538" y="7885053"/>
              <a:ext cx="548099" cy="999657"/>
            </a:xfrm>
            <a:custGeom>
              <a:avLst/>
              <a:gdLst>
                <a:gd name="connsiteX0" fmla="*/ 23012 w 548099"/>
                <a:gd name="connsiteY0" fmla="*/ 36572 h 999657"/>
                <a:gd name="connsiteX1" fmla="*/ 76987 w 548099"/>
                <a:gd name="connsiteY1" fmla="*/ 90547 h 999657"/>
                <a:gd name="connsiteX2" fmla="*/ 289712 w 548099"/>
                <a:gd name="connsiteY2" fmla="*/ 462022 h 999657"/>
                <a:gd name="connsiteX3" fmla="*/ 534187 w 548099"/>
                <a:gd name="connsiteY3" fmla="*/ 989072 h 999657"/>
                <a:gd name="connsiteX4" fmla="*/ 508787 w 548099"/>
                <a:gd name="connsiteY4" fmla="*/ 795397 h 999657"/>
                <a:gd name="connsiteX5" fmla="*/ 432587 w 548099"/>
                <a:gd name="connsiteY5" fmla="*/ 560447 h 999657"/>
                <a:gd name="connsiteX6" fmla="*/ 23012 w 548099"/>
                <a:gd name="connsiteY6" fmla="*/ 36572 h 9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099" h="999657">
                  <a:moveTo>
                    <a:pt x="23012" y="36572"/>
                  </a:moveTo>
                  <a:cubicBezTo>
                    <a:pt x="-36255" y="-41745"/>
                    <a:pt x="32537" y="19639"/>
                    <a:pt x="76987" y="90547"/>
                  </a:cubicBezTo>
                  <a:cubicBezTo>
                    <a:pt x="121437" y="161455"/>
                    <a:pt x="213512" y="312268"/>
                    <a:pt x="289712" y="462022"/>
                  </a:cubicBezTo>
                  <a:cubicBezTo>
                    <a:pt x="365912" y="611776"/>
                    <a:pt x="497675" y="933510"/>
                    <a:pt x="534187" y="989072"/>
                  </a:cubicBezTo>
                  <a:cubicBezTo>
                    <a:pt x="570700" y="1044635"/>
                    <a:pt x="525720" y="866834"/>
                    <a:pt x="508787" y="795397"/>
                  </a:cubicBezTo>
                  <a:cubicBezTo>
                    <a:pt x="491854" y="723960"/>
                    <a:pt x="513549" y="688505"/>
                    <a:pt x="432587" y="560447"/>
                  </a:cubicBezTo>
                  <a:cubicBezTo>
                    <a:pt x="351625" y="432389"/>
                    <a:pt x="82279" y="114889"/>
                    <a:pt x="23012" y="36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31DD386C-DEEA-4A6F-8F49-5E682FE168D0}"/>
                </a:ext>
              </a:extLst>
            </p:cNvPr>
            <p:cNvSpPr/>
            <p:nvPr/>
          </p:nvSpPr>
          <p:spPr>
            <a:xfrm>
              <a:off x="3850422" y="7641368"/>
              <a:ext cx="270806" cy="1268465"/>
            </a:xfrm>
            <a:custGeom>
              <a:avLst/>
              <a:gdLst>
                <a:gd name="connsiteX0" fmla="*/ 270728 w 270806"/>
                <a:gd name="connsiteY0" fmla="*/ 7207 h 1268465"/>
                <a:gd name="connsiteX1" fmla="*/ 169128 w 270806"/>
                <a:gd name="connsiteY1" fmla="*/ 315182 h 1268465"/>
                <a:gd name="connsiteX2" fmla="*/ 77053 w 270806"/>
                <a:gd name="connsiteY2" fmla="*/ 867632 h 1268465"/>
                <a:gd name="connsiteX3" fmla="*/ 853 w 270806"/>
                <a:gd name="connsiteY3" fmla="*/ 1267682 h 1268465"/>
                <a:gd name="connsiteX4" fmla="*/ 127853 w 270806"/>
                <a:gd name="connsiteY4" fmla="*/ 959707 h 1268465"/>
                <a:gd name="connsiteX5" fmla="*/ 185003 w 270806"/>
                <a:gd name="connsiteY5" fmla="*/ 610457 h 1268465"/>
                <a:gd name="connsiteX6" fmla="*/ 270728 w 270806"/>
                <a:gd name="connsiteY6" fmla="*/ 7207 h 12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06" h="1268465">
                  <a:moveTo>
                    <a:pt x="270728" y="7207"/>
                  </a:moveTo>
                  <a:cubicBezTo>
                    <a:pt x="268082" y="-42006"/>
                    <a:pt x="201407" y="171778"/>
                    <a:pt x="169128" y="315182"/>
                  </a:cubicBezTo>
                  <a:cubicBezTo>
                    <a:pt x="136849" y="458586"/>
                    <a:pt x="105099" y="708882"/>
                    <a:pt x="77053" y="867632"/>
                  </a:cubicBezTo>
                  <a:cubicBezTo>
                    <a:pt x="49007" y="1026382"/>
                    <a:pt x="-7614" y="1252336"/>
                    <a:pt x="853" y="1267682"/>
                  </a:cubicBezTo>
                  <a:cubicBezTo>
                    <a:pt x="9320" y="1283028"/>
                    <a:pt x="97161" y="1069244"/>
                    <a:pt x="127853" y="959707"/>
                  </a:cubicBezTo>
                  <a:cubicBezTo>
                    <a:pt x="158545" y="850170"/>
                    <a:pt x="161190" y="765503"/>
                    <a:pt x="185003" y="610457"/>
                  </a:cubicBezTo>
                  <a:cubicBezTo>
                    <a:pt x="208815" y="455411"/>
                    <a:pt x="273374" y="56420"/>
                    <a:pt x="270728" y="7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35287AD5-3D59-42D3-9B13-505F8C4C6FC3}"/>
                </a:ext>
              </a:extLst>
            </p:cNvPr>
            <p:cNvSpPr/>
            <p:nvPr/>
          </p:nvSpPr>
          <p:spPr>
            <a:xfrm>
              <a:off x="3803577" y="7658098"/>
              <a:ext cx="139780" cy="1197653"/>
            </a:xfrm>
            <a:custGeom>
              <a:avLst/>
              <a:gdLst>
                <a:gd name="connsiteX0" fmla="*/ 25473 w 139780"/>
                <a:gd name="connsiteY0" fmla="*/ 2 h 1197653"/>
                <a:gd name="connsiteX1" fmla="*/ 111198 w 139780"/>
                <a:gd name="connsiteY1" fmla="*/ 466727 h 1197653"/>
                <a:gd name="connsiteX2" fmla="*/ 73098 w 139780"/>
                <a:gd name="connsiteY2" fmla="*/ 520702 h 1197653"/>
                <a:gd name="connsiteX3" fmla="*/ 34998 w 139780"/>
                <a:gd name="connsiteY3" fmla="*/ 663577 h 1197653"/>
                <a:gd name="connsiteX4" fmla="*/ 73 w 139780"/>
                <a:gd name="connsiteY4" fmla="*/ 1184277 h 1197653"/>
                <a:gd name="connsiteX5" fmla="*/ 44523 w 139780"/>
                <a:gd name="connsiteY5" fmla="*/ 993777 h 1197653"/>
                <a:gd name="connsiteX6" fmla="*/ 139773 w 139780"/>
                <a:gd name="connsiteY6" fmla="*/ 460377 h 1197653"/>
                <a:gd name="connsiteX7" fmla="*/ 25473 w 139780"/>
                <a:gd name="connsiteY7" fmla="*/ 2 h 119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80" h="1197653">
                  <a:moveTo>
                    <a:pt x="25473" y="2"/>
                  </a:moveTo>
                  <a:cubicBezTo>
                    <a:pt x="20711" y="1060"/>
                    <a:pt x="103261" y="379944"/>
                    <a:pt x="111198" y="466727"/>
                  </a:cubicBezTo>
                  <a:cubicBezTo>
                    <a:pt x="119135" y="553510"/>
                    <a:pt x="85798" y="487894"/>
                    <a:pt x="73098" y="520702"/>
                  </a:cubicBezTo>
                  <a:cubicBezTo>
                    <a:pt x="60398" y="553510"/>
                    <a:pt x="47169" y="552981"/>
                    <a:pt x="34998" y="663577"/>
                  </a:cubicBezTo>
                  <a:cubicBezTo>
                    <a:pt x="22827" y="774173"/>
                    <a:pt x="-1514" y="1129244"/>
                    <a:pt x="73" y="1184277"/>
                  </a:cubicBezTo>
                  <a:cubicBezTo>
                    <a:pt x="1660" y="1239310"/>
                    <a:pt x="21240" y="1114427"/>
                    <a:pt x="44523" y="993777"/>
                  </a:cubicBezTo>
                  <a:cubicBezTo>
                    <a:pt x="67806" y="873127"/>
                    <a:pt x="138715" y="625477"/>
                    <a:pt x="139773" y="460377"/>
                  </a:cubicBezTo>
                  <a:cubicBezTo>
                    <a:pt x="140831" y="295277"/>
                    <a:pt x="30235" y="-1056"/>
                    <a:pt x="2547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C2E6F424-5533-4BC3-BFD5-6AE2227AC3B5}"/>
                </a:ext>
              </a:extLst>
            </p:cNvPr>
            <p:cNvSpPr/>
            <p:nvPr/>
          </p:nvSpPr>
          <p:spPr>
            <a:xfrm>
              <a:off x="6829909" y="6694835"/>
              <a:ext cx="79976" cy="582094"/>
            </a:xfrm>
            <a:custGeom>
              <a:avLst/>
              <a:gdLst>
                <a:gd name="connsiteX0" fmla="*/ 574 w 79976"/>
                <a:gd name="connsiteY0" fmla="*/ 182 h 582094"/>
                <a:gd name="connsiteX1" fmla="*/ 42908 w 79976"/>
                <a:gd name="connsiteY1" fmla="*/ 135648 h 582094"/>
                <a:gd name="connsiteX2" fmla="*/ 78891 w 79976"/>
                <a:gd name="connsiteY2" fmla="*/ 569565 h 582094"/>
                <a:gd name="connsiteX3" fmla="*/ 66191 w 79976"/>
                <a:gd name="connsiteY3" fmla="*/ 434098 h 582094"/>
                <a:gd name="connsiteX4" fmla="*/ 21741 w 79976"/>
                <a:gd name="connsiteY4" fmla="*/ 114482 h 582094"/>
                <a:gd name="connsiteX5" fmla="*/ 574 w 79976"/>
                <a:gd name="connsiteY5" fmla="*/ 182 h 58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76" h="582094">
                  <a:moveTo>
                    <a:pt x="574" y="182"/>
                  </a:moveTo>
                  <a:cubicBezTo>
                    <a:pt x="4102" y="3710"/>
                    <a:pt x="29855" y="40751"/>
                    <a:pt x="42908" y="135648"/>
                  </a:cubicBezTo>
                  <a:cubicBezTo>
                    <a:pt x="55961" y="230545"/>
                    <a:pt x="75011" y="519823"/>
                    <a:pt x="78891" y="569565"/>
                  </a:cubicBezTo>
                  <a:cubicBezTo>
                    <a:pt x="82771" y="619307"/>
                    <a:pt x="75716" y="509945"/>
                    <a:pt x="66191" y="434098"/>
                  </a:cubicBezTo>
                  <a:cubicBezTo>
                    <a:pt x="56666" y="358251"/>
                    <a:pt x="33030" y="184332"/>
                    <a:pt x="21741" y="114482"/>
                  </a:cubicBezTo>
                  <a:cubicBezTo>
                    <a:pt x="10452" y="44632"/>
                    <a:pt x="-2954" y="-3346"/>
                    <a:pt x="574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155B0C6E-0C51-4293-AEA7-867E10841043}"/>
                </a:ext>
              </a:extLst>
            </p:cNvPr>
            <p:cNvSpPr/>
            <p:nvPr/>
          </p:nvSpPr>
          <p:spPr>
            <a:xfrm>
              <a:off x="6847292" y="6682317"/>
              <a:ext cx="131664" cy="816297"/>
            </a:xfrm>
            <a:custGeom>
              <a:avLst/>
              <a:gdLst>
                <a:gd name="connsiteX0" fmla="*/ 125 w 131664"/>
                <a:gd name="connsiteY0" fmla="*/ 0 h 816297"/>
                <a:gd name="connsiteX1" fmla="*/ 63625 w 131664"/>
                <a:gd name="connsiteY1" fmla="*/ 283633 h 816297"/>
                <a:gd name="connsiteX2" fmla="*/ 125008 w 131664"/>
                <a:gd name="connsiteY2" fmla="*/ 791633 h 816297"/>
                <a:gd name="connsiteX3" fmla="*/ 125008 w 131664"/>
                <a:gd name="connsiteY3" fmla="*/ 690033 h 816297"/>
                <a:gd name="connsiteX4" fmla="*/ 80558 w 131664"/>
                <a:gd name="connsiteY4" fmla="*/ 281516 h 816297"/>
                <a:gd name="connsiteX5" fmla="*/ 125 w 131664"/>
                <a:gd name="connsiteY5" fmla="*/ 0 h 8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664" h="816297">
                  <a:moveTo>
                    <a:pt x="125" y="0"/>
                  </a:moveTo>
                  <a:cubicBezTo>
                    <a:pt x="-2697" y="353"/>
                    <a:pt x="42811" y="151694"/>
                    <a:pt x="63625" y="283633"/>
                  </a:cubicBezTo>
                  <a:cubicBezTo>
                    <a:pt x="84439" y="415572"/>
                    <a:pt x="114778" y="723900"/>
                    <a:pt x="125008" y="791633"/>
                  </a:cubicBezTo>
                  <a:cubicBezTo>
                    <a:pt x="135238" y="859366"/>
                    <a:pt x="132416" y="775052"/>
                    <a:pt x="125008" y="690033"/>
                  </a:cubicBezTo>
                  <a:cubicBezTo>
                    <a:pt x="117600" y="605014"/>
                    <a:pt x="100666" y="394758"/>
                    <a:pt x="80558" y="281516"/>
                  </a:cubicBezTo>
                  <a:cubicBezTo>
                    <a:pt x="60450" y="168274"/>
                    <a:pt x="2947" y="-353"/>
                    <a:pt x="1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27EAFC62-8C02-4270-A2CB-FAB5C0FA4C16}"/>
                </a:ext>
              </a:extLst>
            </p:cNvPr>
            <p:cNvSpPr/>
            <p:nvPr/>
          </p:nvSpPr>
          <p:spPr>
            <a:xfrm>
              <a:off x="6983290" y="6442055"/>
              <a:ext cx="173182" cy="421364"/>
            </a:xfrm>
            <a:custGeom>
              <a:avLst/>
              <a:gdLst>
                <a:gd name="connsiteX0" fmla="*/ 89023 w 173182"/>
                <a:gd name="connsiteY0" fmla="*/ 20 h 421364"/>
                <a:gd name="connsiteX1" fmla="*/ 158873 w 173182"/>
                <a:gd name="connsiteY1" fmla="*/ 152420 h 421364"/>
                <a:gd name="connsiteX2" fmla="*/ 150935 w 173182"/>
                <a:gd name="connsiteY2" fmla="*/ 184170 h 421364"/>
                <a:gd name="connsiteX3" fmla="*/ 1710 w 173182"/>
                <a:gd name="connsiteY3" fmla="*/ 417533 h 421364"/>
                <a:gd name="connsiteX4" fmla="*/ 76323 w 173182"/>
                <a:gd name="connsiteY4" fmla="*/ 317520 h 421364"/>
                <a:gd name="connsiteX5" fmla="*/ 173160 w 173182"/>
                <a:gd name="connsiteY5" fmla="*/ 163533 h 421364"/>
                <a:gd name="connsiteX6" fmla="*/ 89023 w 173182"/>
                <a:gd name="connsiteY6" fmla="*/ 20 h 42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82" h="421364">
                  <a:moveTo>
                    <a:pt x="89023" y="20"/>
                  </a:moveTo>
                  <a:cubicBezTo>
                    <a:pt x="86642" y="-1832"/>
                    <a:pt x="148554" y="121728"/>
                    <a:pt x="158873" y="152420"/>
                  </a:cubicBezTo>
                  <a:cubicBezTo>
                    <a:pt x="169192" y="183112"/>
                    <a:pt x="177129" y="139985"/>
                    <a:pt x="150935" y="184170"/>
                  </a:cubicBezTo>
                  <a:cubicBezTo>
                    <a:pt x="124741" y="228356"/>
                    <a:pt x="14145" y="395308"/>
                    <a:pt x="1710" y="417533"/>
                  </a:cubicBezTo>
                  <a:cubicBezTo>
                    <a:pt x="-10725" y="439758"/>
                    <a:pt x="47748" y="359853"/>
                    <a:pt x="76323" y="317520"/>
                  </a:cubicBezTo>
                  <a:cubicBezTo>
                    <a:pt x="104898" y="275187"/>
                    <a:pt x="171573" y="215127"/>
                    <a:pt x="173160" y="163533"/>
                  </a:cubicBezTo>
                  <a:cubicBezTo>
                    <a:pt x="174748" y="111939"/>
                    <a:pt x="91404" y="1872"/>
                    <a:pt x="8902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DE20783E-0730-4E6C-B69D-B80A276885CB}"/>
                </a:ext>
              </a:extLst>
            </p:cNvPr>
            <p:cNvSpPr/>
            <p:nvPr/>
          </p:nvSpPr>
          <p:spPr>
            <a:xfrm>
              <a:off x="6889654" y="6484936"/>
              <a:ext cx="215623" cy="253849"/>
            </a:xfrm>
            <a:custGeom>
              <a:avLst/>
              <a:gdLst>
                <a:gd name="connsiteX0" fmla="*/ 96 w 215623"/>
                <a:gd name="connsiteY0" fmla="*/ 252414 h 253849"/>
                <a:gd name="connsiteX1" fmla="*/ 139796 w 215623"/>
                <a:gd name="connsiteY1" fmla="*/ 220664 h 253849"/>
                <a:gd name="connsiteX2" fmla="*/ 212821 w 215623"/>
                <a:gd name="connsiteY2" fmla="*/ 111127 h 253849"/>
                <a:gd name="connsiteX3" fmla="*/ 177896 w 215623"/>
                <a:gd name="connsiteY3" fmla="*/ 2 h 253849"/>
                <a:gd name="connsiteX4" fmla="*/ 214409 w 215623"/>
                <a:gd name="connsiteY4" fmla="*/ 114302 h 253849"/>
                <a:gd name="connsiteX5" fmla="*/ 198534 w 215623"/>
                <a:gd name="connsiteY5" fmla="*/ 182564 h 253849"/>
                <a:gd name="connsiteX6" fmla="*/ 119159 w 215623"/>
                <a:gd name="connsiteY6" fmla="*/ 241302 h 253849"/>
                <a:gd name="connsiteX7" fmla="*/ 96 w 215623"/>
                <a:gd name="connsiteY7" fmla="*/ 252414 h 2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23" h="253849">
                  <a:moveTo>
                    <a:pt x="96" y="252414"/>
                  </a:moveTo>
                  <a:cubicBezTo>
                    <a:pt x="3535" y="248974"/>
                    <a:pt x="104342" y="244212"/>
                    <a:pt x="139796" y="220664"/>
                  </a:cubicBezTo>
                  <a:cubicBezTo>
                    <a:pt x="175250" y="197116"/>
                    <a:pt x="206471" y="147904"/>
                    <a:pt x="212821" y="111127"/>
                  </a:cubicBezTo>
                  <a:cubicBezTo>
                    <a:pt x="219171" y="74350"/>
                    <a:pt x="177631" y="-527"/>
                    <a:pt x="177896" y="2"/>
                  </a:cubicBezTo>
                  <a:cubicBezTo>
                    <a:pt x="178161" y="531"/>
                    <a:pt x="210969" y="83875"/>
                    <a:pt x="214409" y="114302"/>
                  </a:cubicBezTo>
                  <a:cubicBezTo>
                    <a:pt x="217849" y="144729"/>
                    <a:pt x="214409" y="161397"/>
                    <a:pt x="198534" y="182564"/>
                  </a:cubicBezTo>
                  <a:cubicBezTo>
                    <a:pt x="182659" y="203731"/>
                    <a:pt x="152496" y="229131"/>
                    <a:pt x="119159" y="241302"/>
                  </a:cubicBezTo>
                  <a:cubicBezTo>
                    <a:pt x="85822" y="253473"/>
                    <a:pt x="-3343" y="255854"/>
                    <a:pt x="96" y="252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114F30D4-F75F-4D1D-9997-41669F9AE36F}"/>
                </a:ext>
              </a:extLst>
            </p:cNvPr>
            <p:cNvSpPr/>
            <p:nvPr/>
          </p:nvSpPr>
          <p:spPr>
            <a:xfrm>
              <a:off x="6935788" y="6753242"/>
              <a:ext cx="100012" cy="211057"/>
            </a:xfrm>
            <a:custGeom>
              <a:avLst/>
              <a:gdLst>
                <a:gd name="connsiteX0" fmla="*/ 100012 w 100012"/>
                <a:gd name="connsiteY0" fmla="*/ 1571 h 211057"/>
                <a:gd name="connsiteX1" fmla="*/ 28575 w 100012"/>
                <a:gd name="connsiteY1" fmla="*/ 73008 h 211057"/>
                <a:gd name="connsiteX2" fmla="*/ 0 w 100012"/>
                <a:gd name="connsiteY2" fmla="*/ 209533 h 211057"/>
                <a:gd name="connsiteX3" fmla="*/ 28575 w 100012"/>
                <a:gd name="connsiteY3" fmla="*/ 138096 h 211057"/>
                <a:gd name="connsiteX4" fmla="*/ 100012 w 100012"/>
                <a:gd name="connsiteY4" fmla="*/ 1571 h 21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2" h="211057">
                  <a:moveTo>
                    <a:pt x="100012" y="1571"/>
                  </a:moveTo>
                  <a:cubicBezTo>
                    <a:pt x="100012" y="-9277"/>
                    <a:pt x="45244" y="38348"/>
                    <a:pt x="28575" y="73008"/>
                  </a:cubicBezTo>
                  <a:cubicBezTo>
                    <a:pt x="11906" y="107668"/>
                    <a:pt x="0" y="198685"/>
                    <a:pt x="0" y="209533"/>
                  </a:cubicBezTo>
                  <a:cubicBezTo>
                    <a:pt x="0" y="220381"/>
                    <a:pt x="14552" y="170904"/>
                    <a:pt x="28575" y="138096"/>
                  </a:cubicBezTo>
                  <a:cubicBezTo>
                    <a:pt x="42598" y="105288"/>
                    <a:pt x="100012" y="12419"/>
                    <a:pt x="100012" y="1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5D53F32E-48CD-46A8-8481-8D9F255458E3}"/>
                </a:ext>
              </a:extLst>
            </p:cNvPr>
            <p:cNvSpPr/>
            <p:nvPr/>
          </p:nvSpPr>
          <p:spPr>
            <a:xfrm>
              <a:off x="6966830" y="7544661"/>
              <a:ext cx="172731" cy="1225313"/>
            </a:xfrm>
            <a:custGeom>
              <a:avLst/>
              <a:gdLst>
                <a:gd name="connsiteX0" fmla="*/ 7587 w 172731"/>
                <a:gd name="connsiteY0" fmla="*/ 9722 h 1225313"/>
                <a:gd name="connsiteX1" fmla="*/ 7587 w 172731"/>
                <a:gd name="connsiteY1" fmla="*/ 151539 h 1225313"/>
                <a:gd name="connsiteX2" fmla="*/ 58387 w 172731"/>
                <a:gd name="connsiteY2" fmla="*/ 462689 h 1225313"/>
                <a:gd name="connsiteX3" fmla="*/ 170570 w 172731"/>
                <a:gd name="connsiteY3" fmla="*/ 1186589 h 1225313"/>
                <a:gd name="connsiteX4" fmla="*/ 128237 w 172731"/>
                <a:gd name="connsiteY4" fmla="*/ 1051122 h 1225313"/>
                <a:gd name="connsiteX5" fmla="*/ 77437 w 172731"/>
                <a:gd name="connsiteY5" fmla="*/ 409772 h 1225313"/>
                <a:gd name="connsiteX6" fmla="*/ 7587 w 172731"/>
                <a:gd name="connsiteY6" fmla="*/ 9722 h 122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31" h="1225313">
                  <a:moveTo>
                    <a:pt x="7587" y="9722"/>
                  </a:moveTo>
                  <a:cubicBezTo>
                    <a:pt x="-4055" y="-33317"/>
                    <a:pt x="-880" y="76044"/>
                    <a:pt x="7587" y="151539"/>
                  </a:cubicBezTo>
                  <a:cubicBezTo>
                    <a:pt x="16054" y="227034"/>
                    <a:pt x="31223" y="290181"/>
                    <a:pt x="58387" y="462689"/>
                  </a:cubicBezTo>
                  <a:cubicBezTo>
                    <a:pt x="85551" y="635197"/>
                    <a:pt x="158928" y="1088517"/>
                    <a:pt x="170570" y="1186589"/>
                  </a:cubicBezTo>
                  <a:cubicBezTo>
                    <a:pt x="182212" y="1284661"/>
                    <a:pt x="143759" y="1180591"/>
                    <a:pt x="128237" y="1051122"/>
                  </a:cubicBezTo>
                  <a:cubicBezTo>
                    <a:pt x="112715" y="921653"/>
                    <a:pt x="100368" y="583339"/>
                    <a:pt x="77437" y="409772"/>
                  </a:cubicBezTo>
                  <a:cubicBezTo>
                    <a:pt x="54506" y="236205"/>
                    <a:pt x="19229" y="52761"/>
                    <a:pt x="7587" y="9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8A0BA750-7AB5-4C7C-852F-1E6A6F76B929}"/>
                </a:ext>
              </a:extLst>
            </p:cNvPr>
            <p:cNvSpPr/>
            <p:nvPr/>
          </p:nvSpPr>
          <p:spPr>
            <a:xfrm>
              <a:off x="7048399" y="7805235"/>
              <a:ext cx="87142" cy="834496"/>
            </a:xfrm>
            <a:custGeom>
              <a:avLst/>
              <a:gdLst>
                <a:gd name="connsiteX0" fmla="*/ 101 w 87142"/>
                <a:gd name="connsiteY0" fmla="*/ 17965 h 834496"/>
                <a:gd name="connsiteX1" fmla="*/ 69951 w 87142"/>
                <a:gd name="connsiteY1" fmla="*/ 703765 h 834496"/>
                <a:gd name="connsiteX2" fmla="*/ 86884 w 87142"/>
                <a:gd name="connsiteY2" fmla="*/ 830765 h 834496"/>
                <a:gd name="connsiteX3" fmla="*/ 78418 w 87142"/>
                <a:gd name="connsiteY3" fmla="*/ 642382 h 834496"/>
                <a:gd name="connsiteX4" fmla="*/ 55134 w 87142"/>
                <a:gd name="connsiteY4" fmla="*/ 238098 h 834496"/>
                <a:gd name="connsiteX5" fmla="*/ 101 w 87142"/>
                <a:gd name="connsiteY5" fmla="*/ 17965 h 8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42" h="834496">
                  <a:moveTo>
                    <a:pt x="101" y="17965"/>
                  </a:moveTo>
                  <a:cubicBezTo>
                    <a:pt x="2570" y="95576"/>
                    <a:pt x="55487" y="568299"/>
                    <a:pt x="69951" y="703765"/>
                  </a:cubicBezTo>
                  <a:cubicBezTo>
                    <a:pt x="84415" y="839231"/>
                    <a:pt x="85473" y="840995"/>
                    <a:pt x="86884" y="830765"/>
                  </a:cubicBezTo>
                  <a:cubicBezTo>
                    <a:pt x="88295" y="820535"/>
                    <a:pt x="83710" y="741160"/>
                    <a:pt x="78418" y="642382"/>
                  </a:cubicBezTo>
                  <a:cubicBezTo>
                    <a:pt x="73126" y="543604"/>
                    <a:pt x="69598" y="343226"/>
                    <a:pt x="55134" y="238098"/>
                  </a:cubicBezTo>
                  <a:cubicBezTo>
                    <a:pt x="40670" y="132970"/>
                    <a:pt x="-2368" y="-59646"/>
                    <a:pt x="101" y="17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2637FF3E-C821-47AB-9972-8F2380913419}"/>
                </a:ext>
              </a:extLst>
            </p:cNvPr>
            <p:cNvSpPr/>
            <p:nvPr/>
          </p:nvSpPr>
          <p:spPr>
            <a:xfrm>
              <a:off x="3120377" y="5252122"/>
              <a:ext cx="137281" cy="83474"/>
            </a:xfrm>
            <a:custGeom>
              <a:avLst/>
              <a:gdLst>
                <a:gd name="connsiteX0" fmla="*/ 137173 w 137281"/>
                <a:gd name="connsiteY0" fmla="*/ 916 h 83474"/>
                <a:gd name="connsiteX1" fmla="*/ 21286 w 137281"/>
                <a:gd name="connsiteY1" fmla="*/ 45366 h 83474"/>
                <a:gd name="connsiteX2" fmla="*/ 648 w 137281"/>
                <a:gd name="connsiteY2" fmla="*/ 83466 h 83474"/>
                <a:gd name="connsiteX3" fmla="*/ 8586 w 137281"/>
                <a:gd name="connsiteY3" fmla="*/ 42191 h 83474"/>
                <a:gd name="connsiteX4" fmla="*/ 41923 w 137281"/>
                <a:gd name="connsiteY4" fmla="*/ 16791 h 83474"/>
                <a:gd name="connsiteX5" fmla="*/ 137173 w 137281"/>
                <a:gd name="connsiteY5" fmla="*/ 916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81" h="83474">
                  <a:moveTo>
                    <a:pt x="137173" y="916"/>
                  </a:moveTo>
                  <a:cubicBezTo>
                    <a:pt x="133733" y="5679"/>
                    <a:pt x="44040" y="31608"/>
                    <a:pt x="21286" y="45366"/>
                  </a:cubicBezTo>
                  <a:cubicBezTo>
                    <a:pt x="-1468" y="59124"/>
                    <a:pt x="2765" y="83995"/>
                    <a:pt x="648" y="83466"/>
                  </a:cubicBezTo>
                  <a:cubicBezTo>
                    <a:pt x="-1469" y="82937"/>
                    <a:pt x="1707" y="53303"/>
                    <a:pt x="8586" y="42191"/>
                  </a:cubicBezTo>
                  <a:cubicBezTo>
                    <a:pt x="15465" y="31079"/>
                    <a:pt x="22609" y="22347"/>
                    <a:pt x="41923" y="16791"/>
                  </a:cubicBezTo>
                  <a:cubicBezTo>
                    <a:pt x="61237" y="11235"/>
                    <a:pt x="140613" y="-3847"/>
                    <a:pt x="137173" y="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D08A8FEB-C306-4A5A-A880-A2A04E228F55}"/>
                </a:ext>
              </a:extLst>
            </p:cNvPr>
            <p:cNvSpPr/>
            <p:nvPr/>
          </p:nvSpPr>
          <p:spPr>
            <a:xfrm>
              <a:off x="2909194" y="5229059"/>
              <a:ext cx="344483" cy="213730"/>
            </a:xfrm>
            <a:custGeom>
              <a:avLst/>
              <a:gdLst>
                <a:gd name="connsiteX0" fmla="*/ 343594 w 344483"/>
                <a:gd name="connsiteY0" fmla="*/ 166 h 213730"/>
                <a:gd name="connsiteX1" fmla="*/ 164206 w 344483"/>
                <a:gd name="connsiteY1" fmla="*/ 70016 h 213730"/>
                <a:gd name="connsiteX2" fmla="*/ 694 w 344483"/>
                <a:gd name="connsiteY2" fmla="*/ 212891 h 213730"/>
                <a:gd name="connsiteX3" fmla="*/ 110231 w 344483"/>
                <a:gd name="connsiteY3" fmla="*/ 125579 h 213730"/>
                <a:gd name="connsiteX4" fmla="*/ 227706 w 344483"/>
                <a:gd name="connsiteY4" fmla="*/ 52554 h 213730"/>
                <a:gd name="connsiteX5" fmla="*/ 343594 w 344483"/>
                <a:gd name="connsiteY5" fmla="*/ 166 h 2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3" h="213730">
                  <a:moveTo>
                    <a:pt x="343594" y="166"/>
                  </a:moveTo>
                  <a:cubicBezTo>
                    <a:pt x="333011" y="3076"/>
                    <a:pt x="221356" y="34562"/>
                    <a:pt x="164206" y="70016"/>
                  </a:cubicBezTo>
                  <a:cubicBezTo>
                    <a:pt x="107056" y="105470"/>
                    <a:pt x="9690" y="203631"/>
                    <a:pt x="694" y="212891"/>
                  </a:cubicBezTo>
                  <a:cubicBezTo>
                    <a:pt x="-8302" y="222152"/>
                    <a:pt x="72396" y="152302"/>
                    <a:pt x="110231" y="125579"/>
                  </a:cubicBezTo>
                  <a:cubicBezTo>
                    <a:pt x="148066" y="98856"/>
                    <a:pt x="187754" y="71869"/>
                    <a:pt x="227706" y="52554"/>
                  </a:cubicBezTo>
                  <a:cubicBezTo>
                    <a:pt x="267658" y="33239"/>
                    <a:pt x="354177" y="-2744"/>
                    <a:pt x="343594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03293D5D-041F-467E-97CB-3A72219AF6B8}"/>
                </a:ext>
              </a:extLst>
            </p:cNvPr>
            <p:cNvSpPr/>
            <p:nvPr/>
          </p:nvSpPr>
          <p:spPr>
            <a:xfrm>
              <a:off x="2639982" y="5429033"/>
              <a:ext cx="277792" cy="218046"/>
            </a:xfrm>
            <a:custGeom>
              <a:avLst/>
              <a:gdLst>
                <a:gd name="connsiteX0" fmla="*/ 271493 w 277792"/>
                <a:gd name="connsiteY0" fmla="*/ 1805 h 218046"/>
                <a:gd name="connsiteX1" fmla="*/ 58768 w 277792"/>
                <a:gd name="connsiteY1" fmla="*/ 141505 h 218046"/>
                <a:gd name="connsiteX2" fmla="*/ 31 w 277792"/>
                <a:gd name="connsiteY2" fmla="*/ 217705 h 218046"/>
                <a:gd name="connsiteX3" fmla="*/ 63531 w 277792"/>
                <a:gd name="connsiteY3" fmla="*/ 165317 h 218046"/>
                <a:gd name="connsiteX4" fmla="*/ 206406 w 277792"/>
                <a:gd name="connsiteY4" fmla="*/ 68480 h 218046"/>
                <a:gd name="connsiteX5" fmla="*/ 271493 w 277792"/>
                <a:gd name="connsiteY5" fmla="*/ 1805 h 2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792" h="218046">
                  <a:moveTo>
                    <a:pt x="271493" y="1805"/>
                  </a:moveTo>
                  <a:cubicBezTo>
                    <a:pt x="246887" y="13976"/>
                    <a:pt x="104012" y="105522"/>
                    <a:pt x="58768" y="141505"/>
                  </a:cubicBezTo>
                  <a:cubicBezTo>
                    <a:pt x="13524" y="177488"/>
                    <a:pt x="-763" y="213736"/>
                    <a:pt x="31" y="217705"/>
                  </a:cubicBezTo>
                  <a:cubicBezTo>
                    <a:pt x="825" y="221674"/>
                    <a:pt x="29135" y="190188"/>
                    <a:pt x="63531" y="165317"/>
                  </a:cubicBezTo>
                  <a:cubicBezTo>
                    <a:pt x="97927" y="140446"/>
                    <a:pt x="169629" y="94938"/>
                    <a:pt x="206406" y="68480"/>
                  </a:cubicBezTo>
                  <a:cubicBezTo>
                    <a:pt x="243183" y="42022"/>
                    <a:pt x="296099" y="-10366"/>
                    <a:pt x="271493" y="1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2CBEB813-9F66-4BCF-BC6A-5B5A7081B768}"/>
                </a:ext>
              </a:extLst>
            </p:cNvPr>
            <p:cNvSpPr/>
            <p:nvPr/>
          </p:nvSpPr>
          <p:spPr>
            <a:xfrm>
              <a:off x="3091623" y="5303726"/>
              <a:ext cx="129465" cy="57370"/>
            </a:xfrm>
            <a:custGeom>
              <a:avLst/>
              <a:gdLst>
                <a:gd name="connsiteX0" fmla="*/ 827 w 129465"/>
                <a:gd name="connsiteY0" fmla="*/ 19162 h 57370"/>
                <a:gd name="connsiteX1" fmla="*/ 94490 w 129465"/>
                <a:gd name="connsiteY1" fmla="*/ 30274 h 57370"/>
                <a:gd name="connsiteX2" fmla="*/ 127827 w 129465"/>
                <a:gd name="connsiteY2" fmla="*/ 57262 h 57370"/>
                <a:gd name="connsiteX3" fmla="*/ 116715 w 129465"/>
                <a:gd name="connsiteY3" fmla="*/ 19162 h 57370"/>
                <a:gd name="connsiteX4" fmla="*/ 51627 w 129465"/>
                <a:gd name="connsiteY4" fmla="*/ 112 h 57370"/>
                <a:gd name="connsiteX5" fmla="*/ 827 w 129465"/>
                <a:gd name="connsiteY5" fmla="*/ 19162 h 5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65" h="57370">
                  <a:moveTo>
                    <a:pt x="827" y="19162"/>
                  </a:moveTo>
                  <a:cubicBezTo>
                    <a:pt x="7971" y="24189"/>
                    <a:pt x="73323" y="23924"/>
                    <a:pt x="94490" y="30274"/>
                  </a:cubicBezTo>
                  <a:cubicBezTo>
                    <a:pt x="115657" y="36624"/>
                    <a:pt x="124123" y="59114"/>
                    <a:pt x="127827" y="57262"/>
                  </a:cubicBezTo>
                  <a:cubicBezTo>
                    <a:pt x="131531" y="55410"/>
                    <a:pt x="129415" y="28687"/>
                    <a:pt x="116715" y="19162"/>
                  </a:cubicBezTo>
                  <a:cubicBezTo>
                    <a:pt x="104015" y="9637"/>
                    <a:pt x="68560" y="1699"/>
                    <a:pt x="51627" y="112"/>
                  </a:cubicBezTo>
                  <a:cubicBezTo>
                    <a:pt x="34694" y="-1476"/>
                    <a:pt x="-6317" y="14135"/>
                    <a:pt x="827" y="19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391E19C8-4A86-47F8-B13E-D437F361E9A3}"/>
                </a:ext>
              </a:extLst>
            </p:cNvPr>
            <p:cNvSpPr/>
            <p:nvPr/>
          </p:nvSpPr>
          <p:spPr>
            <a:xfrm>
              <a:off x="2890016" y="5343524"/>
              <a:ext cx="350384" cy="98735"/>
            </a:xfrm>
            <a:custGeom>
              <a:avLst/>
              <a:gdLst>
                <a:gd name="connsiteX0" fmla="*/ 350072 w 350384"/>
                <a:gd name="connsiteY0" fmla="*/ 1 h 98735"/>
                <a:gd name="connsiteX1" fmla="*/ 259584 w 350384"/>
                <a:gd name="connsiteY1" fmla="*/ 63501 h 98735"/>
                <a:gd name="connsiteX2" fmla="*/ 34159 w 350384"/>
                <a:gd name="connsiteY2" fmla="*/ 96839 h 98735"/>
                <a:gd name="connsiteX3" fmla="*/ 23047 w 350384"/>
                <a:gd name="connsiteY3" fmla="*/ 93664 h 98735"/>
                <a:gd name="connsiteX4" fmla="*/ 248472 w 350384"/>
                <a:gd name="connsiteY4" fmla="*/ 85726 h 98735"/>
                <a:gd name="connsiteX5" fmla="*/ 288159 w 350384"/>
                <a:gd name="connsiteY5" fmla="*/ 65089 h 98735"/>
                <a:gd name="connsiteX6" fmla="*/ 350072 w 350384"/>
                <a:gd name="connsiteY6" fmla="*/ 1 h 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84" h="98735">
                  <a:moveTo>
                    <a:pt x="350072" y="1"/>
                  </a:moveTo>
                  <a:cubicBezTo>
                    <a:pt x="345310" y="-264"/>
                    <a:pt x="312236" y="47361"/>
                    <a:pt x="259584" y="63501"/>
                  </a:cubicBezTo>
                  <a:cubicBezTo>
                    <a:pt x="206932" y="79641"/>
                    <a:pt x="73582" y="91812"/>
                    <a:pt x="34159" y="96839"/>
                  </a:cubicBezTo>
                  <a:cubicBezTo>
                    <a:pt x="-5264" y="101866"/>
                    <a:pt x="-12672" y="95516"/>
                    <a:pt x="23047" y="93664"/>
                  </a:cubicBezTo>
                  <a:cubicBezTo>
                    <a:pt x="58766" y="91812"/>
                    <a:pt x="204287" y="90488"/>
                    <a:pt x="248472" y="85726"/>
                  </a:cubicBezTo>
                  <a:cubicBezTo>
                    <a:pt x="292657" y="80964"/>
                    <a:pt x="272549" y="77789"/>
                    <a:pt x="288159" y="65089"/>
                  </a:cubicBezTo>
                  <a:cubicBezTo>
                    <a:pt x="303769" y="52389"/>
                    <a:pt x="354834" y="266"/>
                    <a:pt x="35007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104DCAC9-86B2-49FB-BF65-7C9C83022756}"/>
                </a:ext>
              </a:extLst>
            </p:cNvPr>
            <p:cNvSpPr/>
            <p:nvPr/>
          </p:nvSpPr>
          <p:spPr>
            <a:xfrm>
              <a:off x="2910802" y="5459280"/>
              <a:ext cx="316751" cy="86077"/>
            </a:xfrm>
            <a:custGeom>
              <a:avLst/>
              <a:gdLst>
                <a:gd name="connsiteX0" fmla="*/ 316586 w 316751"/>
                <a:gd name="connsiteY0" fmla="*/ 133 h 86077"/>
                <a:gd name="connsiteX1" fmla="*/ 5436 w 316751"/>
                <a:gd name="connsiteY1" fmla="*/ 4895 h 86077"/>
                <a:gd name="connsiteX2" fmla="*/ 130848 w 316751"/>
                <a:gd name="connsiteY2" fmla="*/ 16008 h 86077"/>
                <a:gd name="connsiteX3" fmla="*/ 288011 w 316751"/>
                <a:gd name="connsiteY3" fmla="*/ 54108 h 86077"/>
                <a:gd name="connsiteX4" fmla="*/ 114973 w 316751"/>
                <a:gd name="connsiteY4" fmla="*/ 33470 h 86077"/>
                <a:gd name="connsiteX5" fmla="*/ 232448 w 316751"/>
                <a:gd name="connsiteY5" fmla="*/ 85858 h 86077"/>
                <a:gd name="connsiteX6" fmla="*/ 51473 w 316751"/>
                <a:gd name="connsiteY6" fmla="*/ 9658 h 86077"/>
                <a:gd name="connsiteX7" fmla="*/ 316586 w 316751"/>
                <a:gd name="connsiteY7" fmla="*/ 133 h 8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751" h="86077">
                  <a:moveTo>
                    <a:pt x="316586" y="133"/>
                  </a:moveTo>
                  <a:cubicBezTo>
                    <a:pt x="308913" y="-661"/>
                    <a:pt x="36392" y="2249"/>
                    <a:pt x="5436" y="4895"/>
                  </a:cubicBezTo>
                  <a:cubicBezTo>
                    <a:pt x="-25520" y="7541"/>
                    <a:pt x="83752" y="7806"/>
                    <a:pt x="130848" y="16008"/>
                  </a:cubicBezTo>
                  <a:cubicBezTo>
                    <a:pt x="177944" y="24210"/>
                    <a:pt x="290657" y="51198"/>
                    <a:pt x="288011" y="54108"/>
                  </a:cubicBezTo>
                  <a:cubicBezTo>
                    <a:pt x="285365" y="57018"/>
                    <a:pt x="124233" y="28178"/>
                    <a:pt x="114973" y="33470"/>
                  </a:cubicBezTo>
                  <a:cubicBezTo>
                    <a:pt x="105713" y="38762"/>
                    <a:pt x="243031" y="89827"/>
                    <a:pt x="232448" y="85858"/>
                  </a:cubicBezTo>
                  <a:cubicBezTo>
                    <a:pt x="221865" y="81889"/>
                    <a:pt x="39831" y="22358"/>
                    <a:pt x="51473" y="9658"/>
                  </a:cubicBezTo>
                  <a:cubicBezTo>
                    <a:pt x="63115" y="-3042"/>
                    <a:pt x="324259" y="927"/>
                    <a:pt x="31658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56F38EA2-025C-439E-B85C-AE258BA9A19A}"/>
                </a:ext>
              </a:extLst>
            </p:cNvPr>
            <p:cNvSpPr/>
            <p:nvPr/>
          </p:nvSpPr>
          <p:spPr>
            <a:xfrm>
              <a:off x="3169575" y="5380198"/>
              <a:ext cx="74631" cy="240486"/>
            </a:xfrm>
            <a:custGeom>
              <a:avLst/>
              <a:gdLst>
                <a:gd name="connsiteX0" fmla="*/ 73688 w 74631"/>
                <a:gd name="connsiteY0" fmla="*/ 1427 h 240486"/>
                <a:gd name="connsiteX1" fmla="*/ 41938 w 74631"/>
                <a:gd name="connsiteY1" fmla="*/ 66515 h 240486"/>
                <a:gd name="connsiteX2" fmla="*/ 38763 w 74631"/>
                <a:gd name="connsiteY2" fmla="*/ 236377 h 240486"/>
                <a:gd name="connsiteX3" fmla="*/ 32413 w 74631"/>
                <a:gd name="connsiteY3" fmla="*/ 182402 h 240486"/>
                <a:gd name="connsiteX4" fmla="*/ 663 w 74631"/>
                <a:gd name="connsiteY4" fmla="*/ 120490 h 240486"/>
                <a:gd name="connsiteX5" fmla="*/ 73688 w 74631"/>
                <a:gd name="connsiteY5" fmla="*/ 1427 h 24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31" h="240486">
                  <a:moveTo>
                    <a:pt x="73688" y="1427"/>
                  </a:moveTo>
                  <a:cubicBezTo>
                    <a:pt x="80567" y="-7569"/>
                    <a:pt x="47759" y="27357"/>
                    <a:pt x="41938" y="66515"/>
                  </a:cubicBezTo>
                  <a:cubicBezTo>
                    <a:pt x="36117" y="105673"/>
                    <a:pt x="40350" y="217063"/>
                    <a:pt x="38763" y="236377"/>
                  </a:cubicBezTo>
                  <a:cubicBezTo>
                    <a:pt x="37176" y="255691"/>
                    <a:pt x="38763" y="201716"/>
                    <a:pt x="32413" y="182402"/>
                  </a:cubicBezTo>
                  <a:cubicBezTo>
                    <a:pt x="26063" y="163088"/>
                    <a:pt x="-4893" y="150653"/>
                    <a:pt x="663" y="120490"/>
                  </a:cubicBezTo>
                  <a:cubicBezTo>
                    <a:pt x="6219" y="90328"/>
                    <a:pt x="66809" y="10423"/>
                    <a:pt x="73688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09DA3731-ABF9-4D1E-ADB3-86B4190B49A5}"/>
                </a:ext>
              </a:extLst>
            </p:cNvPr>
            <p:cNvSpPr/>
            <p:nvPr/>
          </p:nvSpPr>
          <p:spPr>
            <a:xfrm>
              <a:off x="2928618" y="5491095"/>
              <a:ext cx="259338" cy="98584"/>
            </a:xfrm>
            <a:custGeom>
              <a:avLst/>
              <a:gdLst>
                <a:gd name="connsiteX0" fmla="*/ 320 w 259338"/>
                <a:gd name="connsiteY0" fmla="*/ 68 h 98584"/>
                <a:gd name="connsiteX1" fmla="*/ 73345 w 259338"/>
                <a:gd name="connsiteY1" fmla="*/ 85793 h 98584"/>
                <a:gd name="connsiteX2" fmla="*/ 170182 w 259338"/>
                <a:gd name="connsiteY2" fmla="*/ 84205 h 98584"/>
                <a:gd name="connsiteX3" fmla="*/ 259082 w 259338"/>
                <a:gd name="connsiteY3" fmla="*/ 98493 h 98584"/>
                <a:gd name="connsiteX4" fmla="*/ 141607 w 259338"/>
                <a:gd name="connsiteY4" fmla="*/ 76268 h 98584"/>
                <a:gd name="connsiteX5" fmla="*/ 101920 w 259338"/>
                <a:gd name="connsiteY5" fmla="*/ 71505 h 98584"/>
                <a:gd name="connsiteX6" fmla="*/ 320 w 259338"/>
                <a:gd name="connsiteY6" fmla="*/ 68 h 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38" h="98584">
                  <a:moveTo>
                    <a:pt x="320" y="68"/>
                  </a:moveTo>
                  <a:cubicBezTo>
                    <a:pt x="-4442" y="2449"/>
                    <a:pt x="45035" y="71770"/>
                    <a:pt x="73345" y="85793"/>
                  </a:cubicBezTo>
                  <a:cubicBezTo>
                    <a:pt x="101655" y="99816"/>
                    <a:pt x="139226" y="82088"/>
                    <a:pt x="170182" y="84205"/>
                  </a:cubicBezTo>
                  <a:cubicBezTo>
                    <a:pt x="201138" y="86322"/>
                    <a:pt x="263844" y="99816"/>
                    <a:pt x="259082" y="98493"/>
                  </a:cubicBezTo>
                  <a:cubicBezTo>
                    <a:pt x="254320" y="97170"/>
                    <a:pt x="167801" y="80766"/>
                    <a:pt x="141607" y="76268"/>
                  </a:cubicBezTo>
                  <a:cubicBezTo>
                    <a:pt x="115413" y="71770"/>
                    <a:pt x="122028" y="84470"/>
                    <a:pt x="101920" y="71505"/>
                  </a:cubicBezTo>
                  <a:cubicBezTo>
                    <a:pt x="81812" y="58540"/>
                    <a:pt x="5082" y="-2313"/>
                    <a:pt x="320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8DDB493F-ED28-4F1C-9550-15BA5976928B}"/>
                </a:ext>
              </a:extLst>
            </p:cNvPr>
            <p:cNvSpPr/>
            <p:nvPr/>
          </p:nvSpPr>
          <p:spPr>
            <a:xfrm>
              <a:off x="2651487" y="5593138"/>
              <a:ext cx="555425" cy="127384"/>
            </a:xfrm>
            <a:custGeom>
              <a:avLst/>
              <a:gdLst>
                <a:gd name="connsiteX0" fmla="*/ 555263 w 555425"/>
                <a:gd name="connsiteY0" fmla="*/ 26612 h 127384"/>
                <a:gd name="connsiteX1" fmla="*/ 410801 w 555425"/>
                <a:gd name="connsiteY1" fmla="*/ 2800 h 127384"/>
                <a:gd name="connsiteX2" fmla="*/ 266338 w 555425"/>
                <a:gd name="connsiteY2" fmla="*/ 101225 h 127384"/>
                <a:gd name="connsiteX3" fmla="*/ 158388 w 555425"/>
                <a:gd name="connsiteY3" fmla="*/ 126625 h 127384"/>
                <a:gd name="connsiteX4" fmla="*/ 96476 w 555425"/>
                <a:gd name="connsiteY4" fmla="*/ 80587 h 127384"/>
                <a:gd name="connsiteX5" fmla="*/ 20276 w 555425"/>
                <a:gd name="connsiteY5" fmla="*/ 40900 h 127384"/>
                <a:gd name="connsiteX6" fmla="*/ 4401 w 555425"/>
                <a:gd name="connsiteY6" fmla="*/ 48837 h 127384"/>
                <a:gd name="connsiteX7" fmla="*/ 86951 w 555425"/>
                <a:gd name="connsiteY7" fmla="*/ 69475 h 127384"/>
                <a:gd name="connsiteX8" fmla="*/ 207601 w 555425"/>
                <a:gd name="connsiteY8" fmla="*/ 107575 h 127384"/>
                <a:gd name="connsiteX9" fmla="*/ 275863 w 555425"/>
                <a:gd name="connsiteY9" fmla="*/ 64712 h 127384"/>
                <a:gd name="connsiteX10" fmla="*/ 382226 w 555425"/>
                <a:gd name="connsiteY10" fmla="*/ 23437 h 127384"/>
                <a:gd name="connsiteX11" fmla="*/ 555263 w 555425"/>
                <a:gd name="connsiteY11" fmla="*/ 26612 h 12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425" h="127384">
                  <a:moveTo>
                    <a:pt x="555263" y="26612"/>
                  </a:moveTo>
                  <a:cubicBezTo>
                    <a:pt x="560026" y="23172"/>
                    <a:pt x="458955" y="-9635"/>
                    <a:pt x="410801" y="2800"/>
                  </a:cubicBezTo>
                  <a:cubicBezTo>
                    <a:pt x="362647" y="15235"/>
                    <a:pt x="308407" y="80588"/>
                    <a:pt x="266338" y="101225"/>
                  </a:cubicBezTo>
                  <a:cubicBezTo>
                    <a:pt x="224269" y="121863"/>
                    <a:pt x="186698" y="130065"/>
                    <a:pt x="158388" y="126625"/>
                  </a:cubicBezTo>
                  <a:cubicBezTo>
                    <a:pt x="130078" y="123185"/>
                    <a:pt x="119495" y="94875"/>
                    <a:pt x="96476" y="80587"/>
                  </a:cubicBezTo>
                  <a:cubicBezTo>
                    <a:pt x="73457" y="66300"/>
                    <a:pt x="35622" y="46192"/>
                    <a:pt x="20276" y="40900"/>
                  </a:cubicBezTo>
                  <a:cubicBezTo>
                    <a:pt x="4930" y="35608"/>
                    <a:pt x="-6711" y="44075"/>
                    <a:pt x="4401" y="48837"/>
                  </a:cubicBezTo>
                  <a:cubicBezTo>
                    <a:pt x="15513" y="53599"/>
                    <a:pt x="53084" y="59685"/>
                    <a:pt x="86951" y="69475"/>
                  </a:cubicBezTo>
                  <a:cubicBezTo>
                    <a:pt x="120818" y="79265"/>
                    <a:pt x="176116" y="108369"/>
                    <a:pt x="207601" y="107575"/>
                  </a:cubicBezTo>
                  <a:cubicBezTo>
                    <a:pt x="239086" y="106781"/>
                    <a:pt x="246759" y="78735"/>
                    <a:pt x="275863" y="64712"/>
                  </a:cubicBezTo>
                  <a:cubicBezTo>
                    <a:pt x="304967" y="50689"/>
                    <a:pt x="342274" y="30845"/>
                    <a:pt x="382226" y="23437"/>
                  </a:cubicBezTo>
                  <a:cubicBezTo>
                    <a:pt x="422178" y="16029"/>
                    <a:pt x="550500" y="30052"/>
                    <a:pt x="555263" y="26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6B3F01CC-7F40-4DF1-BEBB-B5A70C575023}"/>
                </a:ext>
              </a:extLst>
            </p:cNvPr>
            <p:cNvSpPr/>
            <p:nvPr/>
          </p:nvSpPr>
          <p:spPr>
            <a:xfrm>
              <a:off x="2644775" y="5614772"/>
              <a:ext cx="500142" cy="156891"/>
            </a:xfrm>
            <a:custGeom>
              <a:avLst/>
              <a:gdLst>
                <a:gd name="connsiteX0" fmla="*/ 0 w 500142"/>
                <a:gd name="connsiteY0" fmla="*/ 44666 h 156891"/>
                <a:gd name="connsiteX1" fmla="*/ 98425 w 500142"/>
                <a:gd name="connsiteY1" fmla="*/ 93878 h 156891"/>
                <a:gd name="connsiteX2" fmla="*/ 171450 w 500142"/>
                <a:gd name="connsiteY2" fmla="*/ 147853 h 156891"/>
                <a:gd name="connsiteX3" fmla="*/ 273050 w 500142"/>
                <a:gd name="connsiteY3" fmla="*/ 151028 h 156891"/>
                <a:gd name="connsiteX4" fmla="*/ 331788 w 500142"/>
                <a:gd name="connsiteY4" fmla="*/ 89116 h 156891"/>
                <a:gd name="connsiteX5" fmla="*/ 382588 w 500142"/>
                <a:gd name="connsiteY5" fmla="*/ 30378 h 156891"/>
                <a:gd name="connsiteX6" fmla="*/ 500063 w 500142"/>
                <a:gd name="connsiteY6" fmla="*/ 216 h 156891"/>
                <a:gd name="connsiteX7" fmla="*/ 363538 w 500142"/>
                <a:gd name="connsiteY7" fmla="*/ 44666 h 156891"/>
                <a:gd name="connsiteX8" fmla="*/ 271463 w 500142"/>
                <a:gd name="connsiteY8" fmla="*/ 100228 h 156891"/>
                <a:gd name="connsiteX9" fmla="*/ 214313 w 500142"/>
                <a:gd name="connsiteY9" fmla="*/ 122453 h 156891"/>
                <a:gd name="connsiteX10" fmla="*/ 161925 w 500142"/>
                <a:gd name="connsiteY10" fmla="*/ 101816 h 156891"/>
                <a:gd name="connsiteX11" fmla="*/ 0 w 500142"/>
                <a:gd name="connsiteY11" fmla="*/ 44666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142" h="156891">
                  <a:moveTo>
                    <a:pt x="0" y="44666"/>
                  </a:moveTo>
                  <a:cubicBezTo>
                    <a:pt x="34925" y="60673"/>
                    <a:pt x="69850" y="76680"/>
                    <a:pt x="98425" y="93878"/>
                  </a:cubicBezTo>
                  <a:cubicBezTo>
                    <a:pt x="127000" y="111076"/>
                    <a:pt x="142346" y="138328"/>
                    <a:pt x="171450" y="147853"/>
                  </a:cubicBezTo>
                  <a:cubicBezTo>
                    <a:pt x="200554" y="157378"/>
                    <a:pt x="246327" y="160818"/>
                    <a:pt x="273050" y="151028"/>
                  </a:cubicBezTo>
                  <a:cubicBezTo>
                    <a:pt x="299773" y="141239"/>
                    <a:pt x="313532" y="109224"/>
                    <a:pt x="331788" y="89116"/>
                  </a:cubicBezTo>
                  <a:cubicBezTo>
                    <a:pt x="350044" y="69008"/>
                    <a:pt x="354542" y="45195"/>
                    <a:pt x="382588" y="30378"/>
                  </a:cubicBezTo>
                  <a:cubicBezTo>
                    <a:pt x="410634" y="15561"/>
                    <a:pt x="503238" y="-2165"/>
                    <a:pt x="500063" y="216"/>
                  </a:cubicBezTo>
                  <a:cubicBezTo>
                    <a:pt x="496888" y="2597"/>
                    <a:pt x="401638" y="27997"/>
                    <a:pt x="363538" y="44666"/>
                  </a:cubicBezTo>
                  <a:cubicBezTo>
                    <a:pt x="325438" y="61335"/>
                    <a:pt x="296334" y="87264"/>
                    <a:pt x="271463" y="100228"/>
                  </a:cubicBezTo>
                  <a:cubicBezTo>
                    <a:pt x="246592" y="113192"/>
                    <a:pt x="232569" y="122188"/>
                    <a:pt x="214313" y="122453"/>
                  </a:cubicBezTo>
                  <a:cubicBezTo>
                    <a:pt x="196057" y="122718"/>
                    <a:pt x="161925" y="101816"/>
                    <a:pt x="161925" y="101816"/>
                  </a:cubicBezTo>
                  <a:lnTo>
                    <a:pt x="0" y="446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7A2B0351-99FF-4E89-AEC1-CB010D077956}"/>
                </a:ext>
              </a:extLst>
            </p:cNvPr>
            <p:cNvSpPr/>
            <p:nvPr/>
          </p:nvSpPr>
          <p:spPr>
            <a:xfrm>
              <a:off x="2609821" y="5649616"/>
              <a:ext cx="335244" cy="197329"/>
            </a:xfrm>
            <a:custGeom>
              <a:avLst/>
              <a:gdLst>
                <a:gd name="connsiteX0" fmla="*/ 30192 w 335244"/>
                <a:gd name="connsiteY0" fmla="*/ 297 h 197329"/>
                <a:gd name="connsiteX1" fmla="*/ 29 w 335244"/>
                <a:gd name="connsiteY1" fmla="*/ 147934 h 197329"/>
                <a:gd name="connsiteX2" fmla="*/ 36542 w 335244"/>
                <a:gd name="connsiteY2" fmla="*/ 178097 h 197329"/>
                <a:gd name="connsiteX3" fmla="*/ 136554 w 335244"/>
                <a:gd name="connsiteY3" fmla="*/ 197147 h 197329"/>
                <a:gd name="connsiteX4" fmla="*/ 334992 w 335244"/>
                <a:gd name="connsiteY4" fmla="*/ 187622 h 197329"/>
                <a:gd name="connsiteX5" fmla="*/ 174654 w 335244"/>
                <a:gd name="connsiteY5" fmla="*/ 186034 h 197329"/>
                <a:gd name="connsiteX6" fmla="*/ 25429 w 335244"/>
                <a:gd name="connsiteY6" fmla="*/ 152697 h 197329"/>
                <a:gd name="connsiteX7" fmla="*/ 19079 w 335244"/>
                <a:gd name="connsiteY7" fmla="*/ 109834 h 197329"/>
                <a:gd name="connsiteX8" fmla="*/ 30192 w 335244"/>
                <a:gd name="connsiteY8" fmla="*/ 297 h 19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44" h="197329">
                  <a:moveTo>
                    <a:pt x="30192" y="297"/>
                  </a:moveTo>
                  <a:cubicBezTo>
                    <a:pt x="27017" y="6647"/>
                    <a:pt x="-1029" y="118301"/>
                    <a:pt x="29" y="147934"/>
                  </a:cubicBezTo>
                  <a:cubicBezTo>
                    <a:pt x="1087" y="177567"/>
                    <a:pt x="13788" y="169895"/>
                    <a:pt x="36542" y="178097"/>
                  </a:cubicBezTo>
                  <a:cubicBezTo>
                    <a:pt x="59296" y="186299"/>
                    <a:pt x="86812" y="195560"/>
                    <a:pt x="136554" y="197147"/>
                  </a:cubicBezTo>
                  <a:cubicBezTo>
                    <a:pt x="186296" y="198735"/>
                    <a:pt x="328642" y="189474"/>
                    <a:pt x="334992" y="187622"/>
                  </a:cubicBezTo>
                  <a:cubicBezTo>
                    <a:pt x="341342" y="185770"/>
                    <a:pt x="226248" y="191855"/>
                    <a:pt x="174654" y="186034"/>
                  </a:cubicBezTo>
                  <a:cubicBezTo>
                    <a:pt x="123060" y="180213"/>
                    <a:pt x="51358" y="165397"/>
                    <a:pt x="25429" y="152697"/>
                  </a:cubicBezTo>
                  <a:cubicBezTo>
                    <a:pt x="-500" y="139997"/>
                    <a:pt x="16962" y="128355"/>
                    <a:pt x="19079" y="109834"/>
                  </a:cubicBezTo>
                  <a:cubicBezTo>
                    <a:pt x="21196" y="91313"/>
                    <a:pt x="33367" y="-6053"/>
                    <a:pt x="30192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913C68D-1E35-4DBB-AC2C-0B4D76D983DD}"/>
                </a:ext>
              </a:extLst>
            </p:cNvPr>
            <p:cNvSpPr/>
            <p:nvPr/>
          </p:nvSpPr>
          <p:spPr>
            <a:xfrm>
              <a:off x="2817527" y="5674145"/>
              <a:ext cx="380675" cy="149137"/>
            </a:xfrm>
            <a:custGeom>
              <a:avLst/>
              <a:gdLst>
                <a:gd name="connsiteX0" fmla="*/ 379698 w 380675"/>
                <a:gd name="connsiteY0" fmla="*/ 2755 h 149137"/>
                <a:gd name="connsiteX1" fmla="*/ 249523 w 380675"/>
                <a:gd name="connsiteY1" fmla="*/ 126580 h 149137"/>
                <a:gd name="connsiteX2" fmla="*/ 225711 w 380675"/>
                <a:gd name="connsiteY2" fmla="*/ 128168 h 149137"/>
                <a:gd name="connsiteX3" fmla="*/ 101886 w 380675"/>
                <a:gd name="connsiteY3" fmla="*/ 104355 h 149137"/>
                <a:gd name="connsiteX4" fmla="*/ 286 w 380675"/>
                <a:gd name="connsiteY4" fmla="*/ 148805 h 149137"/>
                <a:gd name="connsiteX5" fmla="*/ 133636 w 380675"/>
                <a:gd name="connsiteY5" fmla="*/ 124993 h 149137"/>
                <a:gd name="connsiteX6" fmla="*/ 232061 w 380675"/>
                <a:gd name="connsiteY6" fmla="*/ 131343 h 149137"/>
                <a:gd name="connsiteX7" fmla="*/ 257461 w 380675"/>
                <a:gd name="connsiteY7" fmla="*/ 86893 h 149137"/>
                <a:gd name="connsiteX8" fmla="*/ 306673 w 380675"/>
                <a:gd name="connsiteY8" fmla="*/ 44030 h 149137"/>
                <a:gd name="connsiteX9" fmla="*/ 379698 w 380675"/>
                <a:gd name="connsiteY9" fmla="*/ 2755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675" h="149137">
                  <a:moveTo>
                    <a:pt x="379698" y="2755"/>
                  </a:moveTo>
                  <a:cubicBezTo>
                    <a:pt x="370173" y="16513"/>
                    <a:pt x="275187" y="105678"/>
                    <a:pt x="249523" y="126580"/>
                  </a:cubicBezTo>
                  <a:cubicBezTo>
                    <a:pt x="223859" y="147482"/>
                    <a:pt x="250317" y="131872"/>
                    <a:pt x="225711" y="128168"/>
                  </a:cubicBezTo>
                  <a:cubicBezTo>
                    <a:pt x="201105" y="124464"/>
                    <a:pt x="139457" y="100916"/>
                    <a:pt x="101886" y="104355"/>
                  </a:cubicBezTo>
                  <a:cubicBezTo>
                    <a:pt x="64315" y="107795"/>
                    <a:pt x="-5006" y="145365"/>
                    <a:pt x="286" y="148805"/>
                  </a:cubicBezTo>
                  <a:cubicBezTo>
                    <a:pt x="5578" y="152245"/>
                    <a:pt x="95007" y="127903"/>
                    <a:pt x="133636" y="124993"/>
                  </a:cubicBezTo>
                  <a:cubicBezTo>
                    <a:pt x="172265" y="122083"/>
                    <a:pt x="211424" y="137693"/>
                    <a:pt x="232061" y="131343"/>
                  </a:cubicBezTo>
                  <a:cubicBezTo>
                    <a:pt x="252698" y="124993"/>
                    <a:pt x="245026" y="101445"/>
                    <a:pt x="257461" y="86893"/>
                  </a:cubicBezTo>
                  <a:cubicBezTo>
                    <a:pt x="269896" y="72341"/>
                    <a:pt x="286829" y="57524"/>
                    <a:pt x="306673" y="44030"/>
                  </a:cubicBezTo>
                  <a:cubicBezTo>
                    <a:pt x="326517" y="30536"/>
                    <a:pt x="389223" y="-11003"/>
                    <a:pt x="379698" y="2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5586B366-0DA2-4390-A19D-C899359E7833}"/>
                </a:ext>
              </a:extLst>
            </p:cNvPr>
            <p:cNvSpPr/>
            <p:nvPr/>
          </p:nvSpPr>
          <p:spPr>
            <a:xfrm>
              <a:off x="3012665" y="5784819"/>
              <a:ext cx="208455" cy="195056"/>
            </a:xfrm>
            <a:custGeom>
              <a:avLst/>
              <a:gdLst>
                <a:gd name="connsiteX0" fmla="*/ 208373 w 208455"/>
                <a:gd name="connsiteY0" fmla="*/ 31 h 195056"/>
                <a:gd name="connsiteX1" fmla="*/ 41685 w 208455"/>
                <a:gd name="connsiteY1" fmla="*/ 71469 h 195056"/>
                <a:gd name="connsiteX2" fmla="*/ 22635 w 208455"/>
                <a:gd name="connsiteY2" fmla="*/ 193706 h 195056"/>
                <a:gd name="connsiteX3" fmla="*/ 14698 w 208455"/>
                <a:gd name="connsiteY3" fmla="*/ 133381 h 195056"/>
                <a:gd name="connsiteX4" fmla="*/ 17873 w 208455"/>
                <a:gd name="connsiteY4" fmla="*/ 79406 h 195056"/>
                <a:gd name="connsiteX5" fmla="*/ 208373 w 208455"/>
                <a:gd name="connsiteY5" fmla="*/ 31 h 19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455" h="195056">
                  <a:moveTo>
                    <a:pt x="208373" y="31"/>
                  </a:moveTo>
                  <a:cubicBezTo>
                    <a:pt x="212342" y="-1292"/>
                    <a:pt x="72641" y="39190"/>
                    <a:pt x="41685" y="71469"/>
                  </a:cubicBezTo>
                  <a:cubicBezTo>
                    <a:pt x="10729" y="103748"/>
                    <a:pt x="27133" y="183388"/>
                    <a:pt x="22635" y="193706"/>
                  </a:cubicBezTo>
                  <a:cubicBezTo>
                    <a:pt x="18137" y="204024"/>
                    <a:pt x="15492" y="152431"/>
                    <a:pt x="14698" y="133381"/>
                  </a:cubicBezTo>
                  <a:cubicBezTo>
                    <a:pt x="13904" y="114331"/>
                    <a:pt x="-19962" y="101895"/>
                    <a:pt x="17873" y="79406"/>
                  </a:cubicBezTo>
                  <a:cubicBezTo>
                    <a:pt x="55708" y="56917"/>
                    <a:pt x="204404" y="1354"/>
                    <a:pt x="20837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E551FAE8-0E6A-4C1E-9D69-20A20FFBDA20}"/>
                </a:ext>
              </a:extLst>
            </p:cNvPr>
            <p:cNvSpPr/>
            <p:nvPr/>
          </p:nvSpPr>
          <p:spPr>
            <a:xfrm>
              <a:off x="2711938" y="5822949"/>
              <a:ext cx="266414" cy="45514"/>
            </a:xfrm>
            <a:custGeom>
              <a:avLst/>
              <a:gdLst>
                <a:gd name="connsiteX0" fmla="*/ 264625 w 266414"/>
                <a:gd name="connsiteY0" fmla="*/ 1 h 45514"/>
                <a:gd name="connsiteX1" fmla="*/ 4275 w 266414"/>
                <a:gd name="connsiteY1" fmla="*/ 41276 h 45514"/>
                <a:gd name="connsiteX2" fmla="*/ 113812 w 266414"/>
                <a:gd name="connsiteY2" fmla="*/ 39689 h 45514"/>
                <a:gd name="connsiteX3" fmla="*/ 264625 w 266414"/>
                <a:gd name="connsiteY3" fmla="*/ 1 h 4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14" h="45514">
                  <a:moveTo>
                    <a:pt x="264625" y="1"/>
                  </a:moveTo>
                  <a:cubicBezTo>
                    <a:pt x="246369" y="265"/>
                    <a:pt x="29410" y="34661"/>
                    <a:pt x="4275" y="41276"/>
                  </a:cubicBezTo>
                  <a:cubicBezTo>
                    <a:pt x="-20860" y="47891"/>
                    <a:pt x="71214" y="46303"/>
                    <a:pt x="113812" y="39689"/>
                  </a:cubicBezTo>
                  <a:cubicBezTo>
                    <a:pt x="156410" y="33075"/>
                    <a:pt x="282881" y="-263"/>
                    <a:pt x="2646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8FED2388-C928-4679-969F-8968537345C5}"/>
                </a:ext>
              </a:extLst>
            </p:cNvPr>
            <p:cNvSpPr/>
            <p:nvPr/>
          </p:nvSpPr>
          <p:spPr>
            <a:xfrm>
              <a:off x="2893355" y="5814449"/>
              <a:ext cx="105487" cy="104039"/>
            </a:xfrm>
            <a:custGeom>
              <a:avLst/>
              <a:gdLst>
                <a:gd name="connsiteX0" fmla="*/ 105433 w 105487"/>
                <a:gd name="connsiteY0" fmla="*/ 564 h 104039"/>
                <a:gd name="connsiteX1" fmla="*/ 5420 w 105487"/>
                <a:gd name="connsiteY1" fmla="*/ 102164 h 104039"/>
                <a:gd name="connsiteX2" fmla="*/ 19708 w 105487"/>
                <a:gd name="connsiteY2" fmla="*/ 62476 h 104039"/>
                <a:gd name="connsiteX3" fmla="*/ 105433 w 105487"/>
                <a:gd name="connsiteY3" fmla="*/ 564 h 10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87" h="104039">
                  <a:moveTo>
                    <a:pt x="105433" y="564"/>
                  </a:moveTo>
                  <a:cubicBezTo>
                    <a:pt x="103052" y="7179"/>
                    <a:pt x="19707" y="91845"/>
                    <a:pt x="5420" y="102164"/>
                  </a:cubicBezTo>
                  <a:cubicBezTo>
                    <a:pt x="-8867" y="112483"/>
                    <a:pt x="8331" y="77557"/>
                    <a:pt x="19708" y="62476"/>
                  </a:cubicBezTo>
                  <a:cubicBezTo>
                    <a:pt x="31085" y="47395"/>
                    <a:pt x="107814" y="-6051"/>
                    <a:pt x="105433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3DF86F8A-BCC3-4B00-9461-9028F5EE0D15}"/>
                </a:ext>
              </a:extLst>
            </p:cNvPr>
            <p:cNvSpPr/>
            <p:nvPr/>
          </p:nvSpPr>
          <p:spPr>
            <a:xfrm>
              <a:off x="2716209" y="5830821"/>
              <a:ext cx="238138" cy="76360"/>
            </a:xfrm>
            <a:custGeom>
              <a:avLst/>
              <a:gdLst>
                <a:gd name="connsiteX0" fmla="*/ 4 w 238138"/>
                <a:gd name="connsiteY0" fmla="*/ 76267 h 76360"/>
                <a:gd name="connsiteX1" fmla="*/ 150816 w 238138"/>
                <a:gd name="connsiteY1" fmla="*/ 46104 h 76360"/>
                <a:gd name="connsiteX2" fmla="*/ 238129 w 238138"/>
                <a:gd name="connsiteY2" fmla="*/ 67 h 76360"/>
                <a:gd name="connsiteX3" fmla="*/ 146054 w 238138"/>
                <a:gd name="connsiteY3" fmla="*/ 36579 h 76360"/>
                <a:gd name="connsiteX4" fmla="*/ 4 w 238138"/>
                <a:gd name="connsiteY4" fmla="*/ 76267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38" h="76360">
                  <a:moveTo>
                    <a:pt x="4" y="76267"/>
                  </a:moveTo>
                  <a:cubicBezTo>
                    <a:pt x="798" y="77855"/>
                    <a:pt x="111129" y="58804"/>
                    <a:pt x="150816" y="46104"/>
                  </a:cubicBezTo>
                  <a:cubicBezTo>
                    <a:pt x="190504" y="33404"/>
                    <a:pt x="238923" y="1654"/>
                    <a:pt x="238129" y="67"/>
                  </a:cubicBezTo>
                  <a:cubicBezTo>
                    <a:pt x="237335" y="-1521"/>
                    <a:pt x="182566" y="25467"/>
                    <a:pt x="146054" y="36579"/>
                  </a:cubicBezTo>
                  <a:cubicBezTo>
                    <a:pt x="109542" y="47691"/>
                    <a:pt x="-790" y="74679"/>
                    <a:pt x="4" y="76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8705FED2-4658-461E-8305-1D81C6D83A2F}"/>
                </a:ext>
              </a:extLst>
            </p:cNvPr>
            <p:cNvSpPr/>
            <p:nvPr/>
          </p:nvSpPr>
          <p:spPr>
            <a:xfrm>
              <a:off x="2711143" y="5829110"/>
              <a:ext cx="105303" cy="138496"/>
            </a:xfrm>
            <a:custGeom>
              <a:avLst/>
              <a:gdLst>
                <a:gd name="connsiteX0" fmla="*/ 66982 w 105303"/>
                <a:gd name="connsiteY0" fmla="*/ 190 h 138496"/>
                <a:gd name="connsiteX1" fmla="*/ 307 w 105303"/>
                <a:gd name="connsiteY1" fmla="*/ 47815 h 138496"/>
                <a:gd name="connsiteX2" fmla="*/ 44757 w 105303"/>
                <a:gd name="connsiteY2" fmla="*/ 81153 h 138496"/>
                <a:gd name="connsiteX3" fmla="*/ 105082 w 105303"/>
                <a:gd name="connsiteY3" fmla="*/ 138303 h 138496"/>
                <a:gd name="connsiteX4" fmla="*/ 63807 w 105303"/>
                <a:gd name="connsiteY4" fmla="*/ 98615 h 138496"/>
                <a:gd name="connsiteX5" fmla="*/ 28882 w 105303"/>
                <a:gd name="connsiteY5" fmla="*/ 66865 h 138496"/>
                <a:gd name="connsiteX6" fmla="*/ 66982 w 105303"/>
                <a:gd name="connsiteY6" fmla="*/ 190 h 1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03" h="138496">
                  <a:moveTo>
                    <a:pt x="66982" y="190"/>
                  </a:moveTo>
                  <a:cubicBezTo>
                    <a:pt x="62220" y="-2985"/>
                    <a:pt x="4011" y="34321"/>
                    <a:pt x="307" y="47815"/>
                  </a:cubicBezTo>
                  <a:cubicBezTo>
                    <a:pt x="-3397" y="61309"/>
                    <a:pt x="27294" y="66072"/>
                    <a:pt x="44757" y="81153"/>
                  </a:cubicBezTo>
                  <a:cubicBezTo>
                    <a:pt x="62219" y="96234"/>
                    <a:pt x="101907" y="135393"/>
                    <a:pt x="105082" y="138303"/>
                  </a:cubicBezTo>
                  <a:cubicBezTo>
                    <a:pt x="108257" y="141213"/>
                    <a:pt x="76507" y="110521"/>
                    <a:pt x="63807" y="98615"/>
                  </a:cubicBezTo>
                  <a:cubicBezTo>
                    <a:pt x="51107" y="86709"/>
                    <a:pt x="31792" y="79036"/>
                    <a:pt x="28882" y="66865"/>
                  </a:cubicBezTo>
                  <a:cubicBezTo>
                    <a:pt x="25972" y="54694"/>
                    <a:pt x="71744" y="3365"/>
                    <a:pt x="66982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E4B4A0EC-9CB9-46B6-9175-B5CB0DDA19E6}"/>
                </a:ext>
              </a:extLst>
            </p:cNvPr>
            <p:cNvSpPr/>
            <p:nvPr/>
          </p:nvSpPr>
          <p:spPr>
            <a:xfrm>
              <a:off x="2858953" y="5890798"/>
              <a:ext cx="352643" cy="152290"/>
            </a:xfrm>
            <a:custGeom>
              <a:avLst/>
              <a:gdLst>
                <a:gd name="connsiteX0" fmla="*/ 135 w 352643"/>
                <a:gd name="connsiteY0" fmla="*/ 415 h 152290"/>
                <a:gd name="connsiteX1" fmla="*/ 141422 w 352643"/>
                <a:gd name="connsiteY1" fmla="*/ 60740 h 152290"/>
                <a:gd name="connsiteX2" fmla="*/ 219210 w 352643"/>
                <a:gd name="connsiteY2" fmla="*/ 100427 h 152290"/>
                <a:gd name="connsiteX3" fmla="*/ 293822 w 352643"/>
                <a:gd name="connsiteY3" fmla="*/ 129002 h 152290"/>
                <a:gd name="connsiteX4" fmla="*/ 352560 w 352643"/>
                <a:gd name="connsiteY4" fmla="*/ 151227 h 152290"/>
                <a:gd name="connsiteX5" fmla="*/ 281122 w 352643"/>
                <a:gd name="connsiteY5" fmla="*/ 94077 h 152290"/>
                <a:gd name="connsiteX6" fmla="*/ 119197 w 352643"/>
                <a:gd name="connsiteY6" fmla="*/ 36927 h 152290"/>
                <a:gd name="connsiteX7" fmla="*/ 135 w 352643"/>
                <a:gd name="connsiteY7" fmla="*/ 415 h 15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43" h="152290">
                  <a:moveTo>
                    <a:pt x="135" y="415"/>
                  </a:moveTo>
                  <a:cubicBezTo>
                    <a:pt x="3839" y="4384"/>
                    <a:pt x="104910" y="44071"/>
                    <a:pt x="141422" y="60740"/>
                  </a:cubicBezTo>
                  <a:cubicBezTo>
                    <a:pt x="177935" y="77409"/>
                    <a:pt x="193810" y="89050"/>
                    <a:pt x="219210" y="100427"/>
                  </a:cubicBezTo>
                  <a:cubicBezTo>
                    <a:pt x="244610" y="111804"/>
                    <a:pt x="293822" y="129002"/>
                    <a:pt x="293822" y="129002"/>
                  </a:cubicBezTo>
                  <a:cubicBezTo>
                    <a:pt x="316047" y="137469"/>
                    <a:pt x="354677" y="157048"/>
                    <a:pt x="352560" y="151227"/>
                  </a:cubicBezTo>
                  <a:cubicBezTo>
                    <a:pt x="350443" y="145406"/>
                    <a:pt x="320016" y="113127"/>
                    <a:pt x="281122" y="94077"/>
                  </a:cubicBezTo>
                  <a:cubicBezTo>
                    <a:pt x="242228" y="75027"/>
                    <a:pt x="168674" y="52008"/>
                    <a:pt x="119197" y="36927"/>
                  </a:cubicBezTo>
                  <a:cubicBezTo>
                    <a:pt x="69720" y="21846"/>
                    <a:pt x="-3569" y="-3554"/>
                    <a:pt x="135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98134881-DECD-454C-BFF9-9EC760525710}"/>
                </a:ext>
              </a:extLst>
            </p:cNvPr>
            <p:cNvSpPr/>
            <p:nvPr/>
          </p:nvSpPr>
          <p:spPr>
            <a:xfrm>
              <a:off x="3174998" y="5805380"/>
              <a:ext cx="102033" cy="281720"/>
            </a:xfrm>
            <a:custGeom>
              <a:avLst/>
              <a:gdLst>
                <a:gd name="connsiteX0" fmla="*/ 36515 w 102033"/>
                <a:gd name="connsiteY0" fmla="*/ 108 h 281720"/>
                <a:gd name="connsiteX1" fmla="*/ 26990 w 102033"/>
                <a:gd name="connsiteY1" fmla="*/ 136633 h 281720"/>
                <a:gd name="connsiteX2" fmla="*/ 100015 w 102033"/>
                <a:gd name="connsiteY2" fmla="*/ 273158 h 281720"/>
                <a:gd name="connsiteX3" fmla="*/ 74615 w 102033"/>
                <a:gd name="connsiteY3" fmla="*/ 250933 h 281720"/>
                <a:gd name="connsiteX4" fmla="*/ 1590 w 102033"/>
                <a:gd name="connsiteY4" fmla="*/ 115995 h 281720"/>
                <a:gd name="connsiteX5" fmla="*/ 36515 w 102033"/>
                <a:gd name="connsiteY5" fmla="*/ 108 h 28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33" h="281720">
                  <a:moveTo>
                    <a:pt x="36515" y="108"/>
                  </a:moveTo>
                  <a:cubicBezTo>
                    <a:pt x="40748" y="3548"/>
                    <a:pt x="16407" y="91125"/>
                    <a:pt x="26990" y="136633"/>
                  </a:cubicBezTo>
                  <a:cubicBezTo>
                    <a:pt x="37573" y="182141"/>
                    <a:pt x="92078" y="254108"/>
                    <a:pt x="100015" y="273158"/>
                  </a:cubicBezTo>
                  <a:cubicBezTo>
                    <a:pt x="107952" y="292208"/>
                    <a:pt x="91019" y="277127"/>
                    <a:pt x="74615" y="250933"/>
                  </a:cubicBezTo>
                  <a:cubicBezTo>
                    <a:pt x="58211" y="224739"/>
                    <a:pt x="11644" y="155947"/>
                    <a:pt x="1590" y="115995"/>
                  </a:cubicBezTo>
                  <a:cubicBezTo>
                    <a:pt x="-8464" y="76043"/>
                    <a:pt x="32282" y="-3332"/>
                    <a:pt x="36515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72A0A6E8-DFA0-48CD-8599-6789ED1E5399}"/>
                </a:ext>
              </a:extLst>
            </p:cNvPr>
            <p:cNvSpPr/>
            <p:nvPr/>
          </p:nvSpPr>
          <p:spPr>
            <a:xfrm>
              <a:off x="3210323" y="5787918"/>
              <a:ext cx="72252" cy="306498"/>
            </a:xfrm>
            <a:custGeom>
              <a:avLst/>
              <a:gdLst>
                <a:gd name="connsiteX0" fmla="*/ 23415 w 72252"/>
                <a:gd name="connsiteY0" fmla="*/ 107 h 306498"/>
                <a:gd name="connsiteX1" fmla="*/ 13890 w 72252"/>
                <a:gd name="connsiteY1" fmla="*/ 127107 h 306498"/>
                <a:gd name="connsiteX2" fmla="*/ 71040 w 72252"/>
                <a:gd name="connsiteY2" fmla="*/ 301732 h 306498"/>
                <a:gd name="connsiteX3" fmla="*/ 48815 w 72252"/>
                <a:gd name="connsiteY3" fmla="*/ 247757 h 306498"/>
                <a:gd name="connsiteX4" fmla="*/ 1190 w 72252"/>
                <a:gd name="connsiteY4" fmla="*/ 147745 h 306498"/>
                <a:gd name="connsiteX5" fmla="*/ 23415 w 72252"/>
                <a:gd name="connsiteY5" fmla="*/ 107 h 30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52" h="306498">
                  <a:moveTo>
                    <a:pt x="23415" y="107"/>
                  </a:moveTo>
                  <a:cubicBezTo>
                    <a:pt x="25532" y="-3333"/>
                    <a:pt x="5953" y="76836"/>
                    <a:pt x="13890" y="127107"/>
                  </a:cubicBezTo>
                  <a:cubicBezTo>
                    <a:pt x="21827" y="177378"/>
                    <a:pt x="65219" y="281624"/>
                    <a:pt x="71040" y="301732"/>
                  </a:cubicBezTo>
                  <a:cubicBezTo>
                    <a:pt x="76861" y="321840"/>
                    <a:pt x="60457" y="273421"/>
                    <a:pt x="48815" y="247757"/>
                  </a:cubicBezTo>
                  <a:cubicBezTo>
                    <a:pt x="37173" y="222093"/>
                    <a:pt x="8334" y="182934"/>
                    <a:pt x="1190" y="147745"/>
                  </a:cubicBezTo>
                  <a:cubicBezTo>
                    <a:pt x="-5954" y="112556"/>
                    <a:pt x="21298" y="3547"/>
                    <a:pt x="23415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5354B341-1DDD-4977-82CF-5BD794A5EAF9}"/>
                </a:ext>
              </a:extLst>
            </p:cNvPr>
            <p:cNvSpPr/>
            <p:nvPr/>
          </p:nvSpPr>
          <p:spPr>
            <a:xfrm>
              <a:off x="3155633" y="6008846"/>
              <a:ext cx="114720" cy="128708"/>
            </a:xfrm>
            <a:custGeom>
              <a:avLst/>
              <a:gdLst>
                <a:gd name="connsiteX0" fmla="*/ 114617 w 114720"/>
                <a:gd name="connsiteY0" fmla="*/ 1429 h 128708"/>
                <a:gd name="connsiteX1" fmla="*/ 105092 w 114720"/>
                <a:gd name="connsiteY1" fmla="*/ 123667 h 128708"/>
                <a:gd name="connsiteX2" fmla="*/ 52705 w 114720"/>
                <a:gd name="connsiteY2" fmla="*/ 98267 h 128708"/>
                <a:gd name="connsiteX3" fmla="*/ 317 w 114720"/>
                <a:gd name="connsiteY3" fmla="*/ 33179 h 128708"/>
                <a:gd name="connsiteX4" fmla="*/ 78105 w 114720"/>
                <a:gd name="connsiteY4" fmla="*/ 107792 h 128708"/>
                <a:gd name="connsiteX5" fmla="*/ 103505 w 114720"/>
                <a:gd name="connsiteY5" fmla="*/ 60167 h 128708"/>
                <a:gd name="connsiteX6" fmla="*/ 114617 w 114720"/>
                <a:gd name="connsiteY6" fmla="*/ 1429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20" h="128708">
                  <a:moveTo>
                    <a:pt x="114617" y="1429"/>
                  </a:moveTo>
                  <a:cubicBezTo>
                    <a:pt x="114882" y="12012"/>
                    <a:pt x="115411" y="107527"/>
                    <a:pt x="105092" y="123667"/>
                  </a:cubicBezTo>
                  <a:cubicBezTo>
                    <a:pt x="94773" y="139807"/>
                    <a:pt x="70167" y="113348"/>
                    <a:pt x="52705" y="98267"/>
                  </a:cubicBezTo>
                  <a:cubicBezTo>
                    <a:pt x="35242" y="83186"/>
                    <a:pt x="-3916" y="31592"/>
                    <a:pt x="317" y="33179"/>
                  </a:cubicBezTo>
                  <a:cubicBezTo>
                    <a:pt x="4550" y="34766"/>
                    <a:pt x="60907" y="103294"/>
                    <a:pt x="78105" y="107792"/>
                  </a:cubicBezTo>
                  <a:cubicBezTo>
                    <a:pt x="95303" y="112290"/>
                    <a:pt x="98743" y="78423"/>
                    <a:pt x="103505" y="60167"/>
                  </a:cubicBezTo>
                  <a:cubicBezTo>
                    <a:pt x="108267" y="41911"/>
                    <a:pt x="114352" y="-9154"/>
                    <a:pt x="114617" y="1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B05C953B-E8F0-486B-A876-DA2E28758946}"/>
                </a:ext>
              </a:extLst>
            </p:cNvPr>
            <p:cNvSpPr/>
            <p:nvPr/>
          </p:nvSpPr>
          <p:spPr>
            <a:xfrm>
              <a:off x="2717793" y="5874917"/>
              <a:ext cx="232496" cy="86216"/>
            </a:xfrm>
            <a:custGeom>
              <a:avLst/>
              <a:gdLst>
                <a:gd name="connsiteX0" fmla="*/ 7 w 232496"/>
                <a:gd name="connsiteY0" fmla="*/ 421 h 86216"/>
                <a:gd name="connsiteX1" fmla="*/ 85732 w 232496"/>
                <a:gd name="connsiteY1" fmla="*/ 84558 h 86216"/>
                <a:gd name="connsiteX2" fmla="*/ 169870 w 232496"/>
                <a:gd name="connsiteY2" fmla="*/ 55983 h 86216"/>
                <a:gd name="connsiteX3" fmla="*/ 231782 w 232496"/>
                <a:gd name="connsiteY3" fmla="*/ 51221 h 86216"/>
                <a:gd name="connsiteX4" fmla="*/ 128595 w 232496"/>
                <a:gd name="connsiteY4" fmla="*/ 49633 h 86216"/>
                <a:gd name="connsiteX5" fmla="*/ 80970 w 232496"/>
                <a:gd name="connsiteY5" fmla="*/ 51221 h 86216"/>
                <a:gd name="connsiteX6" fmla="*/ 7 w 232496"/>
                <a:gd name="connsiteY6" fmla="*/ 421 h 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96" h="86216">
                  <a:moveTo>
                    <a:pt x="7" y="421"/>
                  </a:moveTo>
                  <a:cubicBezTo>
                    <a:pt x="801" y="5977"/>
                    <a:pt x="57422" y="75298"/>
                    <a:pt x="85732" y="84558"/>
                  </a:cubicBezTo>
                  <a:cubicBezTo>
                    <a:pt x="114042" y="93818"/>
                    <a:pt x="145528" y="61539"/>
                    <a:pt x="169870" y="55983"/>
                  </a:cubicBezTo>
                  <a:cubicBezTo>
                    <a:pt x="194212" y="50427"/>
                    <a:pt x="238661" y="52279"/>
                    <a:pt x="231782" y="51221"/>
                  </a:cubicBezTo>
                  <a:cubicBezTo>
                    <a:pt x="224903" y="50163"/>
                    <a:pt x="153730" y="49633"/>
                    <a:pt x="128595" y="49633"/>
                  </a:cubicBezTo>
                  <a:cubicBezTo>
                    <a:pt x="103460" y="49633"/>
                    <a:pt x="98432" y="56513"/>
                    <a:pt x="80970" y="51221"/>
                  </a:cubicBezTo>
                  <a:cubicBezTo>
                    <a:pt x="63508" y="45929"/>
                    <a:pt x="-787" y="-5135"/>
                    <a:pt x="7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22EE7C94-07FF-42B8-BD6C-7C4C5B7EE36B}"/>
                </a:ext>
              </a:extLst>
            </p:cNvPr>
            <p:cNvSpPr/>
            <p:nvPr/>
          </p:nvSpPr>
          <p:spPr>
            <a:xfrm>
              <a:off x="2770540" y="5927311"/>
              <a:ext cx="355658" cy="229411"/>
            </a:xfrm>
            <a:custGeom>
              <a:avLst/>
              <a:gdLst>
                <a:gd name="connsiteX0" fmla="*/ 4410 w 355658"/>
                <a:gd name="connsiteY0" fmla="*/ 229014 h 229411"/>
                <a:gd name="connsiteX1" fmla="*/ 2823 w 355658"/>
                <a:gd name="connsiteY1" fmla="*/ 127414 h 229411"/>
                <a:gd name="connsiteX2" fmla="*/ 42510 w 355658"/>
                <a:gd name="connsiteY2" fmla="*/ 46452 h 229411"/>
                <a:gd name="connsiteX3" fmla="*/ 142523 w 355658"/>
                <a:gd name="connsiteY3" fmla="*/ 414 h 229411"/>
                <a:gd name="connsiteX4" fmla="*/ 350485 w 355658"/>
                <a:gd name="connsiteY4" fmla="*/ 71852 h 229411"/>
                <a:gd name="connsiteX5" fmla="*/ 275873 w 355658"/>
                <a:gd name="connsiteY5" fmla="*/ 38514 h 229411"/>
                <a:gd name="connsiteX6" fmla="*/ 93310 w 355658"/>
                <a:gd name="connsiteY6" fmla="*/ 11527 h 229411"/>
                <a:gd name="connsiteX7" fmla="*/ 13935 w 355658"/>
                <a:gd name="connsiteY7" fmla="*/ 87727 h 229411"/>
                <a:gd name="connsiteX8" fmla="*/ 4410 w 355658"/>
                <a:gd name="connsiteY8" fmla="*/ 229014 h 2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8" h="229411">
                  <a:moveTo>
                    <a:pt x="4410" y="229014"/>
                  </a:moveTo>
                  <a:cubicBezTo>
                    <a:pt x="2558" y="235629"/>
                    <a:pt x="-3527" y="157841"/>
                    <a:pt x="2823" y="127414"/>
                  </a:cubicBezTo>
                  <a:cubicBezTo>
                    <a:pt x="9173" y="96987"/>
                    <a:pt x="19227" y="67619"/>
                    <a:pt x="42510" y="46452"/>
                  </a:cubicBezTo>
                  <a:cubicBezTo>
                    <a:pt x="65793" y="25285"/>
                    <a:pt x="91194" y="-3819"/>
                    <a:pt x="142523" y="414"/>
                  </a:cubicBezTo>
                  <a:cubicBezTo>
                    <a:pt x="193852" y="4647"/>
                    <a:pt x="328260" y="65502"/>
                    <a:pt x="350485" y="71852"/>
                  </a:cubicBezTo>
                  <a:cubicBezTo>
                    <a:pt x="372710" y="78202"/>
                    <a:pt x="318736" y="48568"/>
                    <a:pt x="275873" y="38514"/>
                  </a:cubicBezTo>
                  <a:cubicBezTo>
                    <a:pt x="233011" y="28460"/>
                    <a:pt x="136966" y="3325"/>
                    <a:pt x="93310" y="11527"/>
                  </a:cubicBezTo>
                  <a:cubicBezTo>
                    <a:pt x="49654" y="19729"/>
                    <a:pt x="29016" y="53860"/>
                    <a:pt x="13935" y="87727"/>
                  </a:cubicBezTo>
                  <a:cubicBezTo>
                    <a:pt x="-1146" y="121594"/>
                    <a:pt x="6262" y="222399"/>
                    <a:pt x="4410" y="22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14155E15-8AC1-4C9C-AD34-2506E00FB83C}"/>
                </a:ext>
              </a:extLst>
            </p:cNvPr>
            <p:cNvSpPr/>
            <p:nvPr/>
          </p:nvSpPr>
          <p:spPr>
            <a:xfrm>
              <a:off x="2809192" y="6008922"/>
              <a:ext cx="385473" cy="106478"/>
            </a:xfrm>
            <a:custGeom>
              <a:avLst/>
              <a:gdLst>
                <a:gd name="connsiteX0" fmla="*/ 349933 w 385473"/>
                <a:gd name="connsiteY0" fmla="*/ 7703 h 106478"/>
                <a:gd name="connsiteX1" fmla="*/ 370571 w 385473"/>
                <a:gd name="connsiteY1" fmla="*/ 99778 h 106478"/>
                <a:gd name="connsiteX2" fmla="*/ 308658 w 385473"/>
                <a:gd name="connsiteY2" fmla="*/ 79141 h 106478"/>
                <a:gd name="connsiteX3" fmla="*/ 164196 w 385473"/>
                <a:gd name="connsiteY3" fmla="*/ 20403 h 106478"/>
                <a:gd name="connsiteX4" fmla="*/ 72121 w 385473"/>
                <a:gd name="connsiteY4" fmla="*/ 1353 h 106478"/>
                <a:gd name="connsiteX5" fmla="*/ 59421 w 385473"/>
                <a:gd name="connsiteY5" fmla="*/ 4528 h 106478"/>
                <a:gd name="connsiteX6" fmla="*/ 683 w 385473"/>
                <a:gd name="connsiteY6" fmla="*/ 28341 h 106478"/>
                <a:gd name="connsiteX7" fmla="*/ 27671 w 385473"/>
                <a:gd name="connsiteY7" fmla="*/ 33103 h 106478"/>
                <a:gd name="connsiteX8" fmla="*/ 32433 w 385473"/>
                <a:gd name="connsiteY8" fmla="*/ 45803 h 106478"/>
                <a:gd name="connsiteX9" fmla="*/ 49896 w 385473"/>
                <a:gd name="connsiteY9" fmla="*/ 28341 h 106478"/>
                <a:gd name="connsiteX10" fmla="*/ 118158 w 385473"/>
                <a:gd name="connsiteY10" fmla="*/ 14053 h 106478"/>
                <a:gd name="connsiteX11" fmla="*/ 372158 w 385473"/>
                <a:gd name="connsiteY11" fmla="*/ 106128 h 106478"/>
                <a:gd name="connsiteX12" fmla="*/ 349933 w 385473"/>
                <a:gd name="connsiteY12" fmla="*/ 7703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473" h="106478">
                  <a:moveTo>
                    <a:pt x="349933" y="7703"/>
                  </a:moveTo>
                  <a:cubicBezTo>
                    <a:pt x="349668" y="6645"/>
                    <a:pt x="377450" y="87872"/>
                    <a:pt x="370571" y="99778"/>
                  </a:cubicBezTo>
                  <a:cubicBezTo>
                    <a:pt x="363692" y="111684"/>
                    <a:pt x="343054" y="92370"/>
                    <a:pt x="308658" y="79141"/>
                  </a:cubicBezTo>
                  <a:cubicBezTo>
                    <a:pt x="274262" y="65912"/>
                    <a:pt x="203619" y="33368"/>
                    <a:pt x="164196" y="20403"/>
                  </a:cubicBezTo>
                  <a:cubicBezTo>
                    <a:pt x="124773" y="7438"/>
                    <a:pt x="89584" y="3999"/>
                    <a:pt x="72121" y="1353"/>
                  </a:cubicBezTo>
                  <a:cubicBezTo>
                    <a:pt x="54658" y="-1293"/>
                    <a:pt x="71327" y="30"/>
                    <a:pt x="59421" y="4528"/>
                  </a:cubicBezTo>
                  <a:cubicBezTo>
                    <a:pt x="47515" y="9026"/>
                    <a:pt x="5975" y="23579"/>
                    <a:pt x="683" y="28341"/>
                  </a:cubicBezTo>
                  <a:cubicBezTo>
                    <a:pt x="-4609" y="33104"/>
                    <a:pt x="22379" y="30193"/>
                    <a:pt x="27671" y="33103"/>
                  </a:cubicBezTo>
                  <a:cubicBezTo>
                    <a:pt x="32963" y="36013"/>
                    <a:pt x="28729" y="46597"/>
                    <a:pt x="32433" y="45803"/>
                  </a:cubicBezTo>
                  <a:cubicBezTo>
                    <a:pt x="36137" y="45009"/>
                    <a:pt x="35609" y="33633"/>
                    <a:pt x="49896" y="28341"/>
                  </a:cubicBezTo>
                  <a:cubicBezTo>
                    <a:pt x="64183" y="23049"/>
                    <a:pt x="64448" y="1088"/>
                    <a:pt x="118158" y="14053"/>
                  </a:cubicBezTo>
                  <a:cubicBezTo>
                    <a:pt x="171868" y="27018"/>
                    <a:pt x="332471" y="98984"/>
                    <a:pt x="372158" y="106128"/>
                  </a:cubicBezTo>
                  <a:cubicBezTo>
                    <a:pt x="411845" y="113272"/>
                    <a:pt x="350198" y="8761"/>
                    <a:pt x="349933" y="7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7F572F2A-C542-4FAC-9F06-E9A03F186973}"/>
                </a:ext>
              </a:extLst>
            </p:cNvPr>
            <p:cNvSpPr/>
            <p:nvPr/>
          </p:nvSpPr>
          <p:spPr>
            <a:xfrm>
              <a:off x="2807661" y="5975311"/>
              <a:ext cx="333211" cy="81894"/>
            </a:xfrm>
            <a:custGeom>
              <a:avLst/>
              <a:gdLst>
                <a:gd name="connsiteX0" fmla="*/ 627 w 333211"/>
                <a:gd name="connsiteY0" fmla="*/ 49252 h 81894"/>
                <a:gd name="connsiteX1" fmla="*/ 160964 w 333211"/>
                <a:gd name="connsiteY1" fmla="*/ 25439 h 81894"/>
                <a:gd name="connsiteX2" fmla="*/ 314952 w 333211"/>
                <a:gd name="connsiteY2" fmla="*/ 81002 h 81894"/>
                <a:gd name="connsiteX3" fmla="*/ 326064 w 333211"/>
                <a:gd name="connsiteY3" fmla="*/ 58777 h 81894"/>
                <a:gd name="connsiteX4" fmla="*/ 276852 w 333211"/>
                <a:gd name="connsiteY4" fmla="*/ 46077 h 81894"/>
                <a:gd name="connsiteX5" fmla="*/ 111752 w 333211"/>
                <a:gd name="connsiteY5" fmla="*/ 39 h 81894"/>
                <a:gd name="connsiteX6" fmla="*/ 627 w 333211"/>
                <a:gd name="connsiteY6" fmla="*/ 49252 h 8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211" h="81894">
                  <a:moveTo>
                    <a:pt x="627" y="49252"/>
                  </a:moveTo>
                  <a:cubicBezTo>
                    <a:pt x="8829" y="53485"/>
                    <a:pt x="108577" y="20147"/>
                    <a:pt x="160964" y="25439"/>
                  </a:cubicBezTo>
                  <a:cubicBezTo>
                    <a:pt x="213351" y="30731"/>
                    <a:pt x="287435" y="75446"/>
                    <a:pt x="314952" y="81002"/>
                  </a:cubicBezTo>
                  <a:cubicBezTo>
                    <a:pt x="342469" y="86558"/>
                    <a:pt x="332414" y="64598"/>
                    <a:pt x="326064" y="58777"/>
                  </a:cubicBezTo>
                  <a:cubicBezTo>
                    <a:pt x="319714" y="52956"/>
                    <a:pt x="312571" y="55867"/>
                    <a:pt x="276852" y="46077"/>
                  </a:cubicBezTo>
                  <a:cubicBezTo>
                    <a:pt x="241133" y="36287"/>
                    <a:pt x="156996" y="1626"/>
                    <a:pt x="111752" y="39"/>
                  </a:cubicBezTo>
                  <a:cubicBezTo>
                    <a:pt x="66508" y="-1548"/>
                    <a:pt x="-7575" y="45019"/>
                    <a:pt x="627" y="49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AA043759-D901-451F-AF61-B55D328CE8DC}"/>
                </a:ext>
              </a:extLst>
            </p:cNvPr>
            <p:cNvSpPr/>
            <p:nvPr/>
          </p:nvSpPr>
          <p:spPr>
            <a:xfrm>
              <a:off x="2737459" y="6055736"/>
              <a:ext cx="104241" cy="373718"/>
            </a:xfrm>
            <a:custGeom>
              <a:avLst/>
              <a:gdLst>
                <a:gd name="connsiteX0" fmla="*/ 77179 w 104241"/>
                <a:gd name="connsiteY0" fmla="*/ 5339 h 373718"/>
                <a:gd name="connsiteX1" fmla="*/ 77179 w 104241"/>
                <a:gd name="connsiteY1" fmla="*/ 67252 h 373718"/>
                <a:gd name="connsiteX2" fmla="*/ 78766 w 104241"/>
                <a:gd name="connsiteY2" fmla="*/ 241877 h 373718"/>
                <a:gd name="connsiteX3" fmla="*/ 35904 w 104241"/>
                <a:gd name="connsiteY3" fmla="*/ 330777 h 373718"/>
                <a:gd name="connsiteX4" fmla="*/ 979 w 104241"/>
                <a:gd name="connsiteY4" fmla="*/ 373639 h 373718"/>
                <a:gd name="connsiteX5" fmla="*/ 75591 w 104241"/>
                <a:gd name="connsiteY5" fmla="*/ 321252 h 373718"/>
                <a:gd name="connsiteX6" fmla="*/ 104166 w 104241"/>
                <a:gd name="connsiteY6" fmla="*/ 191077 h 373718"/>
                <a:gd name="connsiteX7" fmla="*/ 77179 w 104241"/>
                <a:gd name="connsiteY7" fmla="*/ 5339 h 3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41" h="373718">
                  <a:moveTo>
                    <a:pt x="77179" y="5339"/>
                  </a:moveTo>
                  <a:cubicBezTo>
                    <a:pt x="72681" y="-15298"/>
                    <a:pt x="76915" y="27829"/>
                    <a:pt x="77179" y="67252"/>
                  </a:cubicBezTo>
                  <a:cubicBezTo>
                    <a:pt x="77443" y="106675"/>
                    <a:pt x="85645" y="197956"/>
                    <a:pt x="78766" y="241877"/>
                  </a:cubicBezTo>
                  <a:cubicBezTo>
                    <a:pt x="71887" y="285798"/>
                    <a:pt x="48868" y="308817"/>
                    <a:pt x="35904" y="330777"/>
                  </a:cubicBezTo>
                  <a:cubicBezTo>
                    <a:pt x="22940" y="352737"/>
                    <a:pt x="-5635" y="375226"/>
                    <a:pt x="979" y="373639"/>
                  </a:cubicBezTo>
                  <a:cubicBezTo>
                    <a:pt x="7593" y="372052"/>
                    <a:pt x="58393" y="351679"/>
                    <a:pt x="75591" y="321252"/>
                  </a:cubicBezTo>
                  <a:cubicBezTo>
                    <a:pt x="92789" y="290825"/>
                    <a:pt x="102579" y="242671"/>
                    <a:pt x="104166" y="191077"/>
                  </a:cubicBezTo>
                  <a:cubicBezTo>
                    <a:pt x="105753" y="139483"/>
                    <a:pt x="81677" y="25976"/>
                    <a:pt x="77179" y="5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347280AD-0D64-463A-8F75-A255BF61506C}"/>
                </a:ext>
              </a:extLst>
            </p:cNvPr>
            <p:cNvSpPr/>
            <p:nvPr/>
          </p:nvSpPr>
          <p:spPr>
            <a:xfrm>
              <a:off x="2536765" y="6044443"/>
              <a:ext cx="261934" cy="404188"/>
            </a:xfrm>
            <a:custGeom>
              <a:avLst/>
              <a:gdLst>
                <a:gd name="connsiteX0" fmla="*/ 260410 w 261934"/>
                <a:gd name="connsiteY0" fmla="*/ 757 h 404188"/>
                <a:gd name="connsiteX1" fmla="*/ 255648 w 261934"/>
                <a:gd name="connsiteY1" fmla="*/ 257932 h 404188"/>
                <a:gd name="connsiteX2" fmla="*/ 212785 w 261934"/>
                <a:gd name="connsiteY2" fmla="*/ 348420 h 404188"/>
                <a:gd name="connsiteX3" fmla="*/ 155635 w 261934"/>
                <a:gd name="connsiteY3" fmla="*/ 386520 h 404188"/>
                <a:gd name="connsiteX4" fmla="*/ 60 w 261934"/>
                <a:gd name="connsiteY4" fmla="*/ 403982 h 404188"/>
                <a:gd name="connsiteX5" fmla="*/ 174685 w 261934"/>
                <a:gd name="connsiteY5" fmla="*/ 392870 h 404188"/>
                <a:gd name="connsiteX6" fmla="*/ 242948 w 261934"/>
                <a:gd name="connsiteY6" fmla="*/ 348420 h 404188"/>
                <a:gd name="connsiteX7" fmla="*/ 260410 w 261934"/>
                <a:gd name="connsiteY7" fmla="*/ 757 h 4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34" h="404188">
                  <a:moveTo>
                    <a:pt x="260410" y="757"/>
                  </a:moveTo>
                  <a:cubicBezTo>
                    <a:pt x="262527" y="-14324"/>
                    <a:pt x="263585" y="199988"/>
                    <a:pt x="255648" y="257932"/>
                  </a:cubicBezTo>
                  <a:cubicBezTo>
                    <a:pt x="247711" y="315876"/>
                    <a:pt x="229454" y="326989"/>
                    <a:pt x="212785" y="348420"/>
                  </a:cubicBezTo>
                  <a:cubicBezTo>
                    <a:pt x="196116" y="369851"/>
                    <a:pt x="191089" y="377260"/>
                    <a:pt x="155635" y="386520"/>
                  </a:cubicBezTo>
                  <a:cubicBezTo>
                    <a:pt x="120181" y="395780"/>
                    <a:pt x="-3115" y="402924"/>
                    <a:pt x="60" y="403982"/>
                  </a:cubicBezTo>
                  <a:cubicBezTo>
                    <a:pt x="3235" y="405040"/>
                    <a:pt x="134204" y="402130"/>
                    <a:pt x="174685" y="392870"/>
                  </a:cubicBezTo>
                  <a:cubicBezTo>
                    <a:pt x="215166" y="383610"/>
                    <a:pt x="226279" y="414037"/>
                    <a:pt x="242948" y="348420"/>
                  </a:cubicBezTo>
                  <a:cubicBezTo>
                    <a:pt x="259617" y="282803"/>
                    <a:pt x="258293" y="15838"/>
                    <a:pt x="260410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7A76FF3F-AD2B-4567-8810-4DF43B940D22}"/>
                </a:ext>
              </a:extLst>
            </p:cNvPr>
            <p:cNvSpPr/>
            <p:nvPr/>
          </p:nvSpPr>
          <p:spPr>
            <a:xfrm>
              <a:off x="2522511" y="6152922"/>
              <a:ext cx="809078" cy="315232"/>
            </a:xfrm>
            <a:custGeom>
              <a:avLst/>
              <a:gdLst>
                <a:gd name="connsiteX0" fmla="*/ 27 w 809078"/>
                <a:gd name="connsiteY0" fmla="*/ 311378 h 315232"/>
                <a:gd name="connsiteX1" fmla="*/ 266727 w 809078"/>
                <a:gd name="connsiteY1" fmla="*/ 295503 h 315232"/>
                <a:gd name="connsiteX2" fmla="*/ 401664 w 809078"/>
                <a:gd name="connsiteY2" fmla="*/ 233591 h 315232"/>
                <a:gd name="connsiteX3" fmla="*/ 655664 w 809078"/>
                <a:gd name="connsiteY3" fmla="*/ 95478 h 315232"/>
                <a:gd name="connsiteX4" fmla="*/ 765202 w 809078"/>
                <a:gd name="connsiteY4" fmla="*/ 30391 h 315232"/>
                <a:gd name="connsiteX5" fmla="*/ 774727 w 809078"/>
                <a:gd name="connsiteY5" fmla="*/ 228 h 315232"/>
                <a:gd name="connsiteX6" fmla="*/ 806477 w 809078"/>
                <a:gd name="connsiteY6" fmla="*/ 44678 h 315232"/>
                <a:gd name="connsiteX7" fmla="*/ 698527 w 809078"/>
                <a:gd name="connsiteY7" fmla="*/ 58966 h 315232"/>
                <a:gd name="connsiteX8" fmla="*/ 392139 w 809078"/>
                <a:gd name="connsiteY8" fmla="*/ 235178 h 315232"/>
                <a:gd name="connsiteX9" fmla="*/ 250852 w 809078"/>
                <a:gd name="connsiteY9" fmla="*/ 308203 h 315232"/>
                <a:gd name="connsiteX10" fmla="*/ 27 w 809078"/>
                <a:gd name="connsiteY10" fmla="*/ 311378 h 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078" h="315232">
                  <a:moveTo>
                    <a:pt x="27" y="311378"/>
                  </a:moveTo>
                  <a:cubicBezTo>
                    <a:pt x="2673" y="309261"/>
                    <a:pt x="199788" y="308467"/>
                    <a:pt x="266727" y="295503"/>
                  </a:cubicBezTo>
                  <a:cubicBezTo>
                    <a:pt x="333667" y="282538"/>
                    <a:pt x="336841" y="266928"/>
                    <a:pt x="401664" y="233591"/>
                  </a:cubicBezTo>
                  <a:cubicBezTo>
                    <a:pt x="466487" y="200254"/>
                    <a:pt x="595074" y="129345"/>
                    <a:pt x="655664" y="95478"/>
                  </a:cubicBezTo>
                  <a:cubicBezTo>
                    <a:pt x="716254" y="61611"/>
                    <a:pt x="745358" y="46266"/>
                    <a:pt x="765202" y="30391"/>
                  </a:cubicBezTo>
                  <a:cubicBezTo>
                    <a:pt x="785046" y="14516"/>
                    <a:pt x="767848" y="-2153"/>
                    <a:pt x="774727" y="228"/>
                  </a:cubicBezTo>
                  <a:cubicBezTo>
                    <a:pt x="781606" y="2609"/>
                    <a:pt x="819177" y="34888"/>
                    <a:pt x="806477" y="44678"/>
                  </a:cubicBezTo>
                  <a:cubicBezTo>
                    <a:pt x="793777" y="54468"/>
                    <a:pt x="767583" y="27216"/>
                    <a:pt x="698527" y="58966"/>
                  </a:cubicBezTo>
                  <a:cubicBezTo>
                    <a:pt x="629471" y="90716"/>
                    <a:pt x="466751" y="193639"/>
                    <a:pt x="392139" y="235178"/>
                  </a:cubicBezTo>
                  <a:cubicBezTo>
                    <a:pt x="317527" y="276717"/>
                    <a:pt x="314616" y="296032"/>
                    <a:pt x="250852" y="308203"/>
                  </a:cubicBezTo>
                  <a:cubicBezTo>
                    <a:pt x="187088" y="320374"/>
                    <a:pt x="-2619" y="313495"/>
                    <a:pt x="27" y="311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02C4085D-776F-42F9-A386-F9F8C3655355}"/>
                </a:ext>
              </a:extLst>
            </p:cNvPr>
            <p:cNvSpPr/>
            <p:nvPr/>
          </p:nvSpPr>
          <p:spPr>
            <a:xfrm>
              <a:off x="2530932" y="6422963"/>
              <a:ext cx="391704" cy="231018"/>
            </a:xfrm>
            <a:custGeom>
              <a:avLst/>
              <a:gdLst>
                <a:gd name="connsiteX0" fmla="*/ 1131 w 391704"/>
                <a:gd name="connsiteY0" fmla="*/ 41337 h 231018"/>
                <a:gd name="connsiteX1" fmla="*/ 15418 w 391704"/>
                <a:gd name="connsiteY1" fmla="*/ 149287 h 231018"/>
                <a:gd name="connsiteX2" fmla="*/ 75743 w 391704"/>
                <a:gd name="connsiteY2" fmla="*/ 228662 h 231018"/>
                <a:gd name="connsiteX3" fmla="*/ 110668 w 391704"/>
                <a:gd name="connsiteY3" fmla="*/ 190562 h 231018"/>
                <a:gd name="connsiteX4" fmla="*/ 391656 w 391704"/>
                <a:gd name="connsiteY4" fmla="*/ 62 h 231018"/>
                <a:gd name="connsiteX5" fmla="*/ 132893 w 391704"/>
                <a:gd name="connsiteY5" fmla="*/ 169925 h 231018"/>
                <a:gd name="connsiteX6" fmla="*/ 72568 w 391704"/>
                <a:gd name="connsiteY6" fmla="*/ 204850 h 231018"/>
                <a:gd name="connsiteX7" fmla="*/ 37643 w 391704"/>
                <a:gd name="connsiteY7" fmla="*/ 168337 h 231018"/>
                <a:gd name="connsiteX8" fmla="*/ 1131 w 391704"/>
                <a:gd name="connsiteY8" fmla="*/ 41337 h 23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04" h="231018">
                  <a:moveTo>
                    <a:pt x="1131" y="41337"/>
                  </a:moveTo>
                  <a:cubicBezTo>
                    <a:pt x="-2573" y="38162"/>
                    <a:pt x="2983" y="118066"/>
                    <a:pt x="15418" y="149287"/>
                  </a:cubicBezTo>
                  <a:cubicBezTo>
                    <a:pt x="27853" y="180508"/>
                    <a:pt x="59868" y="221783"/>
                    <a:pt x="75743" y="228662"/>
                  </a:cubicBezTo>
                  <a:cubicBezTo>
                    <a:pt x="91618" y="235541"/>
                    <a:pt x="58016" y="228662"/>
                    <a:pt x="110668" y="190562"/>
                  </a:cubicBezTo>
                  <a:cubicBezTo>
                    <a:pt x="163320" y="152462"/>
                    <a:pt x="387952" y="3501"/>
                    <a:pt x="391656" y="62"/>
                  </a:cubicBezTo>
                  <a:cubicBezTo>
                    <a:pt x="395360" y="-3377"/>
                    <a:pt x="186074" y="135794"/>
                    <a:pt x="132893" y="169925"/>
                  </a:cubicBezTo>
                  <a:cubicBezTo>
                    <a:pt x="79712" y="204056"/>
                    <a:pt x="88443" y="205115"/>
                    <a:pt x="72568" y="204850"/>
                  </a:cubicBezTo>
                  <a:cubicBezTo>
                    <a:pt x="56693" y="204585"/>
                    <a:pt x="49549" y="194531"/>
                    <a:pt x="37643" y="168337"/>
                  </a:cubicBezTo>
                  <a:cubicBezTo>
                    <a:pt x="25737" y="142143"/>
                    <a:pt x="4835" y="44512"/>
                    <a:pt x="1131" y="4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5299DFFD-E238-45A9-9729-CE638B565E94}"/>
                </a:ext>
              </a:extLst>
            </p:cNvPr>
            <p:cNvSpPr/>
            <p:nvPr/>
          </p:nvSpPr>
          <p:spPr>
            <a:xfrm>
              <a:off x="2604475" y="6301500"/>
              <a:ext cx="546881" cy="459923"/>
            </a:xfrm>
            <a:custGeom>
              <a:avLst/>
              <a:gdLst>
                <a:gd name="connsiteX0" fmla="*/ 546713 w 546881"/>
                <a:gd name="connsiteY0" fmla="*/ 875 h 459923"/>
                <a:gd name="connsiteX1" fmla="*/ 265725 w 546881"/>
                <a:gd name="connsiteY1" fmla="*/ 270750 h 459923"/>
                <a:gd name="connsiteX2" fmla="*/ 153013 w 546881"/>
                <a:gd name="connsiteY2" fmla="*/ 448550 h 459923"/>
                <a:gd name="connsiteX3" fmla="*/ 114913 w 546881"/>
                <a:gd name="connsiteY3" fmla="*/ 419975 h 459923"/>
                <a:gd name="connsiteX4" fmla="*/ 613 w 546881"/>
                <a:gd name="connsiteY4" fmla="*/ 350125 h 459923"/>
                <a:gd name="connsiteX5" fmla="*/ 170475 w 546881"/>
                <a:gd name="connsiteY5" fmla="*/ 459663 h 459923"/>
                <a:gd name="connsiteX6" fmla="*/ 222863 w 546881"/>
                <a:gd name="connsiteY6" fmla="*/ 367588 h 459923"/>
                <a:gd name="connsiteX7" fmla="*/ 546713 w 546881"/>
                <a:gd name="connsiteY7" fmla="*/ 875 h 4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881" h="459923">
                  <a:moveTo>
                    <a:pt x="546713" y="875"/>
                  </a:moveTo>
                  <a:cubicBezTo>
                    <a:pt x="553857" y="-15265"/>
                    <a:pt x="331342" y="196138"/>
                    <a:pt x="265725" y="270750"/>
                  </a:cubicBezTo>
                  <a:cubicBezTo>
                    <a:pt x="200108" y="345362"/>
                    <a:pt x="178148" y="423679"/>
                    <a:pt x="153013" y="448550"/>
                  </a:cubicBezTo>
                  <a:cubicBezTo>
                    <a:pt x="127878" y="473421"/>
                    <a:pt x="140313" y="436379"/>
                    <a:pt x="114913" y="419975"/>
                  </a:cubicBezTo>
                  <a:cubicBezTo>
                    <a:pt x="89513" y="403571"/>
                    <a:pt x="-8647" y="343510"/>
                    <a:pt x="613" y="350125"/>
                  </a:cubicBezTo>
                  <a:cubicBezTo>
                    <a:pt x="9873" y="356740"/>
                    <a:pt x="133433" y="456753"/>
                    <a:pt x="170475" y="459663"/>
                  </a:cubicBezTo>
                  <a:cubicBezTo>
                    <a:pt x="207517" y="462574"/>
                    <a:pt x="162538" y="441671"/>
                    <a:pt x="222863" y="367588"/>
                  </a:cubicBezTo>
                  <a:cubicBezTo>
                    <a:pt x="283188" y="293505"/>
                    <a:pt x="539569" y="17015"/>
                    <a:pt x="546713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F25A166F-2D99-4BF6-84AF-DB7B28947647}"/>
                </a:ext>
              </a:extLst>
            </p:cNvPr>
            <p:cNvSpPr/>
            <p:nvPr/>
          </p:nvSpPr>
          <p:spPr>
            <a:xfrm>
              <a:off x="2821878" y="6195602"/>
              <a:ext cx="502921" cy="680184"/>
            </a:xfrm>
            <a:custGeom>
              <a:avLst/>
              <a:gdLst>
                <a:gd name="connsiteX0" fmla="*/ 502347 w 502921"/>
                <a:gd name="connsiteY0" fmla="*/ 1998 h 680184"/>
                <a:gd name="connsiteX1" fmla="*/ 294385 w 502921"/>
                <a:gd name="connsiteY1" fmla="*/ 119473 h 680184"/>
                <a:gd name="connsiteX2" fmla="*/ 14985 w 502921"/>
                <a:gd name="connsiteY2" fmla="*/ 597311 h 680184"/>
                <a:gd name="connsiteX3" fmla="*/ 37210 w 502921"/>
                <a:gd name="connsiteY3" fmla="*/ 678273 h 680184"/>
                <a:gd name="connsiteX4" fmla="*/ 30860 w 502921"/>
                <a:gd name="connsiteY4" fmla="*/ 576673 h 680184"/>
                <a:gd name="connsiteX5" fmla="*/ 122935 w 502921"/>
                <a:gd name="connsiteY5" fmla="*/ 357598 h 680184"/>
                <a:gd name="connsiteX6" fmla="*/ 348360 w 502921"/>
                <a:gd name="connsiteY6" fmla="*/ 68673 h 680184"/>
                <a:gd name="connsiteX7" fmla="*/ 502347 w 502921"/>
                <a:gd name="connsiteY7" fmla="*/ 1998 h 6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921" h="680184">
                  <a:moveTo>
                    <a:pt x="502347" y="1998"/>
                  </a:moveTo>
                  <a:cubicBezTo>
                    <a:pt x="493351" y="10465"/>
                    <a:pt x="375612" y="20254"/>
                    <a:pt x="294385" y="119473"/>
                  </a:cubicBezTo>
                  <a:cubicBezTo>
                    <a:pt x="213158" y="218692"/>
                    <a:pt x="57847" y="504178"/>
                    <a:pt x="14985" y="597311"/>
                  </a:cubicBezTo>
                  <a:cubicBezTo>
                    <a:pt x="-27878" y="690444"/>
                    <a:pt x="34564" y="681713"/>
                    <a:pt x="37210" y="678273"/>
                  </a:cubicBezTo>
                  <a:cubicBezTo>
                    <a:pt x="39856" y="674833"/>
                    <a:pt x="16573" y="630119"/>
                    <a:pt x="30860" y="576673"/>
                  </a:cubicBezTo>
                  <a:cubicBezTo>
                    <a:pt x="45147" y="523227"/>
                    <a:pt x="70018" y="442265"/>
                    <a:pt x="122935" y="357598"/>
                  </a:cubicBezTo>
                  <a:cubicBezTo>
                    <a:pt x="175852" y="272931"/>
                    <a:pt x="284066" y="126087"/>
                    <a:pt x="348360" y="68673"/>
                  </a:cubicBezTo>
                  <a:cubicBezTo>
                    <a:pt x="412654" y="11259"/>
                    <a:pt x="511343" y="-6469"/>
                    <a:pt x="502347" y="1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701BD81A-D033-4568-9118-7990AB2A2230}"/>
                </a:ext>
              </a:extLst>
            </p:cNvPr>
            <p:cNvSpPr/>
            <p:nvPr/>
          </p:nvSpPr>
          <p:spPr>
            <a:xfrm>
              <a:off x="2867023" y="6887916"/>
              <a:ext cx="215847" cy="555527"/>
            </a:xfrm>
            <a:custGeom>
              <a:avLst/>
              <a:gdLst>
                <a:gd name="connsiteX0" fmla="*/ 2 w 215847"/>
                <a:gd name="connsiteY0" fmla="*/ 247 h 555527"/>
                <a:gd name="connsiteX1" fmla="*/ 98427 w 215847"/>
                <a:gd name="connsiteY1" fmla="*/ 278059 h 555527"/>
                <a:gd name="connsiteX2" fmla="*/ 214315 w 215847"/>
                <a:gd name="connsiteY2" fmla="*/ 552697 h 555527"/>
                <a:gd name="connsiteX3" fmla="*/ 160340 w 215847"/>
                <a:gd name="connsiteY3" fmla="*/ 409822 h 555527"/>
                <a:gd name="connsiteX4" fmla="*/ 95252 w 215847"/>
                <a:gd name="connsiteY4" fmla="*/ 232022 h 555527"/>
                <a:gd name="connsiteX5" fmla="*/ 2 w 215847"/>
                <a:gd name="connsiteY5" fmla="*/ 247 h 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47" h="555527">
                  <a:moveTo>
                    <a:pt x="2" y="247"/>
                  </a:moveTo>
                  <a:cubicBezTo>
                    <a:pt x="531" y="7920"/>
                    <a:pt x="62708" y="185984"/>
                    <a:pt x="98427" y="278059"/>
                  </a:cubicBezTo>
                  <a:cubicBezTo>
                    <a:pt x="134146" y="370134"/>
                    <a:pt x="203996" y="530736"/>
                    <a:pt x="214315" y="552697"/>
                  </a:cubicBezTo>
                  <a:cubicBezTo>
                    <a:pt x="224634" y="574658"/>
                    <a:pt x="180184" y="463268"/>
                    <a:pt x="160340" y="409822"/>
                  </a:cubicBezTo>
                  <a:cubicBezTo>
                    <a:pt x="140496" y="356376"/>
                    <a:pt x="119329" y="298697"/>
                    <a:pt x="95252" y="232022"/>
                  </a:cubicBezTo>
                  <a:cubicBezTo>
                    <a:pt x="71175" y="165347"/>
                    <a:pt x="-527" y="-7426"/>
                    <a:pt x="2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2B18B51B-7CCF-4E54-9628-5AB8A27BD604}"/>
                </a:ext>
              </a:extLst>
            </p:cNvPr>
            <p:cNvSpPr/>
            <p:nvPr/>
          </p:nvSpPr>
          <p:spPr>
            <a:xfrm>
              <a:off x="2828748" y="6864593"/>
              <a:ext cx="276190" cy="660486"/>
            </a:xfrm>
            <a:custGeom>
              <a:avLst/>
              <a:gdLst>
                <a:gd name="connsiteX0" fmla="*/ 16052 w 276190"/>
                <a:gd name="connsiteY0" fmla="*/ 1345 h 660486"/>
                <a:gd name="connsiteX1" fmla="*/ 11290 w 276190"/>
                <a:gd name="connsiteY1" fmla="*/ 118820 h 660486"/>
                <a:gd name="connsiteX2" fmla="*/ 109715 w 276190"/>
                <a:gd name="connsiteY2" fmla="*/ 344245 h 660486"/>
                <a:gd name="connsiteX3" fmla="*/ 270052 w 276190"/>
                <a:gd name="connsiteY3" fmla="*/ 653807 h 660486"/>
                <a:gd name="connsiteX4" fmla="*/ 220840 w 276190"/>
                <a:gd name="connsiteY4" fmla="*/ 518870 h 660486"/>
                <a:gd name="connsiteX5" fmla="*/ 16052 w 276190"/>
                <a:gd name="connsiteY5" fmla="*/ 88657 h 660486"/>
                <a:gd name="connsiteX6" fmla="*/ 16052 w 276190"/>
                <a:gd name="connsiteY6" fmla="*/ 1345 h 6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90" h="660486">
                  <a:moveTo>
                    <a:pt x="16052" y="1345"/>
                  </a:moveTo>
                  <a:cubicBezTo>
                    <a:pt x="15258" y="6372"/>
                    <a:pt x="-4321" y="61670"/>
                    <a:pt x="11290" y="118820"/>
                  </a:cubicBezTo>
                  <a:cubicBezTo>
                    <a:pt x="26901" y="175970"/>
                    <a:pt x="66588" y="255081"/>
                    <a:pt x="109715" y="344245"/>
                  </a:cubicBezTo>
                  <a:cubicBezTo>
                    <a:pt x="152842" y="433409"/>
                    <a:pt x="251531" y="624703"/>
                    <a:pt x="270052" y="653807"/>
                  </a:cubicBezTo>
                  <a:cubicBezTo>
                    <a:pt x="288573" y="682911"/>
                    <a:pt x="263173" y="613062"/>
                    <a:pt x="220840" y="518870"/>
                  </a:cubicBezTo>
                  <a:cubicBezTo>
                    <a:pt x="178507" y="424678"/>
                    <a:pt x="52564" y="175969"/>
                    <a:pt x="16052" y="88657"/>
                  </a:cubicBezTo>
                  <a:cubicBezTo>
                    <a:pt x="-20460" y="1345"/>
                    <a:pt x="16846" y="-3682"/>
                    <a:pt x="16052" y="1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C95B381A-5162-40E5-A7FE-BD6BDEF7D3A4}"/>
                </a:ext>
              </a:extLst>
            </p:cNvPr>
            <p:cNvSpPr/>
            <p:nvPr/>
          </p:nvSpPr>
          <p:spPr>
            <a:xfrm>
              <a:off x="3517635" y="6611652"/>
              <a:ext cx="121832" cy="601960"/>
            </a:xfrm>
            <a:custGeom>
              <a:avLst/>
              <a:gdLst>
                <a:gd name="connsiteX0" fmla="*/ 1853 w 121832"/>
                <a:gd name="connsiteY0" fmla="*/ 5048 h 601960"/>
                <a:gd name="connsiteX1" fmla="*/ 116153 w 121832"/>
                <a:gd name="connsiteY1" fmla="*/ 573373 h 601960"/>
                <a:gd name="connsiteX2" fmla="*/ 98690 w 121832"/>
                <a:gd name="connsiteY2" fmla="*/ 495586 h 601960"/>
                <a:gd name="connsiteX3" fmla="*/ 47890 w 121832"/>
                <a:gd name="connsiteY3" fmla="*/ 306673 h 601960"/>
                <a:gd name="connsiteX4" fmla="*/ 1853 w 121832"/>
                <a:gd name="connsiteY4" fmla="*/ 5048 h 60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32" h="601960">
                  <a:moveTo>
                    <a:pt x="1853" y="5048"/>
                  </a:moveTo>
                  <a:cubicBezTo>
                    <a:pt x="13230" y="49498"/>
                    <a:pt x="100014" y="491617"/>
                    <a:pt x="116153" y="573373"/>
                  </a:cubicBezTo>
                  <a:cubicBezTo>
                    <a:pt x="132292" y="655129"/>
                    <a:pt x="110067" y="540036"/>
                    <a:pt x="98690" y="495586"/>
                  </a:cubicBezTo>
                  <a:cubicBezTo>
                    <a:pt x="87313" y="451136"/>
                    <a:pt x="61119" y="391340"/>
                    <a:pt x="47890" y="306673"/>
                  </a:cubicBezTo>
                  <a:cubicBezTo>
                    <a:pt x="34661" y="222006"/>
                    <a:pt x="-9524" y="-39402"/>
                    <a:pt x="1853" y="5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2819C5F4-77E8-47A0-BAB6-250BD59E1F0E}"/>
                </a:ext>
              </a:extLst>
            </p:cNvPr>
            <p:cNvSpPr/>
            <p:nvPr/>
          </p:nvSpPr>
          <p:spPr>
            <a:xfrm>
              <a:off x="3425793" y="6437394"/>
              <a:ext cx="78005" cy="567343"/>
            </a:xfrm>
            <a:custGeom>
              <a:avLst/>
              <a:gdLst>
                <a:gd name="connsiteX0" fmla="*/ 32 w 78005"/>
                <a:gd name="connsiteY0" fmla="*/ 3094 h 567343"/>
                <a:gd name="connsiteX1" fmla="*/ 47657 w 78005"/>
                <a:gd name="connsiteY1" fmla="*/ 263444 h 567343"/>
                <a:gd name="connsiteX2" fmla="*/ 57182 w 78005"/>
                <a:gd name="connsiteY2" fmla="*/ 530144 h 567343"/>
                <a:gd name="connsiteX3" fmla="*/ 77820 w 78005"/>
                <a:gd name="connsiteY3" fmla="*/ 552369 h 567343"/>
                <a:gd name="connsiteX4" fmla="*/ 66707 w 78005"/>
                <a:gd name="connsiteY4" fmla="*/ 407906 h 567343"/>
                <a:gd name="connsiteX5" fmla="*/ 55595 w 78005"/>
                <a:gd name="connsiteY5" fmla="*/ 138031 h 567343"/>
                <a:gd name="connsiteX6" fmla="*/ 32 w 78005"/>
                <a:gd name="connsiteY6" fmla="*/ 3094 h 5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05" h="567343">
                  <a:moveTo>
                    <a:pt x="32" y="3094"/>
                  </a:moveTo>
                  <a:cubicBezTo>
                    <a:pt x="-1291" y="23996"/>
                    <a:pt x="38132" y="175602"/>
                    <a:pt x="47657" y="263444"/>
                  </a:cubicBezTo>
                  <a:cubicBezTo>
                    <a:pt x="57182" y="351286"/>
                    <a:pt x="52155" y="481990"/>
                    <a:pt x="57182" y="530144"/>
                  </a:cubicBezTo>
                  <a:cubicBezTo>
                    <a:pt x="62209" y="578298"/>
                    <a:pt x="76233" y="572742"/>
                    <a:pt x="77820" y="552369"/>
                  </a:cubicBezTo>
                  <a:cubicBezTo>
                    <a:pt x="79407" y="531996"/>
                    <a:pt x="70411" y="476962"/>
                    <a:pt x="66707" y="407906"/>
                  </a:cubicBezTo>
                  <a:cubicBezTo>
                    <a:pt x="63003" y="338850"/>
                    <a:pt x="66972" y="204441"/>
                    <a:pt x="55595" y="138031"/>
                  </a:cubicBezTo>
                  <a:cubicBezTo>
                    <a:pt x="44218" y="71621"/>
                    <a:pt x="1355" y="-17808"/>
                    <a:pt x="32" y="3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A7FDAA6A-0719-4246-87C7-485B0E9BCFB1}"/>
                </a:ext>
              </a:extLst>
            </p:cNvPr>
            <p:cNvSpPr/>
            <p:nvPr/>
          </p:nvSpPr>
          <p:spPr>
            <a:xfrm>
              <a:off x="3617870" y="7199863"/>
              <a:ext cx="75477" cy="397228"/>
            </a:xfrm>
            <a:custGeom>
              <a:avLst/>
              <a:gdLst>
                <a:gd name="connsiteX0" fmla="*/ 25443 w 75477"/>
                <a:gd name="connsiteY0" fmla="*/ 1037 h 397228"/>
                <a:gd name="connsiteX1" fmla="*/ 58780 w 75477"/>
                <a:gd name="connsiteY1" fmla="*/ 226462 h 397228"/>
                <a:gd name="connsiteX2" fmla="*/ 50843 w 75477"/>
                <a:gd name="connsiteY2" fmla="*/ 320125 h 397228"/>
                <a:gd name="connsiteX3" fmla="*/ 43 w 75477"/>
                <a:gd name="connsiteY3" fmla="*/ 396325 h 397228"/>
                <a:gd name="connsiteX4" fmla="*/ 60368 w 75477"/>
                <a:gd name="connsiteY4" fmla="*/ 359812 h 397228"/>
                <a:gd name="connsiteX5" fmla="*/ 73068 w 75477"/>
                <a:gd name="connsiteY5" fmla="*/ 326475 h 397228"/>
                <a:gd name="connsiteX6" fmla="*/ 25443 w 75477"/>
                <a:gd name="connsiteY6" fmla="*/ 1037 h 39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77" h="397228">
                  <a:moveTo>
                    <a:pt x="25443" y="1037"/>
                  </a:moveTo>
                  <a:cubicBezTo>
                    <a:pt x="23062" y="-15632"/>
                    <a:pt x="54547" y="173281"/>
                    <a:pt x="58780" y="226462"/>
                  </a:cubicBezTo>
                  <a:cubicBezTo>
                    <a:pt x="63013" y="279643"/>
                    <a:pt x="60632" y="291815"/>
                    <a:pt x="50843" y="320125"/>
                  </a:cubicBezTo>
                  <a:cubicBezTo>
                    <a:pt x="41054" y="348435"/>
                    <a:pt x="-1544" y="389711"/>
                    <a:pt x="43" y="396325"/>
                  </a:cubicBezTo>
                  <a:cubicBezTo>
                    <a:pt x="1630" y="402939"/>
                    <a:pt x="48197" y="371454"/>
                    <a:pt x="60368" y="359812"/>
                  </a:cubicBezTo>
                  <a:cubicBezTo>
                    <a:pt x="72539" y="348170"/>
                    <a:pt x="79418" y="391298"/>
                    <a:pt x="73068" y="326475"/>
                  </a:cubicBezTo>
                  <a:cubicBezTo>
                    <a:pt x="66718" y="261652"/>
                    <a:pt x="27824" y="17706"/>
                    <a:pt x="25443" y="1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90731C3B-C41F-45DE-BF30-106EDD91DE04}"/>
                </a:ext>
              </a:extLst>
            </p:cNvPr>
            <p:cNvSpPr/>
            <p:nvPr/>
          </p:nvSpPr>
          <p:spPr>
            <a:xfrm>
              <a:off x="3506764" y="6998951"/>
              <a:ext cx="112895" cy="603616"/>
            </a:xfrm>
            <a:custGeom>
              <a:avLst/>
              <a:gdLst>
                <a:gd name="connsiteX0" fmla="*/ 24 w 112895"/>
                <a:gd name="connsiteY0" fmla="*/ 337 h 603616"/>
                <a:gd name="connsiteX1" fmla="*/ 42886 w 112895"/>
                <a:gd name="connsiteY1" fmla="*/ 362287 h 603616"/>
                <a:gd name="connsiteX2" fmla="*/ 60349 w 112895"/>
                <a:gd name="connsiteY2" fmla="*/ 538499 h 603616"/>
                <a:gd name="connsiteX3" fmla="*/ 112736 w 112895"/>
                <a:gd name="connsiteY3" fmla="*/ 603587 h 603616"/>
                <a:gd name="connsiteX4" fmla="*/ 76224 w 112895"/>
                <a:gd name="connsiteY4" fmla="*/ 546437 h 603616"/>
                <a:gd name="connsiteX5" fmla="*/ 63524 w 112895"/>
                <a:gd name="connsiteY5" fmla="*/ 511512 h 603616"/>
                <a:gd name="connsiteX6" fmla="*/ 63524 w 112895"/>
                <a:gd name="connsiteY6" fmla="*/ 494049 h 603616"/>
                <a:gd name="connsiteX7" fmla="*/ 109561 w 112895"/>
                <a:gd name="connsiteY7" fmla="*/ 582949 h 603616"/>
                <a:gd name="connsiteX8" fmla="*/ 69874 w 112895"/>
                <a:gd name="connsiteY8" fmla="*/ 497224 h 603616"/>
                <a:gd name="connsiteX9" fmla="*/ 49236 w 112895"/>
                <a:gd name="connsiteY9" fmla="*/ 300374 h 603616"/>
                <a:gd name="connsiteX10" fmla="*/ 24 w 112895"/>
                <a:gd name="connsiteY10" fmla="*/ 337 h 60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95" h="603616">
                  <a:moveTo>
                    <a:pt x="24" y="337"/>
                  </a:moveTo>
                  <a:cubicBezTo>
                    <a:pt x="-1034" y="10656"/>
                    <a:pt x="32832" y="272593"/>
                    <a:pt x="42886" y="362287"/>
                  </a:cubicBezTo>
                  <a:cubicBezTo>
                    <a:pt x="52940" y="451981"/>
                    <a:pt x="48707" y="498282"/>
                    <a:pt x="60349" y="538499"/>
                  </a:cubicBezTo>
                  <a:cubicBezTo>
                    <a:pt x="71991" y="578716"/>
                    <a:pt x="110090" y="602264"/>
                    <a:pt x="112736" y="603587"/>
                  </a:cubicBezTo>
                  <a:cubicBezTo>
                    <a:pt x="115382" y="604910"/>
                    <a:pt x="84426" y="561783"/>
                    <a:pt x="76224" y="546437"/>
                  </a:cubicBezTo>
                  <a:cubicBezTo>
                    <a:pt x="68022" y="531091"/>
                    <a:pt x="65641" y="520243"/>
                    <a:pt x="63524" y="511512"/>
                  </a:cubicBezTo>
                  <a:cubicBezTo>
                    <a:pt x="61407" y="502781"/>
                    <a:pt x="55851" y="482143"/>
                    <a:pt x="63524" y="494049"/>
                  </a:cubicBezTo>
                  <a:cubicBezTo>
                    <a:pt x="71197" y="505955"/>
                    <a:pt x="108503" y="582420"/>
                    <a:pt x="109561" y="582949"/>
                  </a:cubicBezTo>
                  <a:cubicBezTo>
                    <a:pt x="110619" y="583478"/>
                    <a:pt x="79928" y="544320"/>
                    <a:pt x="69874" y="497224"/>
                  </a:cubicBezTo>
                  <a:cubicBezTo>
                    <a:pt x="59820" y="450128"/>
                    <a:pt x="65905" y="381601"/>
                    <a:pt x="49236" y="300374"/>
                  </a:cubicBezTo>
                  <a:cubicBezTo>
                    <a:pt x="32567" y="219147"/>
                    <a:pt x="1082" y="-9982"/>
                    <a:pt x="24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02C56124-BF3F-40A9-983C-284295AE8E6B}"/>
                </a:ext>
              </a:extLst>
            </p:cNvPr>
            <p:cNvSpPr/>
            <p:nvPr/>
          </p:nvSpPr>
          <p:spPr>
            <a:xfrm>
              <a:off x="3528569" y="7002396"/>
              <a:ext cx="72030" cy="519050"/>
            </a:xfrm>
            <a:custGeom>
              <a:avLst/>
              <a:gdLst>
                <a:gd name="connsiteX0" fmla="*/ 444 w 72030"/>
                <a:gd name="connsiteY0" fmla="*/ 67 h 519050"/>
                <a:gd name="connsiteX1" fmla="*/ 13144 w 72030"/>
                <a:gd name="connsiteY1" fmla="*/ 200092 h 519050"/>
                <a:gd name="connsiteX2" fmla="*/ 33781 w 72030"/>
                <a:gd name="connsiteY2" fmla="*/ 319154 h 519050"/>
                <a:gd name="connsiteX3" fmla="*/ 70294 w 72030"/>
                <a:gd name="connsiteY3" fmla="*/ 514417 h 519050"/>
                <a:gd name="connsiteX4" fmla="*/ 62356 w 72030"/>
                <a:gd name="connsiteY4" fmla="*/ 438217 h 519050"/>
                <a:gd name="connsiteX5" fmla="*/ 29019 w 72030"/>
                <a:gd name="connsiteY5" fmla="*/ 222317 h 519050"/>
                <a:gd name="connsiteX6" fmla="*/ 444 w 72030"/>
                <a:gd name="connsiteY6" fmla="*/ 67 h 5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0" h="519050">
                  <a:moveTo>
                    <a:pt x="444" y="67"/>
                  </a:moveTo>
                  <a:cubicBezTo>
                    <a:pt x="-2202" y="-3637"/>
                    <a:pt x="7588" y="146911"/>
                    <a:pt x="13144" y="200092"/>
                  </a:cubicBezTo>
                  <a:cubicBezTo>
                    <a:pt x="18700" y="253273"/>
                    <a:pt x="24256" y="266767"/>
                    <a:pt x="33781" y="319154"/>
                  </a:cubicBezTo>
                  <a:cubicBezTo>
                    <a:pt x="43306" y="371541"/>
                    <a:pt x="65532" y="494573"/>
                    <a:pt x="70294" y="514417"/>
                  </a:cubicBezTo>
                  <a:cubicBezTo>
                    <a:pt x="75056" y="534261"/>
                    <a:pt x="69235" y="486900"/>
                    <a:pt x="62356" y="438217"/>
                  </a:cubicBezTo>
                  <a:cubicBezTo>
                    <a:pt x="55477" y="389534"/>
                    <a:pt x="39867" y="293754"/>
                    <a:pt x="29019" y="222317"/>
                  </a:cubicBezTo>
                  <a:cubicBezTo>
                    <a:pt x="18171" y="150880"/>
                    <a:pt x="3090" y="3771"/>
                    <a:pt x="44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CA686369-1B74-42D6-A0AD-8C6A8253FB13}"/>
                </a:ext>
              </a:extLst>
            </p:cNvPr>
            <p:cNvSpPr/>
            <p:nvPr/>
          </p:nvSpPr>
          <p:spPr>
            <a:xfrm>
              <a:off x="2298334" y="6559550"/>
              <a:ext cx="235628" cy="318614"/>
            </a:xfrm>
            <a:custGeom>
              <a:avLst/>
              <a:gdLst>
                <a:gd name="connsiteX0" fmla="*/ 235316 w 235628"/>
                <a:gd name="connsiteY0" fmla="*/ 0 h 318614"/>
                <a:gd name="connsiteX1" fmla="*/ 51166 w 235628"/>
                <a:gd name="connsiteY1" fmla="*/ 281517 h 318614"/>
                <a:gd name="connsiteX2" fmla="*/ 76566 w 235628"/>
                <a:gd name="connsiteY2" fmla="*/ 315383 h 318614"/>
                <a:gd name="connsiteX3" fmla="*/ 178166 w 235628"/>
                <a:gd name="connsiteY3" fmla="*/ 281517 h 318614"/>
                <a:gd name="connsiteX4" fmla="*/ 186633 w 235628"/>
                <a:gd name="connsiteY4" fmla="*/ 211667 h 318614"/>
                <a:gd name="connsiteX5" fmla="*/ 366 w 235628"/>
                <a:gd name="connsiteY5" fmla="*/ 281517 h 318614"/>
                <a:gd name="connsiteX6" fmla="*/ 235316 w 235628"/>
                <a:gd name="connsiteY6" fmla="*/ 0 h 31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628" h="318614">
                  <a:moveTo>
                    <a:pt x="235316" y="0"/>
                  </a:moveTo>
                  <a:cubicBezTo>
                    <a:pt x="243783" y="0"/>
                    <a:pt x="77624" y="228953"/>
                    <a:pt x="51166" y="281517"/>
                  </a:cubicBezTo>
                  <a:cubicBezTo>
                    <a:pt x="24708" y="334081"/>
                    <a:pt x="55399" y="315383"/>
                    <a:pt x="76566" y="315383"/>
                  </a:cubicBezTo>
                  <a:cubicBezTo>
                    <a:pt x="97733" y="315383"/>
                    <a:pt x="159821" y="298803"/>
                    <a:pt x="178166" y="281517"/>
                  </a:cubicBezTo>
                  <a:cubicBezTo>
                    <a:pt x="196510" y="264231"/>
                    <a:pt x="216266" y="211667"/>
                    <a:pt x="186633" y="211667"/>
                  </a:cubicBezTo>
                  <a:cubicBezTo>
                    <a:pt x="157000" y="211667"/>
                    <a:pt x="-8806" y="312562"/>
                    <a:pt x="366" y="281517"/>
                  </a:cubicBezTo>
                  <a:cubicBezTo>
                    <a:pt x="9538" y="250472"/>
                    <a:pt x="226849" y="0"/>
                    <a:pt x="2353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2961B66F-F401-4CFE-95FA-76C257B0E96B}"/>
                </a:ext>
              </a:extLst>
            </p:cNvPr>
            <p:cNvSpPr/>
            <p:nvPr/>
          </p:nvSpPr>
          <p:spPr>
            <a:xfrm>
              <a:off x="2315184" y="6742964"/>
              <a:ext cx="398889" cy="517622"/>
            </a:xfrm>
            <a:custGeom>
              <a:avLst/>
              <a:gdLst>
                <a:gd name="connsiteX0" fmla="*/ 398383 w 398889"/>
                <a:gd name="connsiteY0" fmla="*/ 7086 h 517622"/>
                <a:gd name="connsiteX1" fmla="*/ 315833 w 398889"/>
                <a:gd name="connsiteY1" fmla="*/ 70586 h 517622"/>
                <a:gd name="connsiteX2" fmla="*/ 8916 w 398889"/>
                <a:gd name="connsiteY2" fmla="*/ 474869 h 517622"/>
                <a:gd name="connsiteX3" fmla="*/ 80883 w 398889"/>
                <a:gd name="connsiteY3" fmla="*/ 466403 h 517622"/>
                <a:gd name="connsiteX4" fmla="*/ 63949 w 398889"/>
                <a:gd name="connsiteY4" fmla="*/ 500269 h 517622"/>
                <a:gd name="connsiteX5" fmla="*/ 290433 w 398889"/>
                <a:gd name="connsiteY5" fmla="*/ 153136 h 517622"/>
                <a:gd name="connsiteX6" fmla="*/ 398383 w 398889"/>
                <a:gd name="connsiteY6" fmla="*/ 7086 h 5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889" h="517622">
                  <a:moveTo>
                    <a:pt x="398383" y="7086"/>
                  </a:moveTo>
                  <a:cubicBezTo>
                    <a:pt x="402616" y="-6672"/>
                    <a:pt x="380744" y="-7378"/>
                    <a:pt x="315833" y="70586"/>
                  </a:cubicBezTo>
                  <a:cubicBezTo>
                    <a:pt x="250922" y="148550"/>
                    <a:pt x="48074" y="408900"/>
                    <a:pt x="8916" y="474869"/>
                  </a:cubicBezTo>
                  <a:cubicBezTo>
                    <a:pt x="-30242" y="540838"/>
                    <a:pt x="71711" y="462170"/>
                    <a:pt x="80883" y="466403"/>
                  </a:cubicBezTo>
                  <a:cubicBezTo>
                    <a:pt x="90055" y="470636"/>
                    <a:pt x="29024" y="552480"/>
                    <a:pt x="63949" y="500269"/>
                  </a:cubicBezTo>
                  <a:cubicBezTo>
                    <a:pt x="98874" y="448058"/>
                    <a:pt x="236811" y="231100"/>
                    <a:pt x="290433" y="153136"/>
                  </a:cubicBezTo>
                  <a:cubicBezTo>
                    <a:pt x="344055" y="75172"/>
                    <a:pt x="394150" y="20844"/>
                    <a:pt x="398383" y="7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DF7B6A9F-108A-4D7E-8DA1-A291A5C9D03C}"/>
                </a:ext>
              </a:extLst>
            </p:cNvPr>
            <p:cNvSpPr/>
            <p:nvPr/>
          </p:nvSpPr>
          <p:spPr>
            <a:xfrm>
              <a:off x="2365259" y="7442300"/>
              <a:ext cx="466841" cy="341157"/>
            </a:xfrm>
            <a:custGeom>
              <a:avLst/>
              <a:gdLst>
                <a:gd name="connsiteX0" fmla="*/ 15991 w 466841"/>
                <a:gd name="connsiteY0" fmla="*/ 2017 h 341157"/>
                <a:gd name="connsiteX1" fmla="*/ 191674 w 466841"/>
                <a:gd name="connsiteY1" fmla="*/ 205217 h 341157"/>
                <a:gd name="connsiteX2" fmla="*/ 466841 w 466841"/>
                <a:gd name="connsiteY2" fmla="*/ 306817 h 341157"/>
                <a:gd name="connsiteX3" fmla="*/ 193791 w 466841"/>
                <a:gd name="connsiteY3" fmla="*/ 239083 h 341157"/>
                <a:gd name="connsiteX4" fmla="*/ 411808 w 466841"/>
                <a:gd name="connsiteY4" fmla="*/ 338567 h 341157"/>
                <a:gd name="connsiteX5" fmla="*/ 51974 w 466841"/>
                <a:gd name="connsiteY5" fmla="*/ 112083 h 341157"/>
                <a:gd name="connsiteX6" fmla="*/ 15991 w 466841"/>
                <a:gd name="connsiteY6" fmla="*/ 2017 h 3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841" h="341157">
                  <a:moveTo>
                    <a:pt x="15991" y="2017"/>
                  </a:moveTo>
                  <a:cubicBezTo>
                    <a:pt x="39274" y="17539"/>
                    <a:pt x="116532" y="154417"/>
                    <a:pt x="191674" y="205217"/>
                  </a:cubicBezTo>
                  <a:cubicBezTo>
                    <a:pt x="266816" y="256017"/>
                    <a:pt x="466488" y="301173"/>
                    <a:pt x="466841" y="306817"/>
                  </a:cubicBezTo>
                  <a:cubicBezTo>
                    <a:pt x="467194" y="312461"/>
                    <a:pt x="202963" y="233791"/>
                    <a:pt x="193791" y="239083"/>
                  </a:cubicBezTo>
                  <a:cubicBezTo>
                    <a:pt x="184619" y="244375"/>
                    <a:pt x="435444" y="359734"/>
                    <a:pt x="411808" y="338567"/>
                  </a:cubicBezTo>
                  <a:cubicBezTo>
                    <a:pt x="388172" y="317400"/>
                    <a:pt x="116532" y="160061"/>
                    <a:pt x="51974" y="112083"/>
                  </a:cubicBezTo>
                  <a:cubicBezTo>
                    <a:pt x="-12584" y="64105"/>
                    <a:pt x="-7292" y="-13505"/>
                    <a:pt x="15991" y="2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D0BB07B8-C7AF-4961-B136-DC6FB4755DA3}"/>
                </a:ext>
              </a:extLst>
            </p:cNvPr>
            <p:cNvSpPr/>
            <p:nvPr/>
          </p:nvSpPr>
          <p:spPr>
            <a:xfrm>
              <a:off x="2409841" y="7589277"/>
              <a:ext cx="766634" cy="188771"/>
            </a:xfrm>
            <a:custGeom>
              <a:avLst/>
              <a:gdLst>
                <a:gd name="connsiteX0" fmla="*/ 9509 w 766634"/>
                <a:gd name="connsiteY0" fmla="*/ 1090 h 188771"/>
                <a:gd name="connsiteX1" fmla="*/ 64542 w 766634"/>
                <a:gd name="connsiteY1" fmla="*/ 45540 h 188771"/>
                <a:gd name="connsiteX2" fmla="*/ 305842 w 766634"/>
                <a:gd name="connsiteY2" fmla="*/ 172540 h 188771"/>
                <a:gd name="connsiteX3" fmla="*/ 555609 w 766634"/>
                <a:gd name="connsiteY3" fmla="*/ 185240 h 188771"/>
                <a:gd name="connsiteX4" fmla="*/ 765159 w 766634"/>
                <a:gd name="connsiteY4" fmla="*/ 155606 h 188771"/>
                <a:gd name="connsiteX5" fmla="*/ 447659 w 766634"/>
                <a:gd name="connsiteY5" fmla="*/ 147140 h 188771"/>
                <a:gd name="connsiteX6" fmla="*/ 223292 w 766634"/>
                <a:gd name="connsiteY6" fmla="*/ 83640 h 188771"/>
                <a:gd name="connsiteX7" fmla="*/ 9509 w 766634"/>
                <a:gd name="connsiteY7" fmla="*/ 1090 h 18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6634" h="188771">
                  <a:moveTo>
                    <a:pt x="9509" y="1090"/>
                  </a:moveTo>
                  <a:cubicBezTo>
                    <a:pt x="-16949" y="-5260"/>
                    <a:pt x="15153" y="16965"/>
                    <a:pt x="64542" y="45540"/>
                  </a:cubicBezTo>
                  <a:cubicBezTo>
                    <a:pt x="113931" y="74115"/>
                    <a:pt x="223998" y="149257"/>
                    <a:pt x="305842" y="172540"/>
                  </a:cubicBezTo>
                  <a:cubicBezTo>
                    <a:pt x="387686" y="195823"/>
                    <a:pt x="479056" y="188062"/>
                    <a:pt x="555609" y="185240"/>
                  </a:cubicBezTo>
                  <a:cubicBezTo>
                    <a:pt x="632162" y="182418"/>
                    <a:pt x="783151" y="161956"/>
                    <a:pt x="765159" y="155606"/>
                  </a:cubicBezTo>
                  <a:cubicBezTo>
                    <a:pt x="747167" y="149256"/>
                    <a:pt x="537970" y="159134"/>
                    <a:pt x="447659" y="147140"/>
                  </a:cubicBezTo>
                  <a:cubicBezTo>
                    <a:pt x="357348" y="135146"/>
                    <a:pt x="299492" y="108335"/>
                    <a:pt x="223292" y="83640"/>
                  </a:cubicBezTo>
                  <a:cubicBezTo>
                    <a:pt x="147092" y="58945"/>
                    <a:pt x="35967" y="7440"/>
                    <a:pt x="9509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5CDED778-172C-4E65-9760-71F16FE04278}"/>
                </a:ext>
              </a:extLst>
            </p:cNvPr>
            <p:cNvSpPr/>
            <p:nvPr/>
          </p:nvSpPr>
          <p:spPr>
            <a:xfrm>
              <a:off x="3059210" y="7559077"/>
              <a:ext cx="592225" cy="186691"/>
            </a:xfrm>
            <a:custGeom>
              <a:avLst/>
              <a:gdLst>
                <a:gd name="connsiteX0" fmla="*/ 16307 w 592225"/>
                <a:gd name="connsiteY0" fmla="*/ 181573 h 186691"/>
                <a:gd name="connsiteX1" fmla="*/ 79807 w 592225"/>
                <a:gd name="connsiteY1" fmla="*/ 177340 h 186691"/>
                <a:gd name="connsiteX2" fmla="*/ 376140 w 592225"/>
                <a:gd name="connsiteY2" fmla="*/ 137123 h 186691"/>
                <a:gd name="connsiteX3" fmla="*/ 589923 w 592225"/>
                <a:gd name="connsiteY3" fmla="*/ 1656 h 186691"/>
                <a:gd name="connsiteX4" fmla="*/ 479857 w 592225"/>
                <a:gd name="connsiteY4" fmla="*/ 65156 h 186691"/>
                <a:gd name="connsiteX5" fmla="*/ 331690 w 592225"/>
                <a:gd name="connsiteY5" fmla="*/ 115956 h 186691"/>
                <a:gd name="connsiteX6" fmla="*/ 16307 w 592225"/>
                <a:gd name="connsiteY6" fmla="*/ 181573 h 1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225" h="186691">
                  <a:moveTo>
                    <a:pt x="16307" y="181573"/>
                  </a:moveTo>
                  <a:cubicBezTo>
                    <a:pt x="-25673" y="191804"/>
                    <a:pt x="19835" y="184748"/>
                    <a:pt x="79807" y="177340"/>
                  </a:cubicBezTo>
                  <a:cubicBezTo>
                    <a:pt x="139779" y="169932"/>
                    <a:pt x="291121" y="166404"/>
                    <a:pt x="376140" y="137123"/>
                  </a:cubicBezTo>
                  <a:cubicBezTo>
                    <a:pt x="461159" y="107842"/>
                    <a:pt x="572637" y="13651"/>
                    <a:pt x="589923" y="1656"/>
                  </a:cubicBezTo>
                  <a:cubicBezTo>
                    <a:pt x="607209" y="-10339"/>
                    <a:pt x="522896" y="46106"/>
                    <a:pt x="479857" y="65156"/>
                  </a:cubicBezTo>
                  <a:cubicBezTo>
                    <a:pt x="436818" y="84206"/>
                    <a:pt x="404009" y="96553"/>
                    <a:pt x="331690" y="115956"/>
                  </a:cubicBezTo>
                  <a:cubicBezTo>
                    <a:pt x="259371" y="135359"/>
                    <a:pt x="58287" y="171342"/>
                    <a:pt x="16307" y="181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F3A76540-F0F3-4234-9F8D-1E656568E485}"/>
                </a:ext>
              </a:extLst>
            </p:cNvPr>
            <p:cNvSpPr/>
            <p:nvPr/>
          </p:nvSpPr>
          <p:spPr>
            <a:xfrm>
              <a:off x="6527624" y="5812674"/>
              <a:ext cx="185174" cy="445375"/>
            </a:xfrm>
            <a:custGeom>
              <a:avLst/>
              <a:gdLst>
                <a:gd name="connsiteX0" fmla="*/ 184326 w 185174"/>
                <a:gd name="connsiteY0" fmla="*/ 5514 h 445375"/>
                <a:gd name="connsiteX1" fmla="*/ 124001 w 185174"/>
                <a:gd name="connsiteY1" fmla="*/ 84889 h 445375"/>
                <a:gd name="connsiteX2" fmla="*/ 54151 w 185174"/>
                <a:gd name="connsiteY2" fmla="*/ 257926 h 445375"/>
                <a:gd name="connsiteX3" fmla="*/ 176 w 185174"/>
                <a:gd name="connsiteY3" fmla="*/ 443664 h 445375"/>
                <a:gd name="connsiteX4" fmla="*/ 38276 w 185174"/>
                <a:gd name="connsiteY4" fmla="*/ 343651 h 445375"/>
                <a:gd name="connsiteX5" fmla="*/ 77964 w 185174"/>
                <a:gd name="connsiteY5" fmla="*/ 230939 h 445375"/>
                <a:gd name="connsiteX6" fmla="*/ 184326 w 185174"/>
                <a:gd name="connsiteY6" fmla="*/ 5514 h 4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74" h="445375">
                  <a:moveTo>
                    <a:pt x="184326" y="5514"/>
                  </a:moveTo>
                  <a:cubicBezTo>
                    <a:pt x="191999" y="-18828"/>
                    <a:pt x="145697" y="42820"/>
                    <a:pt x="124001" y="84889"/>
                  </a:cubicBezTo>
                  <a:cubicBezTo>
                    <a:pt x="102305" y="126958"/>
                    <a:pt x="74788" y="198130"/>
                    <a:pt x="54151" y="257926"/>
                  </a:cubicBezTo>
                  <a:cubicBezTo>
                    <a:pt x="33514" y="317722"/>
                    <a:pt x="2822" y="429377"/>
                    <a:pt x="176" y="443664"/>
                  </a:cubicBezTo>
                  <a:cubicBezTo>
                    <a:pt x="-2470" y="457951"/>
                    <a:pt x="25311" y="379105"/>
                    <a:pt x="38276" y="343651"/>
                  </a:cubicBezTo>
                  <a:cubicBezTo>
                    <a:pt x="51241" y="308197"/>
                    <a:pt x="54681" y="285708"/>
                    <a:pt x="77964" y="230939"/>
                  </a:cubicBezTo>
                  <a:cubicBezTo>
                    <a:pt x="101247" y="176170"/>
                    <a:pt x="176653" y="29856"/>
                    <a:pt x="184326" y="5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4239EE89-4807-442F-9FC7-A589A1639022}"/>
                </a:ext>
              </a:extLst>
            </p:cNvPr>
            <p:cNvSpPr/>
            <p:nvPr/>
          </p:nvSpPr>
          <p:spPr>
            <a:xfrm>
              <a:off x="6895764" y="6306679"/>
              <a:ext cx="248006" cy="343384"/>
            </a:xfrm>
            <a:custGeom>
              <a:avLst/>
              <a:gdLst>
                <a:gd name="connsiteX0" fmla="*/ 247986 w 248006"/>
                <a:gd name="connsiteY0" fmla="*/ 459 h 343384"/>
                <a:gd name="connsiteX1" fmla="*/ 87649 w 248006"/>
                <a:gd name="connsiteY1" fmla="*/ 286209 h 343384"/>
                <a:gd name="connsiteX2" fmla="*/ 336 w 248006"/>
                <a:gd name="connsiteY2" fmla="*/ 343359 h 343384"/>
                <a:gd name="connsiteX3" fmla="*/ 59074 w 248006"/>
                <a:gd name="connsiteY3" fmla="*/ 292559 h 343384"/>
                <a:gd name="connsiteX4" fmla="*/ 98761 w 248006"/>
                <a:gd name="connsiteY4" fmla="*/ 221121 h 343384"/>
                <a:gd name="connsiteX5" fmla="*/ 247986 w 248006"/>
                <a:gd name="connsiteY5" fmla="*/ 459 h 3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006" h="343384">
                  <a:moveTo>
                    <a:pt x="247986" y="459"/>
                  </a:moveTo>
                  <a:cubicBezTo>
                    <a:pt x="246134" y="11307"/>
                    <a:pt x="128924" y="229059"/>
                    <a:pt x="87649" y="286209"/>
                  </a:cubicBezTo>
                  <a:cubicBezTo>
                    <a:pt x="46374" y="343359"/>
                    <a:pt x="5098" y="342301"/>
                    <a:pt x="336" y="343359"/>
                  </a:cubicBezTo>
                  <a:cubicBezTo>
                    <a:pt x="-4426" y="344417"/>
                    <a:pt x="42670" y="312932"/>
                    <a:pt x="59074" y="292559"/>
                  </a:cubicBezTo>
                  <a:cubicBezTo>
                    <a:pt x="75478" y="272186"/>
                    <a:pt x="71244" y="268217"/>
                    <a:pt x="98761" y="221121"/>
                  </a:cubicBezTo>
                  <a:cubicBezTo>
                    <a:pt x="126278" y="174025"/>
                    <a:pt x="249838" y="-10389"/>
                    <a:pt x="247986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E686F885-58F8-4239-B2E4-700AAAF303A2}"/>
                </a:ext>
              </a:extLst>
            </p:cNvPr>
            <p:cNvSpPr/>
            <p:nvPr/>
          </p:nvSpPr>
          <p:spPr>
            <a:xfrm>
              <a:off x="6749831" y="6273770"/>
              <a:ext cx="393621" cy="424966"/>
            </a:xfrm>
            <a:custGeom>
              <a:avLst/>
              <a:gdLst>
                <a:gd name="connsiteX0" fmla="*/ 219 w 393621"/>
                <a:gd name="connsiteY0" fmla="*/ 423893 h 424966"/>
                <a:gd name="connsiteX1" fmla="*/ 160557 w 393621"/>
                <a:gd name="connsiteY1" fmla="*/ 231805 h 424966"/>
                <a:gd name="connsiteX2" fmla="*/ 389157 w 393621"/>
                <a:gd name="connsiteY2" fmla="*/ 6380 h 424966"/>
                <a:gd name="connsiteX3" fmla="*/ 317719 w 393621"/>
                <a:gd name="connsiteY3" fmla="*/ 57180 h 424966"/>
                <a:gd name="connsiteX4" fmla="*/ 193894 w 393621"/>
                <a:gd name="connsiteY4" fmla="*/ 144493 h 424966"/>
                <a:gd name="connsiteX5" fmla="*/ 219 w 393621"/>
                <a:gd name="connsiteY5" fmla="*/ 423893 h 42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621" h="424966">
                  <a:moveTo>
                    <a:pt x="219" y="423893"/>
                  </a:moveTo>
                  <a:cubicBezTo>
                    <a:pt x="-5337" y="438445"/>
                    <a:pt x="95734" y="301390"/>
                    <a:pt x="160557" y="231805"/>
                  </a:cubicBezTo>
                  <a:cubicBezTo>
                    <a:pt x="225380" y="162220"/>
                    <a:pt x="362963" y="35484"/>
                    <a:pt x="389157" y="6380"/>
                  </a:cubicBezTo>
                  <a:cubicBezTo>
                    <a:pt x="415351" y="-22724"/>
                    <a:pt x="317719" y="57180"/>
                    <a:pt x="317719" y="57180"/>
                  </a:cubicBezTo>
                  <a:cubicBezTo>
                    <a:pt x="285175" y="80199"/>
                    <a:pt x="244694" y="87608"/>
                    <a:pt x="193894" y="144493"/>
                  </a:cubicBezTo>
                  <a:cubicBezTo>
                    <a:pt x="143094" y="201378"/>
                    <a:pt x="5775" y="409341"/>
                    <a:pt x="219" y="423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4040E135-F9B5-4D0F-AAF0-2D562B278ADB}"/>
                </a:ext>
              </a:extLst>
            </p:cNvPr>
            <p:cNvSpPr/>
            <p:nvPr/>
          </p:nvSpPr>
          <p:spPr>
            <a:xfrm>
              <a:off x="7166351" y="6067649"/>
              <a:ext cx="205415" cy="177603"/>
            </a:xfrm>
            <a:custGeom>
              <a:avLst/>
              <a:gdLst>
                <a:gd name="connsiteX0" fmla="*/ 1212 w 205415"/>
                <a:gd name="connsiteY0" fmla="*/ 177576 h 177603"/>
                <a:gd name="connsiteX1" fmla="*/ 88524 w 205415"/>
                <a:gd name="connsiteY1" fmla="*/ 45814 h 177603"/>
                <a:gd name="connsiteX2" fmla="*/ 204412 w 205415"/>
                <a:gd name="connsiteY2" fmla="*/ 1364 h 177603"/>
                <a:gd name="connsiteX3" fmla="*/ 140912 w 205415"/>
                <a:gd name="connsiteY3" fmla="*/ 12476 h 177603"/>
                <a:gd name="connsiteX4" fmla="*/ 74237 w 205415"/>
                <a:gd name="connsiteY4" fmla="*/ 23589 h 177603"/>
                <a:gd name="connsiteX5" fmla="*/ 40899 w 205415"/>
                <a:gd name="connsiteY5" fmla="*/ 56926 h 177603"/>
                <a:gd name="connsiteX6" fmla="*/ 1212 w 205415"/>
                <a:gd name="connsiteY6" fmla="*/ 177576 h 17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15" h="177603">
                  <a:moveTo>
                    <a:pt x="1212" y="177576"/>
                  </a:moveTo>
                  <a:cubicBezTo>
                    <a:pt x="9150" y="175724"/>
                    <a:pt x="54657" y="75183"/>
                    <a:pt x="88524" y="45814"/>
                  </a:cubicBezTo>
                  <a:cubicBezTo>
                    <a:pt x="122391" y="16445"/>
                    <a:pt x="195681" y="6920"/>
                    <a:pt x="204412" y="1364"/>
                  </a:cubicBezTo>
                  <a:cubicBezTo>
                    <a:pt x="213143" y="-4192"/>
                    <a:pt x="162608" y="8772"/>
                    <a:pt x="140912" y="12476"/>
                  </a:cubicBezTo>
                  <a:cubicBezTo>
                    <a:pt x="119216" y="16180"/>
                    <a:pt x="90906" y="16181"/>
                    <a:pt x="74237" y="23589"/>
                  </a:cubicBezTo>
                  <a:cubicBezTo>
                    <a:pt x="57568" y="30997"/>
                    <a:pt x="55451" y="27293"/>
                    <a:pt x="40899" y="56926"/>
                  </a:cubicBezTo>
                  <a:cubicBezTo>
                    <a:pt x="26347" y="86559"/>
                    <a:pt x="-6726" y="179428"/>
                    <a:pt x="1212" y="177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0293A6A5-4C08-4C96-8FE3-4289B059BB72}"/>
                </a:ext>
              </a:extLst>
            </p:cNvPr>
            <p:cNvSpPr/>
            <p:nvPr/>
          </p:nvSpPr>
          <p:spPr>
            <a:xfrm>
              <a:off x="7396024" y="5922949"/>
              <a:ext cx="67695" cy="207184"/>
            </a:xfrm>
            <a:custGeom>
              <a:avLst/>
              <a:gdLst>
                <a:gd name="connsiteX0" fmla="*/ 139 w 67695"/>
                <a:gd name="connsiteY0" fmla="*/ 14 h 207184"/>
                <a:gd name="connsiteX1" fmla="*/ 46176 w 67695"/>
                <a:gd name="connsiteY1" fmla="*/ 123839 h 207184"/>
                <a:gd name="connsiteX2" fmla="*/ 33476 w 67695"/>
                <a:gd name="connsiteY2" fmla="*/ 190514 h 207184"/>
                <a:gd name="connsiteX3" fmla="*/ 25539 w 67695"/>
                <a:gd name="connsiteY3" fmla="*/ 206389 h 207184"/>
                <a:gd name="connsiteX4" fmla="*/ 58876 w 67695"/>
                <a:gd name="connsiteY4" fmla="*/ 173051 h 207184"/>
                <a:gd name="connsiteX5" fmla="*/ 63639 w 67695"/>
                <a:gd name="connsiteY5" fmla="*/ 115901 h 207184"/>
                <a:gd name="connsiteX6" fmla="*/ 139 w 67695"/>
                <a:gd name="connsiteY6" fmla="*/ 14 h 2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5" h="207184">
                  <a:moveTo>
                    <a:pt x="139" y="14"/>
                  </a:moveTo>
                  <a:cubicBezTo>
                    <a:pt x="-2771" y="1337"/>
                    <a:pt x="40620" y="92089"/>
                    <a:pt x="46176" y="123839"/>
                  </a:cubicBezTo>
                  <a:cubicBezTo>
                    <a:pt x="51732" y="155589"/>
                    <a:pt x="36915" y="176756"/>
                    <a:pt x="33476" y="190514"/>
                  </a:cubicBezTo>
                  <a:cubicBezTo>
                    <a:pt x="30037" y="204272"/>
                    <a:pt x="21306" y="209299"/>
                    <a:pt x="25539" y="206389"/>
                  </a:cubicBezTo>
                  <a:cubicBezTo>
                    <a:pt x="29772" y="203479"/>
                    <a:pt x="52526" y="188132"/>
                    <a:pt x="58876" y="173051"/>
                  </a:cubicBezTo>
                  <a:cubicBezTo>
                    <a:pt x="65226" y="157970"/>
                    <a:pt x="72370" y="144211"/>
                    <a:pt x="63639" y="115901"/>
                  </a:cubicBezTo>
                  <a:cubicBezTo>
                    <a:pt x="54908" y="87591"/>
                    <a:pt x="3049" y="-1309"/>
                    <a:pt x="13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5B35C55C-B3F8-4D76-BA1F-AD0E3AB060A3}"/>
                </a:ext>
              </a:extLst>
            </p:cNvPr>
            <p:cNvSpPr/>
            <p:nvPr/>
          </p:nvSpPr>
          <p:spPr>
            <a:xfrm>
              <a:off x="7189758" y="5916020"/>
              <a:ext cx="146260" cy="31149"/>
            </a:xfrm>
            <a:custGeom>
              <a:avLst/>
              <a:gdLst>
                <a:gd name="connsiteX0" fmla="*/ 30 w 146260"/>
                <a:gd name="connsiteY0" fmla="*/ 30755 h 31149"/>
                <a:gd name="connsiteX1" fmla="*/ 111155 w 146260"/>
                <a:gd name="connsiteY1" fmla="*/ 2180 h 31149"/>
                <a:gd name="connsiteX2" fmla="*/ 146080 w 146260"/>
                <a:gd name="connsiteY2" fmla="*/ 3768 h 31149"/>
                <a:gd name="connsiteX3" fmla="*/ 100042 w 146260"/>
                <a:gd name="connsiteY3" fmla="*/ 18055 h 31149"/>
                <a:gd name="connsiteX4" fmla="*/ 30 w 146260"/>
                <a:gd name="connsiteY4" fmla="*/ 30755 h 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60" h="31149">
                  <a:moveTo>
                    <a:pt x="30" y="30755"/>
                  </a:moveTo>
                  <a:cubicBezTo>
                    <a:pt x="1882" y="28109"/>
                    <a:pt x="86814" y="6678"/>
                    <a:pt x="111155" y="2180"/>
                  </a:cubicBezTo>
                  <a:cubicBezTo>
                    <a:pt x="135496" y="-2318"/>
                    <a:pt x="147932" y="1122"/>
                    <a:pt x="146080" y="3768"/>
                  </a:cubicBezTo>
                  <a:cubicBezTo>
                    <a:pt x="144228" y="6414"/>
                    <a:pt x="118827" y="14086"/>
                    <a:pt x="100042" y="18055"/>
                  </a:cubicBezTo>
                  <a:cubicBezTo>
                    <a:pt x="81257" y="22024"/>
                    <a:pt x="-1822" y="33401"/>
                    <a:pt x="30" y="30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C70189D7-4CC5-4A24-AEAA-D2224CF51155}"/>
                </a:ext>
              </a:extLst>
            </p:cNvPr>
            <p:cNvSpPr/>
            <p:nvPr/>
          </p:nvSpPr>
          <p:spPr>
            <a:xfrm>
              <a:off x="7279268" y="5905441"/>
              <a:ext cx="141123" cy="33930"/>
            </a:xfrm>
            <a:custGeom>
              <a:avLst/>
              <a:gdLst>
                <a:gd name="connsiteX0" fmla="*/ 1007 w 141123"/>
                <a:gd name="connsiteY0" fmla="*/ 59 h 33930"/>
                <a:gd name="connsiteX1" fmla="*/ 139120 w 141123"/>
                <a:gd name="connsiteY1" fmla="*/ 25459 h 33930"/>
                <a:gd name="connsiteX2" fmla="*/ 78795 w 141123"/>
                <a:gd name="connsiteY2" fmla="*/ 33397 h 33930"/>
                <a:gd name="connsiteX3" fmla="*/ 1007 w 141123"/>
                <a:gd name="connsiteY3" fmla="*/ 59 h 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23" h="33930">
                  <a:moveTo>
                    <a:pt x="1007" y="59"/>
                  </a:moveTo>
                  <a:cubicBezTo>
                    <a:pt x="11061" y="-1264"/>
                    <a:pt x="126155" y="19903"/>
                    <a:pt x="139120" y="25459"/>
                  </a:cubicBezTo>
                  <a:cubicBezTo>
                    <a:pt x="152085" y="31015"/>
                    <a:pt x="98639" y="35514"/>
                    <a:pt x="78795" y="33397"/>
                  </a:cubicBezTo>
                  <a:cubicBezTo>
                    <a:pt x="58951" y="31280"/>
                    <a:pt x="-9047" y="1382"/>
                    <a:pt x="100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EF06E772-DD7B-4F39-8E2C-92C24CDA8B0B}"/>
                </a:ext>
              </a:extLst>
            </p:cNvPr>
            <p:cNvSpPr/>
            <p:nvPr/>
          </p:nvSpPr>
          <p:spPr>
            <a:xfrm>
              <a:off x="7321291" y="6026082"/>
              <a:ext cx="75147" cy="101492"/>
            </a:xfrm>
            <a:custGeom>
              <a:avLst/>
              <a:gdLst>
                <a:gd name="connsiteX0" fmla="*/ 74872 w 75147"/>
                <a:gd name="connsiteY0" fmla="*/ 68 h 101492"/>
                <a:gd name="connsiteX1" fmla="*/ 259 w 75147"/>
                <a:gd name="connsiteY1" fmla="*/ 74681 h 101492"/>
                <a:gd name="connsiteX2" fmla="*/ 49472 w 75147"/>
                <a:gd name="connsiteY2" fmla="*/ 100081 h 101492"/>
                <a:gd name="connsiteX3" fmla="*/ 27247 w 75147"/>
                <a:gd name="connsiteY3" fmla="*/ 88968 h 101492"/>
                <a:gd name="connsiteX4" fmla="*/ 74872 w 75147"/>
                <a:gd name="connsiteY4" fmla="*/ 68 h 1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47" h="101492">
                  <a:moveTo>
                    <a:pt x="74872" y="68"/>
                  </a:moveTo>
                  <a:cubicBezTo>
                    <a:pt x="70374" y="-2313"/>
                    <a:pt x="4492" y="58012"/>
                    <a:pt x="259" y="74681"/>
                  </a:cubicBezTo>
                  <a:cubicBezTo>
                    <a:pt x="-3974" y="91350"/>
                    <a:pt x="44974" y="97700"/>
                    <a:pt x="49472" y="100081"/>
                  </a:cubicBezTo>
                  <a:cubicBezTo>
                    <a:pt x="53970" y="102462"/>
                    <a:pt x="27247" y="103520"/>
                    <a:pt x="27247" y="88968"/>
                  </a:cubicBezTo>
                  <a:cubicBezTo>
                    <a:pt x="27247" y="74416"/>
                    <a:pt x="79370" y="2449"/>
                    <a:pt x="74872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C97A4FFB-3859-481E-A22B-FB964C3E7704}"/>
                </a:ext>
              </a:extLst>
            </p:cNvPr>
            <p:cNvSpPr/>
            <p:nvPr/>
          </p:nvSpPr>
          <p:spPr>
            <a:xfrm>
              <a:off x="7280273" y="6105415"/>
              <a:ext cx="158756" cy="112045"/>
            </a:xfrm>
            <a:custGeom>
              <a:avLst/>
              <a:gdLst>
                <a:gd name="connsiteX0" fmla="*/ 2 w 158756"/>
                <a:gd name="connsiteY0" fmla="*/ 3285 h 112045"/>
                <a:gd name="connsiteX1" fmla="*/ 36515 w 158756"/>
                <a:gd name="connsiteY1" fmla="*/ 69960 h 112045"/>
                <a:gd name="connsiteX2" fmla="*/ 93665 w 158756"/>
                <a:gd name="connsiteY2" fmla="*/ 109648 h 112045"/>
                <a:gd name="connsiteX3" fmla="*/ 158752 w 158756"/>
                <a:gd name="connsiteY3" fmla="*/ 110 h 112045"/>
                <a:gd name="connsiteX4" fmla="*/ 90490 w 158756"/>
                <a:gd name="connsiteY4" fmla="*/ 89010 h 112045"/>
                <a:gd name="connsiteX5" fmla="*/ 58740 w 158756"/>
                <a:gd name="connsiteY5" fmla="*/ 85835 h 112045"/>
                <a:gd name="connsiteX6" fmla="*/ 38102 w 158756"/>
                <a:gd name="connsiteY6" fmla="*/ 36623 h 112045"/>
                <a:gd name="connsiteX7" fmla="*/ 2 w 158756"/>
                <a:gd name="connsiteY7" fmla="*/ 3285 h 11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6" h="112045">
                  <a:moveTo>
                    <a:pt x="2" y="3285"/>
                  </a:moveTo>
                  <a:cubicBezTo>
                    <a:pt x="-263" y="8841"/>
                    <a:pt x="20905" y="52233"/>
                    <a:pt x="36515" y="69960"/>
                  </a:cubicBezTo>
                  <a:cubicBezTo>
                    <a:pt x="52126" y="87687"/>
                    <a:pt x="73292" y="121290"/>
                    <a:pt x="93665" y="109648"/>
                  </a:cubicBezTo>
                  <a:cubicBezTo>
                    <a:pt x="114038" y="98006"/>
                    <a:pt x="159281" y="3550"/>
                    <a:pt x="158752" y="110"/>
                  </a:cubicBezTo>
                  <a:cubicBezTo>
                    <a:pt x="158223" y="-3330"/>
                    <a:pt x="107159" y="74723"/>
                    <a:pt x="90490" y="89010"/>
                  </a:cubicBezTo>
                  <a:cubicBezTo>
                    <a:pt x="73821" y="103297"/>
                    <a:pt x="67471" y="94566"/>
                    <a:pt x="58740" y="85835"/>
                  </a:cubicBezTo>
                  <a:cubicBezTo>
                    <a:pt x="50009" y="77104"/>
                    <a:pt x="40748" y="48529"/>
                    <a:pt x="38102" y="36623"/>
                  </a:cubicBezTo>
                  <a:cubicBezTo>
                    <a:pt x="35456" y="24717"/>
                    <a:pt x="267" y="-2271"/>
                    <a:pt x="2" y="3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B0ABED28-A6EF-43B8-8334-48107FFED940}"/>
                </a:ext>
              </a:extLst>
            </p:cNvPr>
            <p:cNvSpPr/>
            <p:nvPr/>
          </p:nvSpPr>
          <p:spPr>
            <a:xfrm>
              <a:off x="7054801" y="5799312"/>
              <a:ext cx="270222" cy="139530"/>
            </a:xfrm>
            <a:custGeom>
              <a:avLst/>
              <a:gdLst>
                <a:gd name="connsiteX0" fmla="*/ 49 w 270222"/>
                <a:gd name="connsiteY0" fmla="*/ 80788 h 139530"/>
                <a:gd name="connsiteX1" fmla="*/ 158799 w 270222"/>
                <a:gd name="connsiteY1" fmla="*/ 26813 h 139530"/>
                <a:gd name="connsiteX2" fmla="*/ 214362 w 270222"/>
                <a:gd name="connsiteY2" fmla="*/ 26813 h 139530"/>
                <a:gd name="connsiteX3" fmla="*/ 238174 w 270222"/>
                <a:gd name="connsiteY3" fmla="*/ 71263 h 139530"/>
                <a:gd name="connsiteX4" fmla="*/ 269924 w 270222"/>
                <a:gd name="connsiteY4" fmla="*/ 139526 h 139530"/>
                <a:gd name="connsiteX5" fmla="*/ 252462 w 270222"/>
                <a:gd name="connsiteY5" fmla="*/ 68088 h 139530"/>
                <a:gd name="connsiteX6" fmla="*/ 225474 w 270222"/>
                <a:gd name="connsiteY6" fmla="*/ 4588 h 139530"/>
                <a:gd name="connsiteX7" fmla="*/ 176262 w 270222"/>
                <a:gd name="connsiteY7" fmla="*/ 10938 h 139530"/>
                <a:gd name="connsiteX8" fmla="*/ 49 w 270222"/>
                <a:gd name="connsiteY8" fmla="*/ 80788 h 13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22" h="139530">
                  <a:moveTo>
                    <a:pt x="49" y="80788"/>
                  </a:moveTo>
                  <a:cubicBezTo>
                    <a:pt x="-2861" y="83434"/>
                    <a:pt x="123080" y="35809"/>
                    <a:pt x="158799" y="26813"/>
                  </a:cubicBezTo>
                  <a:cubicBezTo>
                    <a:pt x="194518" y="17817"/>
                    <a:pt x="201133" y="19405"/>
                    <a:pt x="214362" y="26813"/>
                  </a:cubicBezTo>
                  <a:cubicBezTo>
                    <a:pt x="227591" y="34221"/>
                    <a:pt x="228914" y="52478"/>
                    <a:pt x="238174" y="71263"/>
                  </a:cubicBezTo>
                  <a:cubicBezTo>
                    <a:pt x="247434" y="90048"/>
                    <a:pt x="267543" y="140055"/>
                    <a:pt x="269924" y="139526"/>
                  </a:cubicBezTo>
                  <a:cubicBezTo>
                    <a:pt x="272305" y="138997"/>
                    <a:pt x="259870" y="90578"/>
                    <a:pt x="252462" y="68088"/>
                  </a:cubicBezTo>
                  <a:cubicBezTo>
                    <a:pt x="245054" y="45598"/>
                    <a:pt x="238174" y="14113"/>
                    <a:pt x="225474" y="4588"/>
                  </a:cubicBezTo>
                  <a:cubicBezTo>
                    <a:pt x="212774" y="-4937"/>
                    <a:pt x="211187" y="1942"/>
                    <a:pt x="176262" y="10938"/>
                  </a:cubicBezTo>
                  <a:cubicBezTo>
                    <a:pt x="141337" y="19934"/>
                    <a:pt x="2959" y="78142"/>
                    <a:pt x="49" y="80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57D0E94C-331D-47B3-A06B-CC2E348C7E0B}"/>
                </a:ext>
              </a:extLst>
            </p:cNvPr>
            <p:cNvSpPr/>
            <p:nvPr/>
          </p:nvSpPr>
          <p:spPr>
            <a:xfrm>
              <a:off x="7044201" y="5745671"/>
              <a:ext cx="124749" cy="151082"/>
            </a:xfrm>
            <a:custGeom>
              <a:avLst/>
              <a:gdLst>
                <a:gd name="connsiteX0" fmla="*/ 1124 w 124749"/>
                <a:gd name="connsiteY0" fmla="*/ 150304 h 151082"/>
                <a:gd name="connsiteX1" fmla="*/ 123362 w 124749"/>
                <a:gd name="connsiteY1" fmla="*/ 2667 h 151082"/>
                <a:gd name="connsiteX2" fmla="*/ 64624 w 124749"/>
                <a:gd name="connsiteY2" fmla="*/ 59817 h 151082"/>
                <a:gd name="connsiteX3" fmla="*/ 1124 w 124749"/>
                <a:gd name="connsiteY3" fmla="*/ 150304 h 1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49" h="151082">
                  <a:moveTo>
                    <a:pt x="1124" y="150304"/>
                  </a:moveTo>
                  <a:cubicBezTo>
                    <a:pt x="10914" y="140779"/>
                    <a:pt x="112779" y="17748"/>
                    <a:pt x="123362" y="2667"/>
                  </a:cubicBezTo>
                  <a:cubicBezTo>
                    <a:pt x="133945" y="-12414"/>
                    <a:pt x="81028" y="40503"/>
                    <a:pt x="64624" y="59817"/>
                  </a:cubicBezTo>
                  <a:cubicBezTo>
                    <a:pt x="48220" y="79131"/>
                    <a:pt x="-8666" y="159829"/>
                    <a:pt x="1124" y="150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4C5CD007-52B3-457B-90D7-F1FB492813F8}"/>
                </a:ext>
              </a:extLst>
            </p:cNvPr>
            <p:cNvSpPr/>
            <p:nvPr/>
          </p:nvSpPr>
          <p:spPr>
            <a:xfrm>
              <a:off x="7025811" y="5716238"/>
              <a:ext cx="251399" cy="111484"/>
            </a:xfrm>
            <a:custGeom>
              <a:avLst/>
              <a:gdLst>
                <a:gd name="connsiteX0" fmla="*/ 464 w 251399"/>
                <a:gd name="connsiteY0" fmla="*/ 111475 h 111484"/>
                <a:gd name="connsiteX1" fmla="*/ 129052 w 251399"/>
                <a:gd name="connsiteY1" fmla="*/ 16225 h 111484"/>
                <a:gd name="connsiteX2" fmla="*/ 251289 w 251399"/>
                <a:gd name="connsiteY2" fmla="*/ 52737 h 111484"/>
                <a:gd name="connsiteX3" fmla="*/ 149689 w 251399"/>
                <a:gd name="connsiteY3" fmla="*/ 8287 h 111484"/>
                <a:gd name="connsiteX4" fmla="*/ 87777 w 251399"/>
                <a:gd name="connsiteY4" fmla="*/ 9875 h 111484"/>
                <a:gd name="connsiteX5" fmla="*/ 464 w 251399"/>
                <a:gd name="connsiteY5" fmla="*/ 111475 h 11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399" h="111484">
                  <a:moveTo>
                    <a:pt x="464" y="111475"/>
                  </a:moveTo>
                  <a:cubicBezTo>
                    <a:pt x="7343" y="112533"/>
                    <a:pt x="87248" y="26015"/>
                    <a:pt x="129052" y="16225"/>
                  </a:cubicBezTo>
                  <a:cubicBezTo>
                    <a:pt x="170856" y="6435"/>
                    <a:pt x="247850" y="54060"/>
                    <a:pt x="251289" y="52737"/>
                  </a:cubicBezTo>
                  <a:cubicBezTo>
                    <a:pt x="254728" y="51414"/>
                    <a:pt x="176941" y="15431"/>
                    <a:pt x="149689" y="8287"/>
                  </a:cubicBezTo>
                  <a:cubicBezTo>
                    <a:pt x="122437" y="1143"/>
                    <a:pt x="110531" y="-6794"/>
                    <a:pt x="87777" y="9875"/>
                  </a:cubicBezTo>
                  <a:cubicBezTo>
                    <a:pt x="65023" y="26544"/>
                    <a:pt x="-6415" y="110417"/>
                    <a:pt x="464" y="11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C6F1EDE6-9BFC-46E8-BE00-0610A41FC5C5}"/>
                </a:ext>
              </a:extLst>
            </p:cNvPr>
            <p:cNvSpPr/>
            <p:nvPr/>
          </p:nvSpPr>
          <p:spPr>
            <a:xfrm>
              <a:off x="7097617" y="5648323"/>
              <a:ext cx="75423" cy="63504"/>
            </a:xfrm>
            <a:custGeom>
              <a:avLst/>
              <a:gdLst>
                <a:gd name="connsiteX0" fmla="*/ 96 w 75423"/>
                <a:gd name="connsiteY0" fmla="*/ 2 h 63504"/>
                <a:gd name="connsiteX1" fmla="*/ 58833 w 75423"/>
                <a:gd name="connsiteY1" fmla="*/ 31752 h 63504"/>
                <a:gd name="connsiteX2" fmla="*/ 54071 w 75423"/>
                <a:gd name="connsiteY2" fmla="*/ 63502 h 63504"/>
                <a:gd name="connsiteX3" fmla="*/ 74708 w 75423"/>
                <a:gd name="connsiteY3" fmla="*/ 33340 h 63504"/>
                <a:gd name="connsiteX4" fmla="*/ 96 w 75423"/>
                <a:gd name="connsiteY4" fmla="*/ 2 h 6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23" h="63504">
                  <a:moveTo>
                    <a:pt x="96" y="2"/>
                  </a:moveTo>
                  <a:cubicBezTo>
                    <a:pt x="-2550" y="-263"/>
                    <a:pt x="49837" y="21169"/>
                    <a:pt x="58833" y="31752"/>
                  </a:cubicBezTo>
                  <a:cubicBezTo>
                    <a:pt x="67829" y="42335"/>
                    <a:pt x="51425" y="63237"/>
                    <a:pt x="54071" y="63502"/>
                  </a:cubicBezTo>
                  <a:cubicBezTo>
                    <a:pt x="56717" y="63767"/>
                    <a:pt x="79735" y="43130"/>
                    <a:pt x="74708" y="33340"/>
                  </a:cubicBezTo>
                  <a:cubicBezTo>
                    <a:pt x="69681" y="23551"/>
                    <a:pt x="2742" y="267"/>
                    <a:pt x="9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103570D7-2F09-4990-B3A3-6177C66EA446}"/>
                </a:ext>
              </a:extLst>
            </p:cNvPr>
            <p:cNvSpPr/>
            <p:nvPr/>
          </p:nvSpPr>
          <p:spPr>
            <a:xfrm>
              <a:off x="7251700" y="5684795"/>
              <a:ext cx="68348" cy="87990"/>
            </a:xfrm>
            <a:custGeom>
              <a:avLst/>
              <a:gdLst>
                <a:gd name="connsiteX0" fmla="*/ 39688 w 68348"/>
                <a:gd name="connsiteY0" fmla="*/ 43 h 87990"/>
                <a:gd name="connsiteX1" fmla="*/ 58738 w 68348"/>
                <a:gd name="connsiteY1" fmla="*/ 58780 h 87990"/>
                <a:gd name="connsiteX2" fmla="*/ 0 w 68348"/>
                <a:gd name="connsiteY2" fmla="*/ 87355 h 87990"/>
                <a:gd name="connsiteX3" fmla="*/ 60325 w 68348"/>
                <a:gd name="connsiteY3" fmla="*/ 76243 h 87990"/>
                <a:gd name="connsiteX4" fmla="*/ 68263 w 68348"/>
                <a:gd name="connsiteY4" fmla="*/ 49255 h 87990"/>
                <a:gd name="connsiteX5" fmla="*/ 39688 w 68348"/>
                <a:gd name="connsiteY5" fmla="*/ 43 h 8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48" h="87990">
                  <a:moveTo>
                    <a:pt x="39688" y="43"/>
                  </a:moveTo>
                  <a:cubicBezTo>
                    <a:pt x="38101" y="1630"/>
                    <a:pt x="65353" y="44228"/>
                    <a:pt x="58738" y="58780"/>
                  </a:cubicBezTo>
                  <a:cubicBezTo>
                    <a:pt x="52123" y="73332"/>
                    <a:pt x="-264" y="84445"/>
                    <a:pt x="0" y="87355"/>
                  </a:cubicBezTo>
                  <a:cubicBezTo>
                    <a:pt x="264" y="90265"/>
                    <a:pt x="48948" y="82593"/>
                    <a:pt x="60325" y="76243"/>
                  </a:cubicBezTo>
                  <a:cubicBezTo>
                    <a:pt x="71702" y="69893"/>
                    <a:pt x="66411" y="57457"/>
                    <a:pt x="68263" y="49255"/>
                  </a:cubicBezTo>
                  <a:cubicBezTo>
                    <a:pt x="70115" y="41053"/>
                    <a:pt x="41275" y="-1544"/>
                    <a:pt x="3968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51E154CC-8D01-4C57-BF9B-E6920D3045E2}"/>
                </a:ext>
              </a:extLst>
            </p:cNvPr>
            <p:cNvSpPr/>
            <p:nvPr/>
          </p:nvSpPr>
          <p:spPr>
            <a:xfrm>
              <a:off x="6908796" y="5595771"/>
              <a:ext cx="294600" cy="143042"/>
            </a:xfrm>
            <a:custGeom>
              <a:avLst/>
              <a:gdLst>
                <a:gd name="connsiteX0" fmla="*/ 4 w 294600"/>
                <a:gd name="connsiteY0" fmla="*/ 143042 h 143042"/>
                <a:gd name="connsiteX1" fmla="*/ 147642 w 294600"/>
                <a:gd name="connsiteY1" fmla="*/ 23979 h 143042"/>
                <a:gd name="connsiteX2" fmla="*/ 293692 w 294600"/>
                <a:gd name="connsiteY2" fmla="*/ 31917 h 143042"/>
                <a:gd name="connsiteX3" fmla="*/ 206379 w 294600"/>
                <a:gd name="connsiteY3" fmla="*/ 167 h 143042"/>
                <a:gd name="connsiteX4" fmla="*/ 142879 w 294600"/>
                <a:gd name="connsiteY4" fmla="*/ 25567 h 143042"/>
                <a:gd name="connsiteX5" fmla="*/ 4 w 294600"/>
                <a:gd name="connsiteY5" fmla="*/ 143042 h 14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00" h="143042">
                  <a:moveTo>
                    <a:pt x="4" y="143042"/>
                  </a:moveTo>
                  <a:cubicBezTo>
                    <a:pt x="798" y="142777"/>
                    <a:pt x="98694" y="42500"/>
                    <a:pt x="147642" y="23979"/>
                  </a:cubicBezTo>
                  <a:cubicBezTo>
                    <a:pt x="196590" y="5458"/>
                    <a:pt x="283903" y="35886"/>
                    <a:pt x="293692" y="31917"/>
                  </a:cubicBezTo>
                  <a:cubicBezTo>
                    <a:pt x="303482" y="27948"/>
                    <a:pt x="231514" y="1225"/>
                    <a:pt x="206379" y="167"/>
                  </a:cubicBezTo>
                  <a:cubicBezTo>
                    <a:pt x="181244" y="-891"/>
                    <a:pt x="173306" y="2548"/>
                    <a:pt x="142879" y="25567"/>
                  </a:cubicBezTo>
                  <a:cubicBezTo>
                    <a:pt x="112452" y="48586"/>
                    <a:pt x="-790" y="143307"/>
                    <a:pt x="4" y="143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4A0B099C-4CBA-43FF-A1A5-B7667D0565DC}"/>
                </a:ext>
              </a:extLst>
            </p:cNvPr>
            <p:cNvSpPr/>
            <p:nvPr/>
          </p:nvSpPr>
          <p:spPr>
            <a:xfrm>
              <a:off x="7186158" y="5620247"/>
              <a:ext cx="175313" cy="71457"/>
            </a:xfrm>
            <a:custGeom>
              <a:avLst/>
              <a:gdLst>
                <a:gd name="connsiteX0" fmla="*/ 455 w 175313"/>
                <a:gd name="connsiteY0" fmla="*/ 1091 h 71457"/>
                <a:gd name="connsiteX1" fmla="*/ 170317 w 175313"/>
                <a:gd name="connsiteY1" fmla="*/ 70941 h 71457"/>
                <a:gd name="connsiteX2" fmla="*/ 121105 w 175313"/>
                <a:gd name="connsiteY2" fmla="*/ 31253 h 71457"/>
                <a:gd name="connsiteX3" fmla="*/ 455 w 175313"/>
                <a:gd name="connsiteY3" fmla="*/ 1091 h 7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3" h="71457">
                  <a:moveTo>
                    <a:pt x="455" y="1091"/>
                  </a:moveTo>
                  <a:cubicBezTo>
                    <a:pt x="8657" y="7706"/>
                    <a:pt x="150209" y="65914"/>
                    <a:pt x="170317" y="70941"/>
                  </a:cubicBezTo>
                  <a:cubicBezTo>
                    <a:pt x="190425" y="75968"/>
                    <a:pt x="144918" y="42895"/>
                    <a:pt x="121105" y="31253"/>
                  </a:cubicBezTo>
                  <a:cubicBezTo>
                    <a:pt x="97292" y="19611"/>
                    <a:pt x="-7747" y="-5524"/>
                    <a:pt x="455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24079608-D7B7-425D-8C74-AD8C38E1F8C1}"/>
                </a:ext>
              </a:extLst>
            </p:cNvPr>
            <p:cNvSpPr/>
            <p:nvPr/>
          </p:nvSpPr>
          <p:spPr>
            <a:xfrm>
              <a:off x="7305204" y="5711810"/>
              <a:ext cx="114122" cy="116127"/>
            </a:xfrm>
            <a:custGeom>
              <a:avLst/>
              <a:gdLst>
                <a:gd name="connsiteX0" fmla="*/ 79846 w 114122"/>
                <a:gd name="connsiteY0" fmla="*/ 15 h 116127"/>
                <a:gd name="connsiteX1" fmla="*/ 110009 w 114122"/>
                <a:gd name="connsiteY1" fmla="*/ 66690 h 116127"/>
                <a:gd name="connsiteX2" fmla="*/ 71909 w 114122"/>
                <a:gd name="connsiteY2" fmla="*/ 88915 h 116127"/>
                <a:gd name="connsiteX3" fmla="*/ 471 w 114122"/>
                <a:gd name="connsiteY3" fmla="*/ 115903 h 116127"/>
                <a:gd name="connsiteX4" fmla="*/ 110009 w 114122"/>
                <a:gd name="connsiteY4" fmla="*/ 73040 h 116127"/>
                <a:gd name="connsiteX5" fmla="*/ 79846 w 114122"/>
                <a:gd name="connsiteY5" fmla="*/ 15 h 11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2" h="116127">
                  <a:moveTo>
                    <a:pt x="79846" y="15"/>
                  </a:moveTo>
                  <a:cubicBezTo>
                    <a:pt x="79846" y="-1043"/>
                    <a:pt x="111332" y="51873"/>
                    <a:pt x="110009" y="66690"/>
                  </a:cubicBezTo>
                  <a:cubicBezTo>
                    <a:pt x="108686" y="81507"/>
                    <a:pt x="90165" y="80713"/>
                    <a:pt x="71909" y="88915"/>
                  </a:cubicBezTo>
                  <a:cubicBezTo>
                    <a:pt x="53653" y="97117"/>
                    <a:pt x="-5879" y="118549"/>
                    <a:pt x="471" y="115903"/>
                  </a:cubicBezTo>
                  <a:cubicBezTo>
                    <a:pt x="6821" y="113257"/>
                    <a:pt x="91753" y="86005"/>
                    <a:pt x="110009" y="73040"/>
                  </a:cubicBezTo>
                  <a:cubicBezTo>
                    <a:pt x="128265" y="60075"/>
                    <a:pt x="79846" y="1073"/>
                    <a:pt x="79846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E275490B-2610-4DEC-A190-387E17AE22D8}"/>
                </a:ext>
              </a:extLst>
            </p:cNvPr>
            <p:cNvSpPr/>
            <p:nvPr/>
          </p:nvSpPr>
          <p:spPr>
            <a:xfrm>
              <a:off x="6854308" y="5581630"/>
              <a:ext cx="156093" cy="190798"/>
            </a:xfrm>
            <a:custGeom>
              <a:avLst/>
              <a:gdLst>
                <a:gd name="connsiteX0" fmla="*/ 3692 w 156093"/>
                <a:gd name="connsiteY0" fmla="*/ 187345 h 190798"/>
                <a:gd name="connsiteX1" fmla="*/ 141805 w 156093"/>
                <a:gd name="connsiteY1" fmla="*/ 52408 h 190798"/>
                <a:gd name="connsiteX2" fmla="*/ 149742 w 156093"/>
                <a:gd name="connsiteY2" fmla="*/ 20 h 190798"/>
                <a:gd name="connsiteX3" fmla="*/ 124342 w 156093"/>
                <a:gd name="connsiteY3" fmla="*/ 57170 h 190798"/>
                <a:gd name="connsiteX4" fmla="*/ 44967 w 156093"/>
                <a:gd name="connsiteY4" fmla="*/ 144483 h 190798"/>
                <a:gd name="connsiteX5" fmla="*/ 3692 w 156093"/>
                <a:gd name="connsiteY5" fmla="*/ 187345 h 1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93" h="190798">
                  <a:moveTo>
                    <a:pt x="3692" y="187345"/>
                  </a:moveTo>
                  <a:cubicBezTo>
                    <a:pt x="19832" y="171999"/>
                    <a:pt x="117463" y="83629"/>
                    <a:pt x="141805" y="52408"/>
                  </a:cubicBezTo>
                  <a:cubicBezTo>
                    <a:pt x="166147" y="21187"/>
                    <a:pt x="152652" y="-774"/>
                    <a:pt x="149742" y="20"/>
                  </a:cubicBezTo>
                  <a:cubicBezTo>
                    <a:pt x="146832" y="814"/>
                    <a:pt x="141804" y="33093"/>
                    <a:pt x="124342" y="57170"/>
                  </a:cubicBezTo>
                  <a:cubicBezTo>
                    <a:pt x="106880" y="81247"/>
                    <a:pt x="61371" y="125962"/>
                    <a:pt x="44967" y="144483"/>
                  </a:cubicBezTo>
                  <a:cubicBezTo>
                    <a:pt x="28563" y="163004"/>
                    <a:pt x="-12448" y="202691"/>
                    <a:pt x="3692" y="187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0088B689-8B9A-47A8-9041-F82F42294123}"/>
                </a:ext>
              </a:extLst>
            </p:cNvPr>
            <p:cNvSpPr/>
            <p:nvPr/>
          </p:nvSpPr>
          <p:spPr>
            <a:xfrm>
              <a:off x="7087717" y="5446683"/>
              <a:ext cx="90959" cy="95370"/>
            </a:xfrm>
            <a:custGeom>
              <a:avLst/>
              <a:gdLst>
                <a:gd name="connsiteX0" fmla="*/ 90958 w 90959"/>
                <a:gd name="connsiteY0" fmla="*/ 30 h 95370"/>
                <a:gd name="connsiteX1" fmla="*/ 29046 w 90959"/>
                <a:gd name="connsiteY1" fmla="*/ 60355 h 95370"/>
                <a:gd name="connsiteX2" fmla="*/ 5233 w 90959"/>
                <a:gd name="connsiteY2" fmla="*/ 95280 h 95370"/>
                <a:gd name="connsiteX3" fmla="*/ 2058 w 90959"/>
                <a:gd name="connsiteY3" fmla="*/ 69880 h 95370"/>
                <a:gd name="connsiteX4" fmla="*/ 30633 w 90959"/>
                <a:gd name="connsiteY4" fmla="*/ 52417 h 95370"/>
                <a:gd name="connsiteX5" fmla="*/ 90958 w 90959"/>
                <a:gd name="connsiteY5" fmla="*/ 30 h 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9" h="95370">
                  <a:moveTo>
                    <a:pt x="90958" y="30"/>
                  </a:moveTo>
                  <a:cubicBezTo>
                    <a:pt x="90694" y="1353"/>
                    <a:pt x="43333" y="44480"/>
                    <a:pt x="29046" y="60355"/>
                  </a:cubicBezTo>
                  <a:cubicBezTo>
                    <a:pt x="14758" y="76230"/>
                    <a:pt x="9731" y="93693"/>
                    <a:pt x="5233" y="95280"/>
                  </a:cubicBezTo>
                  <a:cubicBezTo>
                    <a:pt x="735" y="96868"/>
                    <a:pt x="-2175" y="77024"/>
                    <a:pt x="2058" y="69880"/>
                  </a:cubicBezTo>
                  <a:cubicBezTo>
                    <a:pt x="6291" y="62736"/>
                    <a:pt x="15817" y="63529"/>
                    <a:pt x="30633" y="52417"/>
                  </a:cubicBezTo>
                  <a:cubicBezTo>
                    <a:pt x="45449" y="41305"/>
                    <a:pt x="91222" y="-1293"/>
                    <a:pt x="90958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7904748B-D4AF-4793-9015-A127A6FCBB77}"/>
                </a:ext>
              </a:extLst>
            </p:cNvPr>
            <p:cNvSpPr/>
            <p:nvPr/>
          </p:nvSpPr>
          <p:spPr>
            <a:xfrm>
              <a:off x="6935199" y="5507038"/>
              <a:ext cx="154383" cy="195416"/>
            </a:xfrm>
            <a:custGeom>
              <a:avLst/>
              <a:gdLst>
                <a:gd name="connsiteX0" fmla="*/ 152989 w 154383"/>
                <a:gd name="connsiteY0" fmla="*/ 0 h 195416"/>
                <a:gd name="connsiteX1" fmla="*/ 132351 w 154383"/>
                <a:gd name="connsiteY1" fmla="*/ 74612 h 195416"/>
                <a:gd name="connsiteX2" fmla="*/ 589 w 154383"/>
                <a:gd name="connsiteY2" fmla="*/ 195262 h 195416"/>
                <a:gd name="connsiteX3" fmla="*/ 86314 w 154383"/>
                <a:gd name="connsiteY3" fmla="*/ 98425 h 195416"/>
                <a:gd name="connsiteX4" fmla="*/ 152989 w 154383"/>
                <a:gd name="connsiteY4" fmla="*/ 0 h 1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83" h="195416">
                  <a:moveTo>
                    <a:pt x="152989" y="0"/>
                  </a:moveTo>
                  <a:cubicBezTo>
                    <a:pt x="155370" y="21034"/>
                    <a:pt x="157751" y="42068"/>
                    <a:pt x="132351" y="74612"/>
                  </a:cubicBezTo>
                  <a:cubicBezTo>
                    <a:pt x="106951" y="107156"/>
                    <a:pt x="8262" y="191293"/>
                    <a:pt x="589" y="195262"/>
                  </a:cubicBezTo>
                  <a:cubicBezTo>
                    <a:pt x="-7084" y="199231"/>
                    <a:pt x="62237" y="125677"/>
                    <a:pt x="86314" y="98425"/>
                  </a:cubicBezTo>
                  <a:lnTo>
                    <a:pt x="1529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4C58D7C3-1DBB-412F-8DB3-DD8C6F531A12}"/>
                </a:ext>
              </a:extLst>
            </p:cNvPr>
            <p:cNvSpPr/>
            <p:nvPr/>
          </p:nvSpPr>
          <p:spPr>
            <a:xfrm>
              <a:off x="6722695" y="5616502"/>
              <a:ext cx="119684" cy="217722"/>
            </a:xfrm>
            <a:custGeom>
              <a:avLst/>
              <a:gdLst>
                <a:gd name="connsiteX0" fmla="*/ 119430 w 119684"/>
                <a:gd name="connsiteY0" fmla="*/ 73 h 217722"/>
                <a:gd name="connsiteX1" fmla="*/ 60693 w 119684"/>
                <a:gd name="connsiteY1" fmla="*/ 55636 h 217722"/>
                <a:gd name="connsiteX2" fmla="*/ 40055 w 119684"/>
                <a:gd name="connsiteY2" fmla="*/ 81036 h 217722"/>
                <a:gd name="connsiteX3" fmla="*/ 17830 w 119684"/>
                <a:gd name="connsiteY3" fmla="*/ 181048 h 217722"/>
                <a:gd name="connsiteX4" fmla="*/ 368 w 119684"/>
                <a:gd name="connsiteY4" fmla="*/ 215973 h 217722"/>
                <a:gd name="connsiteX5" fmla="*/ 8305 w 119684"/>
                <a:gd name="connsiteY5" fmla="*/ 133423 h 217722"/>
                <a:gd name="connsiteX6" fmla="*/ 35293 w 119684"/>
                <a:gd name="connsiteY6" fmla="*/ 68336 h 217722"/>
                <a:gd name="connsiteX7" fmla="*/ 119430 w 119684"/>
                <a:gd name="connsiteY7" fmla="*/ 73 h 21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684" h="217722">
                  <a:moveTo>
                    <a:pt x="119430" y="73"/>
                  </a:moveTo>
                  <a:cubicBezTo>
                    <a:pt x="123663" y="-2044"/>
                    <a:pt x="73922" y="42142"/>
                    <a:pt x="60693" y="55636"/>
                  </a:cubicBezTo>
                  <a:cubicBezTo>
                    <a:pt x="47464" y="69130"/>
                    <a:pt x="47199" y="60134"/>
                    <a:pt x="40055" y="81036"/>
                  </a:cubicBezTo>
                  <a:cubicBezTo>
                    <a:pt x="32911" y="101938"/>
                    <a:pt x="24444" y="158559"/>
                    <a:pt x="17830" y="181048"/>
                  </a:cubicBezTo>
                  <a:cubicBezTo>
                    <a:pt x="11215" y="203538"/>
                    <a:pt x="1956" y="223911"/>
                    <a:pt x="368" y="215973"/>
                  </a:cubicBezTo>
                  <a:cubicBezTo>
                    <a:pt x="-1220" y="208035"/>
                    <a:pt x="2484" y="158029"/>
                    <a:pt x="8305" y="133423"/>
                  </a:cubicBezTo>
                  <a:cubicBezTo>
                    <a:pt x="14126" y="108817"/>
                    <a:pt x="16507" y="92413"/>
                    <a:pt x="35293" y="68336"/>
                  </a:cubicBezTo>
                  <a:cubicBezTo>
                    <a:pt x="54078" y="44259"/>
                    <a:pt x="115197" y="2190"/>
                    <a:pt x="11943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242F794F-E897-4190-80D9-40646632DB6E}"/>
                </a:ext>
              </a:extLst>
            </p:cNvPr>
            <p:cNvSpPr/>
            <p:nvPr/>
          </p:nvSpPr>
          <p:spPr>
            <a:xfrm>
              <a:off x="6818311" y="5482898"/>
              <a:ext cx="163598" cy="172090"/>
            </a:xfrm>
            <a:custGeom>
              <a:avLst/>
              <a:gdLst>
                <a:gd name="connsiteX0" fmla="*/ 2 w 163598"/>
                <a:gd name="connsiteY0" fmla="*/ 171777 h 172090"/>
                <a:gd name="connsiteX1" fmla="*/ 41277 w 163598"/>
                <a:gd name="connsiteY1" fmla="*/ 95577 h 172090"/>
                <a:gd name="connsiteX2" fmla="*/ 160339 w 163598"/>
                <a:gd name="connsiteY2" fmla="*/ 3502 h 172090"/>
                <a:gd name="connsiteX3" fmla="*/ 122239 w 163598"/>
                <a:gd name="connsiteY3" fmla="*/ 28902 h 172090"/>
                <a:gd name="connsiteX4" fmla="*/ 39689 w 163598"/>
                <a:gd name="connsiteY4" fmla="*/ 119390 h 172090"/>
                <a:gd name="connsiteX5" fmla="*/ 2 w 163598"/>
                <a:gd name="connsiteY5" fmla="*/ 171777 h 17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98" h="172090">
                  <a:moveTo>
                    <a:pt x="2" y="171777"/>
                  </a:moveTo>
                  <a:cubicBezTo>
                    <a:pt x="267" y="167808"/>
                    <a:pt x="14554" y="123623"/>
                    <a:pt x="41277" y="95577"/>
                  </a:cubicBezTo>
                  <a:cubicBezTo>
                    <a:pt x="68000" y="67531"/>
                    <a:pt x="146845" y="14614"/>
                    <a:pt x="160339" y="3502"/>
                  </a:cubicBezTo>
                  <a:cubicBezTo>
                    <a:pt x="173833" y="-7611"/>
                    <a:pt x="142347" y="9587"/>
                    <a:pt x="122239" y="28902"/>
                  </a:cubicBezTo>
                  <a:cubicBezTo>
                    <a:pt x="102131" y="48217"/>
                    <a:pt x="58739" y="97694"/>
                    <a:pt x="39689" y="119390"/>
                  </a:cubicBezTo>
                  <a:cubicBezTo>
                    <a:pt x="20639" y="141086"/>
                    <a:pt x="-263" y="175746"/>
                    <a:pt x="2" y="17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546A4D93-1979-43E4-B23B-34D1F9AAE9C5}"/>
                </a:ext>
              </a:extLst>
            </p:cNvPr>
            <p:cNvSpPr/>
            <p:nvPr/>
          </p:nvSpPr>
          <p:spPr>
            <a:xfrm>
              <a:off x="6923714" y="5408346"/>
              <a:ext cx="144371" cy="109782"/>
            </a:xfrm>
            <a:custGeom>
              <a:avLst/>
              <a:gdLst>
                <a:gd name="connsiteX0" fmla="*/ 142249 w 144371"/>
                <a:gd name="connsiteY0" fmla="*/ 267 h 109782"/>
                <a:gd name="connsiteX1" fmla="*/ 961 w 144371"/>
                <a:gd name="connsiteY1" fmla="*/ 106629 h 109782"/>
                <a:gd name="connsiteX2" fmla="*/ 81924 w 144371"/>
                <a:gd name="connsiteY2" fmla="*/ 76467 h 109782"/>
                <a:gd name="connsiteX3" fmla="*/ 142249 w 144371"/>
                <a:gd name="connsiteY3" fmla="*/ 267 h 10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71" h="109782">
                  <a:moveTo>
                    <a:pt x="142249" y="267"/>
                  </a:moveTo>
                  <a:cubicBezTo>
                    <a:pt x="128755" y="5294"/>
                    <a:pt x="11015" y="93929"/>
                    <a:pt x="961" y="106629"/>
                  </a:cubicBezTo>
                  <a:cubicBezTo>
                    <a:pt x="-9093" y="119329"/>
                    <a:pt x="62609" y="90490"/>
                    <a:pt x="81924" y="76467"/>
                  </a:cubicBezTo>
                  <a:cubicBezTo>
                    <a:pt x="101239" y="62444"/>
                    <a:pt x="155743" y="-4760"/>
                    <a:pt x="142249" y="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23246A78-7B48-4252-B09F-537BA13C8743}"/>
                </a:ext>
              </a:extLst>
            </p:cNvPr>
            <p:cNvSpPr/>
            <p:nvPr/>
          </p:nvSpPr>
          <p:spPr>
            <a:xfrm>
              <a:off x="7118334" y="5359379"/>
              <a:ext cx="58757" cy="166817"/>
            </a:xfrm>
            <a:custGeom>
              <a:avLst/>
              <a:gdLst>
                <a:gd name="connsiteX0" fmla="*/ 41291 w 58757"/>
                <a:gd name="connsiteY0" fmla="*/ 21 h 166817"/>
                <a:gd name="connsiteX1" fmla="*/ 58754 w 58757"/>
                <a:gd name="connsiteY1" fmla="*/ 79396 h 166817"/>
                <a:gd name="connsiteX2" fmla="*/ 39704 w 58757"/>
                <a:gd name="connsiteY2" fmla="*/ 131784 h 166817"/>
                <a:gd name="connsiteX3" fmla="*/ 16 w 58757"/>
                <a:gd name="connsiteY3" fmla="*/ 166709 h 166817"/>
                <a:gd name="connsiteX4" fmla="*/ 34941 w 58757"/>
                <a:gd name="connsiteY4" fmla="*/ 120671 h 166817"/>
                <a:gd name="connsiteX5" fmla="*/ 42879 w 58757"/>
                <a:gd name="connsiteY5" fmla="*/ 87334 h 166817"/>
                <a:gd name="connsiteX6" fmla="*/ 41291 w 58757"/>
                <a:gd name="connsiteY6" fmla="*/ 21 h 16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57" h="166817">
                  <a:moveTo>
                    <a:pt x="41291" y="21"/>
                  </a:moveTo>
                  <a:cubicBezTo>
                    <a:pt x="43937" y="-1302"/>
                    <a:pt x="59018" y="57436"/>
                    <a:pt x="58754" y="79396"/>
                  </a:cubicBezTo>
                  <a:cubicBezTo>
                    <a:pt x="58490" y="101356"/>
                    <a:pt x="49494" y="117232"/>
                    <a:pt x="39704" y="131784"/>
                  </a:cubicBezTo>
                  <a:cubicBezTo>
                    <a:pt x="29914" y="146336"/>
                    <a:pt x="810" y="168561"/>
                    <a:pt x="16" y="166709"/>
                  </a:cubicBezTo>
                  <a:cubicBezTo>
                    <a:pt x="-778" y="164857"/>
                    <a:pt x="27797" y="133900"/>
                    <a:pt x="34941" y="120671"/>
                  </a:cubicBezTo>
                  <a:cubicBezTo>
                    <a:pt x="42085" y="107442"/>
                    <a:pt x="41821" y="104267"/>
                    <a:pt x="42879" y="87334"/>
                  </a:cubicBezTo>
                  <a:cubicBezTo>
                    <a:pt x="43937" y="70401"/>
                    <a:pt x="38645" y="1344"/>
                    <a:pt x="4129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69C687F5-764D-4BB3-9101-F7259F44B86A}"/>
                </a:ext>
              </a:extLst>
            </p:cNvPr>
            <p:cNvSpPr/>
            <p:nvPr/>
          </p:nvSpPr>
          <p:spPr>
            <a:xfrm>
              <a:off x="7041337" y="5354374"/>
              <a:ext cx="127118" cy="105190"/>
            </a:xfrm>
            <a:custGeom>
              <a:avLst/>
              <a:gdLst>
                <a:gd name="connsiteX0" fmla="*/ 813 w 127118"/>
                <a:gd name="connsiteY0" fmla="*/ 66939 h 105190"/>
                <a:gd name="connsiteX1" fmla="*/ 84951 w 127118"/>
                <a:gd name="connsiteY1" fmla="*/ 5026 h 105190"/>
                <a:gd name="connsiteX2" fmla="*/ 113526 w 127118"/>
                <a:gd name="connsiteY2" fmla="*/ 9789 h 105190"/>
                <a:gd name="connsiteX3" fmla="*/ 113526 w 127118"/>
                <a:gd name="connsiteY3" fmla="*/ 49476 h 105190"/>
                <a:gd name="connsiteX4" fmla="*/ 78601 w 127118"/>
                <a:gd name="connsiteY4" fmla="*/ 105039 h 105190"/>
                <a:gd name="connsiteX5" fmla="*/ 121463 w 127118"/>
                <a:gd name="connsiteY5" fmla="*/ 63764 h 105190"/>
                <a:gd name="connsiteX6" fmla="*/ 118288 w 127118"/>
                <a:gd name="connsiteY6" fmla="*/ 264 h 105190"/>
                <a:gd name="connsiteX7" fmla="*/ 45263 w 127118"/>
                <a:gd name="connsiteY7" fmla="*/ 41539 h 105190"/>
                <a:gd name="connsiteX8" fmla="*/ 813 w 127118"/>
                <a:gd name="connsiteY8" fmla="*/ 66939 h 1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18" h="105190">
                  <a:moveTo>
                    <a:pt x="813" y="66939"/>
                  </a:moveTo>
                  <a:cubicBezTo>
                    <a:pt x="7428" y="60854"/>
                    <a:pt x="66166" y="14551"/>
                    <a:pt x="84951" y="5026"/>
                  </a:cubicBezTo>
                  <a:cubicBezTo>
                    <a:pt x="103736" y="-4499"/>
                    <a:pt x="108764" y="2381"/>
                    <a:pt x="113526" y="9789"/>
                  </a:cubicBezTo>
                  <a:cubicBezTo>
                    <a:pt x="118289" y="17197"/>
                    <a:pt x="119347" y="33601"/>
                    <a:pt x="113526" y="49476"/>
                  </a:cubicBezTo>
                  <a:cubicBezTo>
                    <a:pt x="107705" y="65351"/>
                    <a:pt x="77278" y="102658"/>
                    <a:pt x="78601" y="105039"/>
                  </a:cubicBezTo>
                  <a:cubicBezTo>
                    <a:pt x="79924" y="107420"/>
                    <a:pt x="114849" y="81227"/>
                    <a:pt x="121463" y="63764"/>
                  </a:cubicBezTo>
                  <a:cubicBezTo>
                    <a:pt x="128078" y="46301"/>
                    <a:pt x="130988" y="3968"/>
                    <a:pt x="118288" y="264"/>
                  </a:cubicBezTo>
                  <a:cubicBezTo>
                    <a:pt x="105588" y="-3440"/>
                    <a:pt x="60873" y="32808"/>
                    <a:pt x="45263" y="41539"/>
                  </a:cubicBezTo>
                  <a:cubicBezTo>
                    <a:pt x="29653" y="50270"/>
                    <a:pt x="-5802" y="73024"/>
                    <a:pt x="813" y="66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D80BA4EB-4FA0-40EE-A32B-7DA4911FF938}"/>
                </a:ext>
              </a:extLst>
            </p:cNvPr>
            <p:cNvSpPr/>
            <p:nvPr/>
          </p:nvSpPr>
          <p:spPr>
            <a:xfrm>
              <a:off x="7049991" y="5416550"/>
              <a:ext cx="121464" cy="44450"/>
            </a:xfrm>
            <a:custGeom>
              <a:avLst/>
              <a:gdLst>
                <a:gd name="connsiteX0" fmla="*/ 97 w 121464"/>
                <a:gd name="connsiteY0" fmla="*/ 11113 h 44450"/>
                <a:gd name="connsiteX1" fmla="*/ 50897 w 121464"/>
                <a:gd name="connsiteY1" fmla="*/ 26988 h 44450"/>
                <a:gd name="connsiteX2" fmla="*/ 120747 w 121464"/>
                <a:gd name="connsiteY2" fmla="*/ 0 h 44450"/>
                <a:gd name="connsiteX3" fmla="*/ 85822 w 121464"/>
                <a:gd name="connsiteY3" fmla="*/ 26988 h 44450"/>
                <a:gd name="connsiteX4" fmla="*/ 63597 w 121464"/>
                <a:gd name="connsiteY4" fmla="*/ 44450 h 44450"/>
                <a:gd name="connsiteX5" fmla="*/ 97 w 121464"/>
                <a:gd name="connsiteY5" fmla="*/ 111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4" h="44450">
                  <a:moveTo>
                    <a:pt x="97" y="11113"/>
                  </a:moveTo>
                  <a:cubicBezTo>
                    <a:pt x="-2020" y="8203"/>
                    <a:pt x="30789" y="28840"/>
                    <a:pt x="50897" y="26988"/>
                  </a:cubicBezTo>
                  <a:cubicBezTo>
                    <a:pt x="71005" y="25136"/>
                    <a:pt x="114926" y="0"/>
                    <a:pt x="120747" y="0"/>
                  </a:cubicBezTo>
                  <a:cubicBezTo>
                    <a:pt x="126568" y="0"/>
                    <a:pt x="95347" y="19580"/>
                    <a:pt x="85822" y="26988"/>
                  </a:cubicBezTo>
                  <a:cubicBezTo>
                    <a:pt x="76297" y="34396"/>
                    <a:pt x="75503" y="44450"/>
                    <a:pt x="63597" y="44450"/>
                  </a:cubicBezTo>
                  <a:cubicBezTo>
                    <a:pt x="51691" y="44450"/>
                    <a:pt x="2214" y="14023"/>
                    <a:pt x="97" y="11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1F9ED74C-32B9-4FC4-B8A1-78FD8D147ADA}"/>
                </a:ext>
              </a:extLst>
            </p:cNvPr>
            <p:cNvSpPr/>
            <p:nvPr/>
          </p:nvSpPr>
          <p:spPr>
            <a:xfrm>
              <a:off x="6530808" y="5741780"/>
              <a:ext cx="22507" cy="462145"/>
            </a:xfrm>
            <a:custGeom>
              <a:avLst/>
              <a:gdLst>
                <a:gd name="connsiteX0" fmla="*/ 16042 w 22507"/>
                <a:gd name="connsiteY0" fmla="*/ 208 h 462145"/>
                <a:gd name="connsiteX1" fmla="*/ 22392 w 22507"/>
                <a:gd name="connsiteY1" fmla="*/ 266908 h 462145"/>
                <a:gd name="connsiteX2" fmla="*/ 11280 w 22507"/>
                <a:gd name="connsiteY2" fmla="*/ 458995 h 462145"/>
                <a:gd name="connsiteX3" fmla="*/ 14455 w 22507"/>
                <a:gd name="connsiteY3" fmla="*/ 374858 h 462145"/>
                <a:gd name="connsiteX4" fmla="*/ 167 w 22507"/>
                <a:gd name="connsiteY4" fmla="*/ 225633 h 462145"/>
                <a:gd name="connsiteX5" fmla="*/ 16042 w 22507"/>
                <a:gd name="connsiteY5" fmla="*/ 208 h 4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7" h="462145">
                  <a:moveTo>
                    <a:pt x="16042" y="208"/>
                  </a:moveTo>
                  <a:cubicBezTo>
                    <a:pt x="19746" y="7087"/>
                    <a:pt x="23186" y="190444"/>
                    <a:pt x="22392" y="266908"/>
                  </a:cubicBezTo>
                  <a:cubicBezTo>
                    <a:pt x="21598" y="343372"/>
                    <a:pt x="12603" y="441003"/>
                    <a:pt x="11280" y="458995"/>
                  </a:cubicBezTo>
                  <a:cubicBezTo>
                    <a:pt x="9957" y="476987"/>
                    <a:pt x="16307" y="413752"/>
                    <a:pt x="14455" y="374858"/>
                  </a:cubicBezTo>
                  <a:cubicBezTo>
                    <a:pt x="12603" y="335964"/>
                    <a:pt x="2019" y="292837"/>
                    <a:pt x="167" y="225633"/>
                  </a:cubicBezTo>
                  <a:cubicBezTo>
                    <a:pt x="-1685" y="158429"/>
                    <a:pt x="12338" y="-6671"/>
                    <a:pt x="16042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2EE66F8D-437C-4F69-9DAF-243A0F26CF6D}"/>
                </a:ext>
              </a:extLst>
            </p:cNvPr>
            <p:cNvSpPr/>
            <p:nvPr/>
          </p:nvSpPr>
          <p:spPr>
            <a:xfrm>
              <a:off x="6542433" y="5500970"/>
              <a:ext cx="214111" cy="254749"/>
            </a:xfrm>
            <a:custGeom>
              <a:avLst/>
              <a:gdLst>
                <a:gd name="connsiteX0" fmla="*/ 212380 w 214111"/>
                <a:gd name="connsiteY0" fmla="*/ 1305 h 254749"/>
                <a:gd name="connsiteX1" fmla="*/ 144117 w 214111"/>
                <a:gd name="connsiteY1" fmla="*/ 75918 h 254749"/>
                <a:gd name="connsiteX2" fmla="*/ 106017 w 214111"/>
                <a:gd name="connsiteY2" fmla="*/ 101318 h 254749"/>
                <a:gd name="connsiteX3" fmla="*/ 32992 w 214111"/>
                <a:gd name="connsiteY3" fmla="*/ 163230 h 254749"/>
                <a:gd name="connsiteX4" fmla="*/ 1242 w 214111"/>
                <a:gd name="connsiteY4" fmla="*/ 252130 h 254749"/>
                <a:gd name="connsiteX5" fmla="*/ 12355 w 214111"/>
                <a:gd name="connsiteY5" fmla="*/ 223555 h 254749"/>
                <a:gd name="connsiteX6" fmla="*/ 66330 w 214111"/>
                <a:gd name="connsiteY6" fmla="*/ 145768 h 254749"/>
                <a:gd name="connsiteX7" fmla="*/ 212380 w 214111"/>
                <a:gd name="connsiteY7" fmla="*/ 1305 h 2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11" h="254749">
                  <a:moveTo>
                    <a:pt x="212380" y="1305"/>
                  </a:moveTo>
                  <a:cubicBezTo>
                    <a:pt x="225344" y="-10336"/>
                    <a:pt x="161844" y="59249"/>
                    <a:pt x="144117" y="75918"/>
                  </a:cubicBezTo>
                  <a:cubicBezTo>
                    <a:pt x="126390" y="92587"/>
                    <a:pt x="124538" y="86766"/>
                    <a:pt x="106017" y="101318"/>
                  </a:cubicBezTo>
                  <a:cubicBezTo>
                    <a:pt x="87496" y="115870"/>
                    <a:pt x="50454" y="138095"/>
                    <a:pt x="32992" y="163230"/>
                  </a:cubicBezTo>
                  <a:cubicBezTo>
                    <a:pt x="15529" y="188365"/>
                    <a:pt x="1242" y="252130"/>
                    <a:pt x="1242" y="252130"/>
                  </a:cubicBezTo>
                  <a:cubicBezTo>
                    <a:pt x="-2198" y="262184"/>
                    <a:pt x="1507" y="241282"/>
                    <a:pt x="12355" y="223555"/>
                  </a:cubicBezTo>
                  <a:cubicBezTo>
                    <a:pt x="23203" y="205828"/>
                    <a:pt x="30611" y="182810"/>
                    <a:pt x="66330" y="145768"/>
                  </a:cubicBezTo>
                  <a:cubicBezTo>
                    <a:pt x="102049" y="108726"/>
                    <a:pt x="199416" y="12946"/>
                    <a:pt x="212380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8D6AC1B2-38D0-4E5F-8974-15D7C7256612}"/>
                </a:ext>
              </a:extLst>
            </p:cNvPr>
            <p:cNvSpPr/>
            <p:nvPr/>
          </p:nvSpPr>
          <p:spPr>
            <a:xfrm>
              <a:off x="6734482" y="5482871"/>
              <a:ext cx="179222" cy="62417"/>
            </a:xfrm>
            <a:custGeom>
              <a:avLst/>
              <a:gdLst>
                <a:gd name="connsiteX0" fmla="*/ 1281 w 179222"/>
                <a:gd name="connsiteY0" fmla="*/ 354 h 62417"/>
                <a:gd name="connsiteX1" fmla="*/ 139393 w 179222"/>
                <a:gd name="connsiteY1" fmla="*/ 36867 h 62417"/>
                <a:gd name="connsiteX2" fmla="*/ 179081 w 179222"/>
                <a:gd name="connsiteY2" fmla="*/ 35279 h 62417"/>
                <a:gd name="connsiteX3" fmla="*/ 129868 w 179222"/>
                <a:gd name="connsiteY3" fmla="*/ 47979 h 62417"/>
                <a:gd name="connsiteX4" fmla="*/ 72718 w 179222"/>
                <a:gd name="connsiteY4" fmla="*/ 62267 h 62417"/>
                <a:gd name="connsiteX5" fmla="*/ 1281 w 179222"/>
                <a:gd name="connsiteY5" fmla="*/ 354 h 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222" h="62417">
                  <a:moveTo>
                    <a:pt x="1281" y="354"/>
                  </a:moveTo>
                  <a:cubicBezTo>
                    <a:pt x="12394" y="-3879"/>
                    <a:pt x="109760" y="31046"/>
                    <a:pt x="139393" y="36867"/>
                  </a:cubicBezTo>
                  <a:cubicBezTo>
                    <a:pt x="169026" y="42688"/>
                    <a:pt x="180668" y="33427"/>
                    <a:pt x="179081" y="35279"/>
                  </a:cubicBezTo>
                  <a:cubicBezTo>
                    <a:pt x="177494" y="37131"/>
                    <a:pt x="147595" y="43481"/>
                    <a:pt x="129868" y="47979"/>
                  </a:cubicBezTo>
                  <a:cubicBezTo>
                    <a:pt x="112141" y="52477"/>
                    <a:pt x="90974" y="63855"/>
                    <a:pt x="72718" y="62267"/>
                  </a:cubicBezTo>
                  <a:cubicBezTo>
                    <a:pt x="54462" y="60680"/>
                    <a:pt x="-9832" y="4587"/>
                    <a:pt x="1281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F1F25C4D-81C6-4E93-B76A-6BA9FDEE3FA8}"/>
                </a:ext>
              </a:extLst>
            </p:cNvPr>
            <p:cNvSpPr/>
            <p:nvPr/>
          </p:nvSpPr>
          <p:spPr>
            <a:xfrm>
              <a:off x="6709064" y="5602191"/>
              <a:ext cx="120388" cy="79878"/>
            </a:xfrm>
            <a:custGeom>
              <a:avLst/>
              <a:gdLst>
                <a:gd name="connsiteX0" fmla="*/ 1299 w 120388"/>
                <a:gd name="connsiteY0" fmla="*/ 97 h 79878"/>
                <a:gd name="connsiteX1" fmla="*/ 7649 w 120388"/>
                <a:gd name="connsiteY1" fmla="*/ 71534 h 79878"/>
                <a:gd name="connsiteX2" fmla="*/ 55274 w 120388"/>
                <a:gd name="connsiteY2" fmla="*/ 71534 h 79878"/>
                <a:gd name="connsiteX3" fmla="*/ 120361 w 120388"/>
                <a:gd name="connsiteY3" fmla="*/ 9622 h 79878"/>
                <a:gd name="connsiteX4" fmla="*/ 47336 w 120388"/>
                <a:gd name="connsiteY4" fmla="*/ 68359 h 79878"/>
                <a:gd name="connsiteX5" fmla="*/ 20349 w 120388"/>
                <a:gd name="connsiteY5" fmla="*/ 55659 h 79878"/>
                <a:gd name="connsiteX6" fmla="*/ 1299 w 120388"/>
                <a:gd name="connsiteY6" fmla="*/ 97 h 7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88" h="79878">
                  <a:moveTo>
                    <a:pt x="1299" y="97"/>
                  </a:moveTo>
                  <a:cubicBezTo>
                    <a:pt x="-818" y="2743"/>
                    <a:pt x="-1347" y="59628"/>
                    <a:pt x="7649" y="71534"/>
                  </a:cubicBezTo>
                  <a:cubicBezTo>
                    <a:pt x="16645" y="83440"/>
                    <a:pt x="36489" y="81853"/>
                    <a:pt x="55274" y="71534"/>
                  </a:cubicBezTo>
                  <a:cubicBezTo>
                    <a:pt x="74059" y="61215"/>
                    <a:pt x="121684" y="10151"/>
                    <a:pt x="120361" y="9622"/>
                  </a:cubicBezTo>
                  <a:cubicBezTo>
                    <a:pt x="119038" y="9093"/>
                    <a:pt x="64005" y="60686"/>
                    <a:pt x="47336" y="68359"/>
                  </a:cubicBezTo>
                  <a:cubicBezTo>
                    <a:pt x="30667" y="76032"/>
                    <a:pt x="27757" y="61744"/>
                    <a:pt x="20349" y="55659"/>
                  </a:cubicBezTo>
                  <a:cubicBezTo>
                    <a:pt x="12941" y="49574"/>
                    <a:pt x="3416" y="-2549"/>
                    <a:pt x="129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80A72770-1818-491E-9532-E478EEFFBBDD}"/>
                </a:ext>
              </a:extLst>
            </p:cNvPr>
            <p:cNvSpPr/>
            <p:nvPr/>
          </p:nvSpPr>
          <p:spPr>
            <a:xfrm>
              <a:off x="6600810" y="5727596"/>
              <a:ext cx="98568" cy="81176"/>
            </a:xfrm>
            <a:custGeom>
              <a:avLst/>
              <a:gdLst>
                <a:gd name="connsiteX0" fmla="*/ 15 w 98568"/>
                <a:gd name="connsiteY0" fmla="*/ 3279 h 81176"/>
                <a:gd name="connsiteX1" fmla="*/ 69865 w 98568"/>
                <a:gd name="connsiteY1" fmla="*/ 19154 h 81176"/>
                <a:gd name="connsiteX2" fmla="*/ 96853 w 98568"/>
                <a:gd name="connsiteY2" fmla="*/ 81067 h 81176"/>
                <a:gd name="connsiteX3" fmla="*/ 93678 w 98568"/>
                <a:gd name="connsiteY3" fmla="*/ 33442 h 81176"/>
                <a:gd name="connsiteX4" fmla="*/ 76215 w 98568"/>
                <a:gd name="connsiteY4" fmla="*/ 3279 h 81176"/>
                <a:gd name="connsiteX5" fmla="*/ 15 w 98568"/>
                <a:gd name="connsiteY5" fmla="*/ 3279 h 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68" h="81176">
                  <a:moveTo>
                    <a:pt x="15" y="3279"/>
                  </a:moveTo>
                  <a:cubicBezTo>
                    <a:pt x="-1043" y="5925"/>
                    <a:pt x="53725" y="6189"/>
                    <a:pt x="69865" y="19154"/>
                  </a:cubicBezTo>
                  <a:cubicBezTo>
                    <a:pt x="86005" y="32119"/>
                    <a:pt x="92884" y="78686"/>
                    <a:pt x="96853" y="81067"/>
                  </a:cubicBezTo>
                  <a:cubicBezTo>
                    <a:pt x="100822" y="83448"/>
                    <a:pt x="97118" y="46407"/>
                    <a:pt x="93678" y="33442"/>
                  </a:cubicBezTo>
                  <a:cubicBezTo>
                    <a:pt x="90238" y="20477"/>
                    <a:pt x="94471" y="9100"/>
                    <a:pt x="76215" y="3279"/>
                  </a:cubicBezTo>
                  <a:cubicBezTo>
                    <a:pt x="57959" y="-2542"/>
                    <a:pt x="1073" y="633"/>
                    <a:pt x="15" y="3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18B9251D-510C-4479-BF97-A9B2B56D396C}"/>
                </a:ext>
              </a:extLst>
            </p:cNvPr>
            <p:cNvSpPr/>
            <p:nvPr/>
          </p:nvSpPr>
          <p:spPr>
            <a:xfrm>
              <a:off x="6668022" y="5675103"/>
              <a:ext cx="57794" cy="95019"/>
            </a:xfrm>
            <a:custGeom>
              <a:avLst/>
              <a:gdLst>
                <a:gd name="connsiteX0" fmla="*/ 1066 w 57794"/>
                <a:gd name="connsiteY0" fmla="*/ 210 h 95019"/>
                <a:gd name="connsiteX1" fmla="*/ 21703 w 57794"/>
                <a:gd name="connsiteY1" fmla="*/ 51010 h 95019"/>
                <a:gd name="connsiteX2" fmla="*/ 42341 w 57794"/>
                <a:gd name="connsiteY2" fmla="*/ 87522 h 95019"/>
                <a:gd name="connsiteX3" fmla="*/ 42341 w 57794"/>
                <a:gd name="connsiteY3" fmla="*/ 93872 h 95019"/>
                <a:gd name="connsiteX4" fmla="*/ 56628 w 57794"/>
                <a:gd name="connsiteY4" fmla="*/ 71647 h 95019"/>
                <a:gd name="connsiteX5" fmla="*/ 1066 w 57794"/>
                <a:gd name="connsiteY5" fmla="*/ 210 h 9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94" h="95019">
                  <a:moveTo>
                    <a:pt x="1066" y="210"/>
                  </a:moveTo>
                  <a:cubicBezTo>
                    <a:pt x="-4755" y="-3229"/>
                    <a:pt x="14824" y="36458"/>
                    <a:pt x="21703" y="51010"/>
                  </a:cubicBezTo>
                  <a:cubicBezTo>
                    <a:pt x="28582" y="65562"/>
                    <a:pt x="38901" y="80378"/>
                    <a:pt x="42341" y="87522"/>
                  </a:cubicBezTo>
                  <a:cubicBezTo>
                    <a:pt x="45781" y="94666"/>
                    <a:pt x="39960" y="96518"/>
                    <a:pt x="42341" y="93872"/>
                  </a:cubicBezTo>
                  <a:cubicBezTo>
                    <a:pt x="44722" y="91226"/>
                    <a:pt x="62449" y="81436"/>
                    <a:pt x="56628" y="71647"/>
                  </a:cubicBezTo>
                  <a:cubicBezTo>
                    <a:pt x="50807" y="61858"/>
                    <a:pt x="6887" y="3649"/>
                    <a:pt x="106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DE8C7550-DA29-4840-A4AE-490429AED039}"/>
                </a:ext>
              </a:extLst>
            </p:cNvPr>
            <p:cNvSpPr/>
            <p:nvPr/>
          </p:nvSpPr>
          <p:spPr>
            <a:xfrm>
              <a:off x="6882254" y="5816570"/>
              <a:ext cx="129788" cy="90651"/>
            </a:xfrm>
            <a:custGeom>
              <a:avLst/>
              <a:gdLst>
                <a:gd name="connsiteX0" fmla="*/ 129734 w 129788"/>
                <a:gd name="connsiteY0" fmla="*/ 38130 h 90651"/>
                <a:gd name="connsiteX1" fmla="*/ 32896 w 129788"/>
                <a:gd name="connsiteY1" fmla="*/ 54005 h 90651"/>
                <a:gd name="connsiteX2" fmla="*/ 21784 w 129788"/>
                <a:gd name="connsiteY2" fmla="*/ 90518 h 90651"/>
                <a:gd name="connsiteX3" fmla="*/ 13846 w 129788"/>
                <a:gd name="connsiteY3" fmla="*/ 39718 h 90651"/>
                <a:gd name="connsiteX4" fmla="*/ 1146 w 129788"/>
                <a:gd name="connsiteY4" fmla="*/ 30 h 90651"/>
                <a:gd name="connsiteX5" fmla="*/ 45596 w 129788"/>
                <a:gd name="connsiteY5" fmla="*/ 33368 h 90651"/>
                <a:gd name="connsiteX6" fmla="*/ 129734 w 129788"/>
                <a:gd name="connsiteY6" fmla="*/ 38130 h 9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88" h="90651">
                  <a:moveTo>
                    <a:pt x="129734" y="38130"/>
                  </a:moveTo>
                  <a:cubicBezTo>
                    <a:pt x="127617" y="41570"/>
                    <a:pt x="50888" y="45274"/>
                    <a:pt x="32896" y="54005"/>
                  </a:cubicBezTo>
                  <a:cubicBezTo>
                    <a:pt x="14904" y="62736"/>
                    <a:pt x="24959" y="92899"/>
                    <a:pt x="21784" y="90518"/>
                  </a:cubicBezTo>
                  <a:cubicBezTo>
                    <a:pt x="18609" y="88137"/>
                    <a:pt x="17286" y="54799"/>
                    <a:pt x="13846" y="39718"/>
                  </a:cubicBezTo>
                  <a:cubicBezTo>
                    <a:pt x="10406" y="24637"/>
                    <a:pt x="-4145" y="1088"/>
                    <a:pt x="1146" y="30"/>
                  </a:cubicBezTo>
                  <a:cubicBezTo>
                    <a:pt x="6437" y="-1028"/>
                    <a:pt x="19402" y="25695"/>
                    <a:pt x="45596" y="33368"/>
                  </a:cubicBezTo>
                  <a:cubicBezTo>
                    <a:pt x="71790" y="41041"/>
                    <a:pt x="131851" y="34690"/>
                    <a:pt x="129734" y="38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D166C4B8-0DA5-436B-B6F6-22672FB80A50}"/>
                </a:ext>
              </a:extLst>
            </p:cNvPr>
            <p:cNvSpPr/>
            <p:nvPr/>
          </p:nvSpPr>
          <p:spPr>
            <a:xfrm>
              <a:off x="7009502" y="6133961"/>
              <a:ext cx="167805" cy="135320"/>
            </a:xfrm>
            <a:custGeom>
              <a:avLst/>
              <a:gdLst>
                <a:gd name="connsiteX0" fmla="*/ 167586 w 167805"/>
                <a:gd name="connsiteY0" fmla="*/ 139 h 135320"/>
                <a:gd name="connsiteX1" fmla="*/ 27886 w 167805"/>
                <a:gd name="connsiteY1" fmla="*/ 44589 h 135320"/>
                <a:gd name="connsiteX2" fmla="*/ 2486 w 167805"/>
                <a:gd name="connsiteY2" fmla="*/ 135077 h 135320"/>
                <a:gd name="connsiteX3" fmla="*/ 7248 w 167805"/>
                <a:gd name="connsiteY3" fmla="*/ 69989 h 135320"/>
                <a:gd name="connsiteX4" fmla="*/ 58048 w 167805"/>
                <a:gd name="connsiteY4" fmla="*/ 31889 h 135320"/>
                <a:gd name="connsiteX5" fmla="*/ 167586 w 167805"/>
                <a:gd name="connsiteY5" fmla="*/ 139 h 13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805" h="135320">
                  <a:moveTo>
                    <a:pt x="167586" y="139"/>
                  </a:moveTo>
                  <a:cubicBezTo>
                    <a:pt x="162559" y="2256"/>
                    <a:pt x="55403" y="22099"/>
                    <a:pt x="27886" y="44589"/>
                  </a:cubicBezTo>
                  <a:cubicBezTo>
                    <a:pt x="369" y="67079"/>
                    <a:pt x="5926" y="130844"/>
                    <a:pt x="2486" y="135077"/>
                  </a:cubicBezTo>
                  <a:cubicBezTo>
                    <a:pt x="-954" y="139310"/>
                    <a:pt x="-2012" y="87187"/>
                    <a:pt x="7248" y="69989"/>
                  </a:cubicBezTo>
                  <a:cubicBezTo>
                    <a:pt x="16508" y="52791"/>
                    <a:pt x="26298" y="43266"/>
                    <a:pt x="58048" y="31889"/>
                  </a:cubicBezTo>
                  <a:cubicBezTo>
                    <a:pt x="89798" y="20512"/>
                    <a:pt x="172613" y="-1978"/>
                    <a:pt x="167586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2" name="フリーフォーム: 図形 721">
            <a:extLst>
              <a:ext uri="{FF2B5EF4-FFF2-40B4-BE49-F238E27FC236}">
                <a16:creationId xmlns:a16="http://schemas.microsoft.com/office/drawing/2014/main" id="{8C611E7C-8DB6-40C3-9D19-06038E87A946}"/>
              </a:ext>
            </a:extLst>
          </p:cNvPr>
          <p:cNvSpPr/>
          <p:nvPr/>
        </p:nvSpPr>
        <p:spPr>
          <a:xfrm>
            <a:off x="5965710" y="4594223"/>
            <a:ext cx="1103007" cy="749516"/>
          </a:xfrm>
          <a:custGeom>
            <a:avLst/>
            <a:gdLst>
              <a:gd name="connsiteX0" fmla="*/ 115 w 1103007"/>
              <a:gd name="connsiteY0" fmla="*/ 41277 h 749516"/>
              <a:gd name="connsiteX1" fmla="*/ 165215 w 1103007"/>
              <a:gd name="connsiteY1" fmla="*/ 415927 h 749516"/>
              <a:gd name="connsiteX2" fmla="*/ 165215 w 1103007"/>
              <a:gd name="connsiteY2" fmla="*/ 419102 h 749516"/>
              <a:gd name="connsiteX3" fmla="*/ 257290 w 1103007"/>
              <a:gd name="connsiteY3" fmla="*/ 384177 h 749516"/>
              <a:gd name="connsiteX4" fmla="*/ 396990 w 1103007"/>
              <a:gd name="connsiteY4" fmla="*/ 2 h 749516"/>
              <a:gd name="connsiteX5" fmla="*/ 343015 w 1103007"/>
              <a:gd name="connsiteY5" fmla="*/ 390527 h 749516"/>
              <a:gd name="connsiteX6" fmla="*/ 571615 w 1103007"/>
              <a:gd name="connsiteY6" fmla="*/ 152402 h 749516"/>
              <a:gd name="connsiteX7" fmla="*/ 558915 w 1103007"/>
              <a:gd name="connsiteY7" fmla="*/ 428627 h 749516"/>
              <a:gd name="connsiteX8" fmla="*/ 870065 w 1103007"/>
              <a:gd name="connsiteY8" fmla="*/ 250827 h 749516"/>
              <a:gd name="connsiteX9" fmla="*/ 882765 w 1103007"/>
              <a:gd name="connsiteY9" fmla="*/ 425452 h 749516"/>
              <a:gd name="connsiteX10" fmla="*/ 1076440 w 1103007"/>
              <a:gd name="connsiteY10" fmla="*/ 444502 h 749516"/>
              <a:gd name="connsiteX11" fmla="*/ 984365 w 1103007"/>
              <a:gd name="connsiteY11" fmla="*/ 520702 h 749516"/>
              <a:gd name="connsiteX12" fmla="*/ 1092315 w 1103007"/>
              <a:gd name="connsiteY12" fmla="*/ 555627 h 749516"/>
              <a:gd name="connsiteX13" fmla="*/ 1095490 w 1103007"/>
              <a:gd name="connsiteY13" fmla="*/ 612777 h 749516"/>
              <a:gd name="connsiteX14" fmla="*/ 1060565 w 1103007"/>
              <a:gd name="connsiteY14" fmla="*/ 628652 h 749516"/>
              <a:gd name="connsiteX15" fmla="*/ 876415 w 1103007"/>
              <a:gd name="connsiteY15" fmla="*/ 733427 h 749516"/>
              <a:gd name="connsiteX16" fmla="*/ 1012940 w 1103007"/>
              <a:gd name="connsiteY16" fmla="*/ 241302 h 749516"/>
              <a:gd name="connsiteX17" fmla="*/ 904990 w 1103007"/>
              <a:gd name="connsiteY17" fmla="*/ 377827 h 749516"/>
              <a:gd name="connsiteX18" fmla="*/ 638290 w 1103007"/>
              <a:gd name="connsiteY18" fmla="*/ 158752 h 749516"/>
              <a:gd name="connsiteX19" fmla="*/ 362065 w 1103007"/>
              <a:gd name="connsiteY19" fmla="*/ 476252 h 749516"/>
              <a:gd name="connsiteX20" fmla="*/ 142990 w 1103007"/>
              <a:gd name="connsiteY20" fmla="*/ 403227 h 749516"/>
              <a:gd name="connsiteX21" fmla="*/ 115 w 1103007"/>
              <a:gd name="connsiteY21" fmla="*/ 41277 h 7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3007" h="749516">
                <a:moveTo>
                  <a:pt x="115" y="41277"/>
                </a:moveTo>
                <a:cubicBezTo>
                  <a:pt x="3819" y="43394"/>
                  <a:pt x="137698" y="352956"/>
                  <a:pt x="165215" y="415927"/>
                </a:cubicBezTo>
                <a:cubicBezTo>
                  <a:pt x="192732" y="478898"/>
                  <a:pt x="149869" y="424394"/>
                  <a:pt x="165215" y="419102"/>
                </a:cubicBezTo>
                <a:cubicBezTo>
                  <a:pt x="180561" y="413810"/>
                  <a:pt x="218661" y="454027"/>
                  <a:pt x="257290" y="384177"/>
                </a:cubicBezTo>
                <a:cubicBezTo>
                  <a:pt x="295919" y="314327"/>
                  <a:pt x="382703" y="-1056"/>
                  <a:pt x="396990" y="2"/>
                </a:cubicBezTo>
                <a:cubicBezTo>
                  <a:pt x="411277" y="1060"/>
                  <a:pt x="313911" y="365127"/>
                  <a:pt x="343015" y="390527"/>
                </a:cubicBezTo>
                <a:cubicBezTo>
                  <a:pt x="372119" y="415927"/>
                  <a:pt x="535632" y="146052"/>
                  <a:pt x="571615" y="152402"/>
                </a:cubicBezTo>
                <a:cubicBezTo>
                  <a:pt x="607598" y="158752"/>
                  <a:pt x="509173" y="412223"/>
                  <a:pt x="558915" y="428627"/>
                </a:cubicBezTo>
                <a:cubicBezTo>
                  <a:pt x="608657" y="445031"/>
                  <a:pt x="816090" y="251356"/>
                  <a:pt x="870065" y="250827"/>
                </a:cubicBezTo>
                <a:cubicBezTo>
                  <a:pt x="924040" y="250298"/>
                  <a:pt x="848369" y="393173"/>
                  <a:pt x="882765" y="425452"/>
                </a:cubicBezTo>
                <a:cubicBezTo>
                  <a:pt x="917161" y="457731"/>
                  <a:pt x="1059507" y="428627"/>
                  <a:pt x="1076440" y="444502"/>
                </a:cubicBezTo>
                <a:cubicBezTo>
                  <a:pt x="1093373" y="460377"/>
                  <a:pt x="981719" y="502181"/>
                  <a:pt x="984365" y="520702"/>
                </a:cubicBezTo>
                <a:cubicBezTo>
                  <a:pt x="987011" y="539223"/>
                  <a:pt x="1073794" y="540281"/>
                  <a:pt x="1092315" y="555627"/>
                </a:cubicBezTo>
                <a:cubicBezTo>
                  <a:pt x="1110836" y="570973"/>
                  <a:pt x="1100782" y="600606"/>
                  <a:pt x="1095490" y="612777"/>
                </a:cubicBezTo>
                <a:cubicBezTo>
                  <a:pt x="1090198" y="624948"/>
                  <a:pt x="1097078" y="608544"/>
                  <a:pt x="1060565" y="628652"/>
                </a:cubicBezTo>
                <a:cubicBezTo>
                  <a:pt x="1024052" y="648760"/>
                  <a:pt x="884353" y="797985"/>
                  <a:pt x="876415" y="733427"/>
                </a:cubicBezTo>
                <a:cubicBezTo>
                  <a:pt x="868477" y="668869"/>
                  <a:pt x="1008178" y="300569"/>
                  <a:pt x="1012940" y="241302"/>
                </a:cubicBezTo>
                <a:cubicBezTo>
                  <a:pt x="1017703" y="182035"/>
                  <a:pt x="967432" y="391585"/>
                  <a:pt x="904990" y="377827"/>
                </a:cubicBezTo>
                <a:cubicBezTo>
                  <a:pt x="842548" y="364069"/>
                  <a:pt x="728777" y="142348"/>
                  <a:pt x="638290" y="158752"/>
                </a:cubicBezTo>
                <a:cubicBezTo>
                  <a:pt x="547803" y="175156"/>
                  <a:pt x="444615" y="435506"/>
                  <a:pt x="362065" y="476252"/>
                </a:cubicBezTo>
                <a:cubicBezTo>
                  <a:pt x="279515" y="516998"/>
                  <a:pt x="203315" y="471489"/>
                  <a:pt x="142990" y="403227"/>
                </a:cubicBezTo>
                <a:cubicBezTo>
                  <a:pt x="82665" y="334965"/>
                  <a:pt x="-3589" y="39160"/>
                  <a:pt x="115" y="41277"/>
                </a:cubicBezTo>
                <a:close/>
              </a:path>
            </a:pathLst>
          </a:cu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: 図形 722">
            <a:extLst>
              <a:ext uri="{FF2B5EF4-FFF2-40B4-BE49-F238E27FC236}">
                <a16:creationId xmlns:a16="http://schemas.microsoft.com/office/drawing/2014/main" id="{5141B9FA-9BB8-4B3A-899F-6CF4AC34FCB6}"/>
              </a:ext>
            </a:extLst>
          </p:cNvPr>
          <p:cNvSpPr/>
          <p:nvPr/>
        </p:nvSpPr>
        <p:spPr>
          <a:xfrm>
            <a:off x="6010160" y="4425842"/>
            <a:ext cx="1103007" cy="749516"/>
          </a:xfrm>
          <a:custGeom>
            <a:avLst/>
            <a:gdLst>
              <a:gd name="connsiteX0" fmla="*/ 115 w 1103007"/>
              <a:gd name="connsiteY0" fmla="*/ 41277 h 749516"/>
              <a:gd name="connsiteX1" fmla="*/ 165215 w 1103007"/>
              <a:gd name="connsiteY1" fmla="*/ 415927 h 749516"/>
              <a:gd name="connsiteX2" fmla="*/ 165215 w 1103007"/>
              <a:gd name="connsiteY2" fmla="*/ 419102 h 749516"/>
              <a:gd name="connsiteX3" fmla="*/ 257290 w 1103007"/>
              <a:gd name="connsiteY3" fmla="*/ 384177 h 749516"/>
              <a:gd name="connsiteX4" fmla="*/ 396990 w 1103007"/>
              <a:gd name="connsiteY4" fmla="*/ 2 h 749516"/>
              <a:gd name="connsiteX5" fmla="*/ 343015 w 1103007"/>
              <a:gd name="connsiteY5" fmla="*/ 390527 h 749516"/>
              <a:gd name="connsiteX6" fmla="*/ 571615 w 1103007"/>
              <a:gd name="connsiteY6" fmla="*/ 152402 h 749516"/>
              <a:gd name="connsiteX7" fmla="*/ 558915 w 1103007"/>
              <a:gd name="connsiteY7" fmla="*/ 428627 h 749516"/>
              <a:gd name="connsiteX8" fmla="*/ 870065 w 1103007"/>
              <a:gd name="connsiteY8" fmla="*/ 250827 h 749516"/>
              <a:gd name="connsiteX9" fmla="*/ 882765 w 1103007"/>
              <a:gd name="connsiteY9" fmla="*/ 425452 h 749516"/>
              <a:gd name="connsiteX10" fmla="*/ 1076440 w 1103007"/>
              <a:gd name="connsiteY10" fmla="*/ 444502 h 749516"/>
              <a:gd name="connsiteX11" fmla="*/ 984365 w 1103007"/>
              <a:gd name="connsiteY11" fmla="*/ 520702 h 749516"/>
              <a:gd name="connsiteX12" fmla="*/ 1092315 w 1103007"/>
              <a:gd name="connsiteY12" fmla="*/ 555627 h 749516"/>
              <a:gd name="connsiteX13" fmla="*/ 1095490 w 1103007"/>
              <a:gd name="connsiteY13" fmla="*/ 612777 h 749516"/>
              <a:gd name="connsiteX14" fmla="*/ 1060565 w 1103007"/>
              <a:gd name="connsiteY14" fmla="*/ 628652 h 749516"/>
              <a:gd name="connsiteX15" fmla="*/ 876415 w 1103007"/>
              <a:gd name="connsiteY15" fmla="*/ 733427 h 749516"/>
              <a:gd name="connsiteX16" fmla="*/ 1012940 w 1103007"/>
              <a:gd name="connsiteY16" fmla="*/ 241302 h 749516"/>
              <a:gd name="connsiteX17" fmla="*/ 904990 w 1103007"/>
              <a:gd name="connsiteY17" fmla="*/ 377827 h 749516"/>
              <a:gd name="connsiteX18" fmla="*/ 638290 w 1103007"/>
              <a:gd name="connsiteY18" fmla="*/ 158752 h 749516"/>
              <a:gd name="connsiteX19" fmla="*/ 362065 w 1103007"/>
              <a:gd name="connsiteY19" fmla="*/ 476252 h 749516"/>
              <a:gd name="connsiteX20" fmla="*/ 142990 w 1103007"/>
              <a:gd name="connsiteY20" fmla="*/ 403227 h 749516"/>
              <a:gd name="connsiteX21" fmla="*/ 115 w 1103007"/>
              <a:gd name="connsiteY21" fmla="*/ 41277 h 7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3007" h="749516">
                <a:moveTo>
                  <a:pt x="115" y="41277"/>
                </a:moveTo>
                <a:cubicBezTo>
                  <a:pt x="3819" y="43394"/>
                  <a:pt x="137698" y="352956"/>
                  <a:pt x="165215" y="415927"/>
                </a:cubicBezTo>
                <a:cubicBezTo>
                  <a:pt x="192732" y="478898"/>
                  <a:pt x="149869" y="424394"/>
                  <a:pt x="165215" y="419102"/>
                </a:cubicBezTo>
                <a:cubicBezTo>
                  <a:pt x="180561" y="413810"/>
                  <a:pt x="218661" y="454027"/>
                  <a:pt x="257290" y="384177"/>
                </a:cubicBezTo>
                <a:cubicBezTo>
                  <a:pt x="295919" y="314327"/>
                  <a:pt x="382703" y="-1056"/>
                  <a:pt x="396990" y="2"/>
                </a:cubicBezTo>
                <a:cubicBezTo>
                  <a:pt x="411277" y="1060"/>
                  <a:pt x="313911" y="365127"/>
                  <a:pt x="343015" y="390527"/>
                </a:cubicBezTo>
                <a:cubicBezTo>
                  <a:pt x="372119" y="415927"/>
                  <a:pt x="535632" y="146052"/>
                  <a:pt x="571615" y="152402"/>
                </a:cubicBezTo>
                <a:cubicBezTo>
                  <a:pt x="607598" y="158752"/>
                  <a:pt x="509173" y="412223"/>
                  <a:pt x="558915" y="428627"/>
                </a:cubicBezTo>
                <a:cubicBezTo>
                  <a:pt x="608657" y="445031"/>
                  <a:pt x="816090" y="251356"/>
                  <a:pt x="870065" y="250827"/>
                </a:cubicBezTo>
                <a:cubicBezTo>
                  <a:pt x="924040" y="250298"/>
                  <a:pt x="848369" y="393173"/>
                  <a:pt x="882765" y="425452"/>
                </a:cubicBezTo>
                <a:cubicBezTo>
                  <a:pt x="917161" y="457731"/>
                  <a:pt x="1059507" y="428627"/>
                  <a:pt x="1076440" y="444502"/>
                </a:cubicBezTo>
                <a:cubicBezTo>
                  <a:pt x="1093373" y="460377"/>
                  <a:pt x="981719" y="502181"/>
                  <a:pt x="984365" y="520702"/>
                </a:cubicBezTo>
                <a:cubicBezTo>
                  <a:pt x="987011" y="539223"/>
                  <a:pt x="1073794" y="540281"/>
                  <a:pt x="1092315" y="555627"/>
                </a:cubicBezTo>
                <a:cubicBezTo>
                  <a:pt x="1110836" y="570973"/>
                  <a:pt x="1100782" y="600606"/>
                  <a:pt x="1095490" y="612777"/>
                </a:cubicBezTo>
                <a:cubicBezTo>
                  <a:pt x="1090198" y="624948"/>
                  <a:pt x="1097078" y="608544"/>
                  <a:pt x="1060565" y="628652"/>
                </a:cubicBezTo>
                <a:cubicBezTo>
                  <a:pt x="1024052" y="648760"/>
                  <a:pt x="884353" y="797985"/>
                  <a:pt x="876415" y="733427"/>
                </a:cubicBezTo>
                <a:cubicBezTo>
                  <a:pt x="868477" y="668869"/>
                  <a:pt x="1008178" y="300569"/>
                  <a:pt x="1012940" y="241302"/>
                </a:cubicBezTo>
                <a:cubicBezTo>
                  <a:pt x="1017703" y="182035"/>
                  <a:pt x="967432" y="391585"/>
                  <a:pt x="904990" y="377827"/>
                </a:cubicBezTo>
                <a:cubicBezTo>
                  <a:pt x="842548" y="364069"/>
                  <a:pt x="728777" y="142348"/>
                  <a:pt x="638290" y="158752"/>
                </a:cubicBezTo>
                <a:cubicBezTo>
                  <a:pt x="547803" y="175156"/>
                  <a:pt x="444615" y="435506"/>
                  <a:pt x="362065" y="476252"/>
                </a:cubicBezTo>
                <a:cubicBezTo>
                  <a:pt x="279515" y="516998"/>
                  <a:pt x="203315" y="471489"/>
                  <a:pt x="142990" y="403227"/>
                </a:cubicBezTo>
                <a:cubicBezTo>
                  <a:pt x="82665" y="334965"/>
                  <a:pt x="-3589" y="39160"/>
                  <a:pt x="115" y="41277"/>
                </a:cubicBezTo>
                <a:close/>
              </a:path>
            </a:pathLst>
          </a:cu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: 図形 723">
            <a:extLst>
              <a:ext uri="{FF2B5EF4-FFF2-40B4-BE49-F238E27FC236}">
                <a16:creationId xmlns:a16="http://schemas.microsoft.com/office/drawing/2014/main" id="{56AB6B9A-DF43-4B88-BD86-46C05FF0161B}"/>
              </a:ext>
            </a:extLst>
          </p:cNvPr>
          <p:cNvSpPr/>
          <p:nvPr/>
        </p:nvSpPr>
        <p:spPr>
          <a:xfrm>
            <a:off x="3479013" y="4052301"/>
            <a:ext cx="2168532" cy="1511155"/>
          </a:xfrm>
          <a:custGeom>
            <a:avLst/>
            <a:gdLst>
              <a:gd name="connsiteX0" fmla="*/ 21954 w 2168532"/>
              <a:gd name="connsiteY0" fmla="*/ 96366 h 1511155"/>
              <a:gd name="connsiteX1" fmla="*/ 1131087 w 2168532"/>
              <a:gd name="connsiteY1" fmla="*/ 79432 h 1511155"/>
              <a:gd name="connsiteX2" fmla="*/ 1575587 w 2168532"/>
              <a:gd name="connsiteY2" fmla="*/ 439266 h 1511155"/>
              <a:gd name="connsiteX3" fmla="*/ 1219987 w 2168532"/>
              <a:gd name="connsiteY3" fmla="*/ 236066 h 1511155"/>
              <a:gd name="connsiteX4" fmla="*/ 2058187 w 2168532"/>
              <a:gd name="connsiteY4" fmla="*/ 917632 h 1511155"/>
              <a:gd name="connsiteX5" fmla="*/ 2096287 w 2168532"/>
              <a:gd name="connsiteY5" fmla="*/ 1510299 h 1511155"/>
              <a:gd name="connsiteX6" fmla="*/ 1478220 w 2168532"/>
              <a:gd name="connsiteY6" fmla="*/ 786399 h 1511155"/>
              <a:gd name="connsiteX7" fmla="*/ 1791487 w 2168532"/>
              <a:gd name="connsiteY7" fmla="*/ 1133532 h 1511155"/>
              <a:gd name="connsiteX8" fmla="*/ 813587 w 2168532"/>
              <a:gd name="connsiteY8" fmla="*/ 633999 h 1511155"/>
              <a:gd name="connsiteX9" fmla="*/ 1207287 w 2168532"/>
              <a:gd name="connsiteY9" fmla="*/ 1031932 h 1511155"/>
              <a:gd name="connsiteX10" fmla="*/ 208220 w 2168532"/>
              <a:gd name="connsiteY10" fmla="*/ 291099 h 1511155"/>
              <a:gd name="connsiteX11" fmla="*/ 377554 w 2168532"/>
              <a:gd name="connsiteY11" fmla="*/ 1103899 h 1511155"/>
              <a:gd name="connsiteX12" fmla="*/ 21954 w 2168532"/>
              <a:gd name="connsiteY12" fmla="*/ 96366 h 1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8532" h="1511155">
                <a:moveTo>
                  <a:pt x="21954" y="96366"/>
                </a:moveTo>
                <a:cubicBezTo>
                  <a:pt x="147543" y="-74378"/>
                  <a:pt x="872148" y="22282"/>
                  <a:pt x="1131087" y="79432"/>
                </a:cubicBezTo>
                <a:cubicBezTo>
                  <a:pt x="1390026" y="136582"/>
                  <a:pt x="1560770" y="413160"/>
                  <a:pt x="1575587" y="439266"/>
                </a:cubicBezTo>
                <a:cubicBezTo>
                  <a:pt x="1590404" y="465372"/>
                  <a:pt x="1139554" y="156338"/>
                  <a:pt x="1219987" y="236066"/>
                </a:cubicBezTo>
                <a:cubicBezTo>
                  <a:pt x="1300420" y="315794"/>
                  <a:pt x="1912137" y="705260"/>
                  <a:pt x="2058187" y="917632"/>
                </a:cubicBezTo>
                <a:cubicBezTo>
                  <a:pt x="2204237" y="1130004"/>
                  <a:pt x="2192948" y="1532171"/>
                  <a:pt x="2096287" y="1510299"/>
                </a:cubicBezTo>
                <a:cubicBezTo>
                  <a:pt x="1999626" y="1488427"/>
                  <a:pt x="1529020" y="849193"/>
                  <a:pt x="1478220" y="786399"/>
                </a:cubicBezTo>
                <a:cubicBezTo>
                  <a:pt x="1427420" y="723605"/>
                  <a:pt x="1902259" y="1158932"/>
                  <a:pt x="1791487" y="1133532"/>
                </a:cubicBezTo>
                <a:cubicBezTo>
                  <a:pt x="1680715" y="1108132"/>
                  <a:pt x="910954" y="650932"/>
                  <a:pt x="813587" y="633999"/>
                </a:cubicBezTo>
                <a:cubicBezTo>
                  <a:pt x="716220" y="617066"/>
                  <a:pt x="1308181" y="1089082"/>
                  <a:pt x="1207287" y="1031932"/>
                </a:cubicBezTo>
                <a:cubicBezTo>
                  <a:pt x="1106393" y="974782"/>
                  <a:pt x="346509" y="279105"/>
                  <a:pt x="208220" y="291099"/>
                </a:cubicBezTo>
                <a:cubicBezTo>
                  <a:pt x="69931" y="303093"/>
                  <a:pt x="405776" y="1132121"/>
                  <a:pt x="377554" y="1103899"/>
                </a:cubicBezTo>
                <a:cubicBezTo>
                  <a:pt x="349332" y="1075677"/>
                  <a:pt x="-103635" y="267110"/>
                  <a:pt x="21954" y="96366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: 図形 724">
            <a:extLst>
              <a:ext uri="{FF2B5EF4-FFF2-40B4-BE49-F238E27FC236}">
                <a16:creationId xmlns:a16="http://schemas.microsoft.com/office/drawing/2014/main" id="{4BF6A850-D6E9-4C68-A452-780B6CFE13E6}"/>
              </a:ext>
            </a:extLst>
          </p:cNvPr>
          <p:cNvSpPr/>
          <p:nvPr/>
        </p:nvSpPr>
        <p:spPr>
          <a:xfrm>
            <a:off x="5140082" y="3971928"/>
            <a:ext cx="1095392" cy="2142608"/>
          </a:xfrm>
          <a:custGeom>
            <a:avLst/>
            <a:gdLst>
              <a:gd name="connsiteX0" fmla="*/ 31358 w 1095392"/>
              <a:gd name="connsiteY0" fmla="*/ 61592 h 2142608"/>
              <a:gd name="connsiteX1" fmla="*/ 92318 w 1095392"/>
              <a:gd name="connsiteY1" fmla="*/ 92072 h 2142608"/>
              <a:gd name="connsiteX2" fmla="*/ 666358 w 1095392"/>
              <a:gd name="connsiteY2" fmla="*/ 554352 h 2142608"/>
              <a:gd name="connsiteX3" fmla="*/ 615558 w 1095392"/>
              <a:gd name="connsiteY3" fmla="*/ 534032 h 2142608"/>
              <a:gd name="connsiteX4" fmla="*/ 1067678 w 1095392"/>
              <a:gd name="connsiteY4" fmla="*/ 1641472 h 2142608"/>
              <a:gd name="connsiteX5" fmla="*/ 869558 w 1095392"/>
              <a:gd name="connsiteY5" fmla="*/ 1229992 h 2142608"/>
              <a:gd name="connsiteX6" fmla="*/ 1087998 w 1095392"/>
              <a:gd name="connsiteY6" fmla="*/ 1895472 h 2142608"/>
              <a:gd name="connsiteX7" fmla="*/ 539358 w 1095392"/>
              <a:gd name="connsiteY7" fmla="*/ 2139312 h 2142608"/>
              <a:gd name="connsiteX8" fmla="*/ 671438 w 1095392"/>
              <a:gd name="connsiteY8" fmla="*/ 2027552 h 2142608"/>
              <a:gd name="connsiteX9" fmla="*/ 666358 w 1095392"/>
              <a:gd name="connsiteY9" fmla="*/ 1900552 h 2142608"/>
              <a:gd name="connsiteX10" fmla="*/ 691758 w 1095392"/>
              <a:gd name="connsiteY10" fmla="*/ 1285872 h 2142608"/>
              <a:gd name="connsiteX11" fmla="*/ 132958 w 1095392"/>
              <a:gd name="connsiteY11" fmla="*/ 188592 h 2142608"/>
              <a:gd name="connsiteX12" fmla="*/ 402198 w 1095392"/>
              <a:gd name="connsiteY12" fmla="*/ 767712 h 2142608"/>
              <a:gd name="connsiteX13" fmla="*/ 31358 w 1095392"/>
              <a:gd name="connsiteY13" fmla="*/ 61592 h 214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392" h="2142608">
                <a:moveTo>
                  <a:pt x="31358" y="61592"/>
                </a:moveTo>
                <a:cubicBezTo>
                  <a:pt x="-20289" y="-51015"/>
                  <a:pt x="-13515" y="9945"/>
                  <a:pt x="92318" y="92072"/>
                </a:cubicBezTo>
                <a:cubicBezTo>
                  <a:pt x="198151" y="174199"/>
                  <a:pt x="579151" y="480692"/>
                  <a:pt x="666358" y="554352"/>
                </a:cubicBezTo>
                <a:cubicBezTo>
                  <a:pt x="753565" y="628012"/>
                  <a:pt x="548671" y="352845"/>
                  <a:pt x="615558" y="534032"/>
                </a:cubicBezTo>
                <a:cubicBezTo>
                  <a:pt x="682445" y="715219"/>
                  <a:pt x="1025345" y="1525479"/>
                  <a:pt x="1067678" y="1641472"/>
                </a:cubicBezTo>
                <a:cubicBezTo>
                  <a:pt x="1110011" y="1757465"/>
                  <a:pt x="866171" y="1187659"/>
                  <a:pt x="869558" y="1229992"/>
                </a:cubicBezTo>
                <a:cubicBezTo>
                  <a:pt x="872945" y="1272325"/>
                  <a:pt x="1143031" y="1743919"/>
                  <a:pt x="1087998" y="1895472"/>
                </a:cubicBezTo>
                <a:cubicBezTo>
                  <a:pt x="1032965" y="2047025"/>
                  <a:pt x="608785" y="2117299"/>
                  <a:pt x="539358" y="2139312"/>
                </a:cubicBezTo>
                <a:cubicBezTo>
                  <a:pt x="469931" y="2161325"/>
                  <a:pt x="650271" y="2067345"/>
                  <a:pt x="671438" y="2027552"/>
                </a:cubicBezTo>
                <a:cubicBezTo>
                  <a:pt x="692605" y="1987759"/>
                  <a:pt x="662971" y="2024165"/>
                  <a:pt x="666358" y="1900552"/>
                </a:cubicBezTo>
                <a:cubicBezTo>
                  <a:pt x="669745" y="1776939"/>
                  <a:pt x="780658" y="1571199"/>
                  <a:pt x="691758" y="1285872"/>
                </a:cubicBezTo>
                <a:cubicBezTo>
                  <a:pt x="602858" y="1000545"/>
                  <a:pt x="181218" y="274952"/>
                  <a:pt x="132958" y="188592"/>
                </a:cubicBezTo>
                <a:cubicBezTo>
                  <a:pt x="84698" y="102232"/>
                  <a:pt x="420825" y="791419"/>
                  <a:pt x="402198" y="767712"/>
                </a:cubicBezTo>
                <a:cubicBezTo>
                  <a:pt x="383571" y="744005"/>
                  <a:pt x="83005" y="174199"/>
                  <a:pt x="31358" y="61592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: 図形 725">
            <a:extLst>
              <a:ext uri="{FF2B5EF4-FFF2-40B4-BE49-F238E27FC236}">
                <a16:creationId xmlns:a16="http://schemas.microsoft.com/office/drawing/2014/main" id="{581E5661-1FE7-4F6D-8CBB-0F18DB9E2582}"/>
              </a:ext>
            </a:extLst>
          </p:cNvPr>
          <p:cNvSpPr/>
          <p:nvPr/>
        </p:nvSpPr>
        <p:spPr>
          <a:xfrm>
            <a:off x="3426346" y="4197852"/>
            <a:ext cx="2159785" cy="2000050"/>
          </a:xfrm>
          <a:custGeom>
            <a:avLst/>
            <a:gdLst>
              <a:gd name="connsiteX0" fmla="*/ 170294 w 2159785"/>
              <a:gd name="connsiteY0" fmla="*/ 28708 h 2000050"/>
              <a:gd name="connsiteX1" fmla="*/ 363334 w 2159785"/>
              <a:gd name="connsiteY1" fmla="*/ 140468 h 2000050"/>
              <a:gd name="connsiteX2" fmla="*/ 1567294 w 2159785"/>
              <a:gd name="connsiteY2" fmla="*/ 892308 h 2000050"/>
              <a:gd name="connsiteX3" fmla="*/ 1973694 w 2159785"/>
              <a:gd name="connsiteY3" fmla="*/ 1461268 h 2000050"/>
              <a:gd name="connsiteX4" fmla="*/ 1770494 w 2159785"/>
              <a:gd name="connsiteY4" fmla="*/ 1125988 h 2000050"/>
              <a:gd name="connsiteX5" fmla="*/ 2156574 w 2159785"/>
              <a:gd name="connsiteY5" fmla="*/ 1512068 h 2000050"/>
              <a:gd name="connsiteX6" fmla="*/ 1953374 w 2159785"/>
              <a:gd name="connsiteY6" fmla="*/ 1842268 h 2000050"/>
              <a:gd name="connsiteX7" fmla="*/ 1927974 w 2159785"/>
              <a:gd name="connsiteY7" fmla="*/ 1999748 h 2000050"/>
              <a:gd name="connsiteX8" fmla="*/ 2085454 w 2159785"/>
              <a:gd name="connsiteY8" fmla="*/ 1806708 h 2000050"/>
              <a:gd name="connsiteX9" fmla="*/ 1587614 w 2159785"/>
              <a:gd name="connsiteY9" fmla="*/ 1857508 h 2000050"/>
              <a:gd name="connsiteX10" fmla="*/ 1582534 w 2159785"/>
              <a:gd name="connsiteY10" fmla="*/ 1811788 h 2000050"/>
              <a:gd name="connsiteX11" fmla="*/ 1089774 w 2159785"/>
              <a:gd name="connsiteY11" fmla="*/ 1501908 h 2000050"/>
              <a:gd name="connsiteX12" fmla="*/ 89014 w 2159785"/>
              <a:gd name="connsiteY12" fmla="*/ 800868 h 2000050"/>
              <a:gd name="connsiteX13" fmla="*/ 1272654 w 2159785"/>
              <a:gd name="connsiteY13" fmla="*/ 1430788 h 2000050"/>
              <a:gd name="connsiteX14" fmla="*/ 43294 w 2159785"/>
              <a:gd name="connsiteY14" fmla="*/ 709428 h 2000050"/>
              <a:gd name="connsiteX15" fmla="*/ 292214 w 2159785"/>
              <a:gd name="connsiteY15" fmla="*/ 496068 h 2000050"/>
              <a:gd name="connsiteX16" fmla="*/ 434454 w 2159785"/>
              <a:gd name="connsiteY16" fmla="*/ 770388 h 2000050"/>
              <a:gd name="connsiteX17" fmla="*/ 170294 w 2159785"/>
              <a:gd name="connsiteY17" fmla="*/ 28708 h 20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9785" h="2000050">
                <a:moveTo>
                  <a:pt x="170294" y="28708"/>
                </a:moveTo>
                <a:cubicBezTo>
                  <a:pt x="158441" y="-76279"/>
                  <a:pt x="363334" y="140468"/>
                  <a:pt x="363334" y="140468"/>
                </a:cubicBezTo>
                <a:cubicBezTo>
                  <a:pt x="596167" y="284401"/>
                  <a:pt x="1298901" y="672175"/>
                  <a:pt x="1567294" y="892308"/>
                </a:cubicBezTo>
                <a:cubicBezTo>
                  <a:pt x="1835687" y="1112441"/>
                  <a:pt x="1939827" y="1422321"/>
                  <a:pt x="1973694" y="1461268"/>
                </a:cubicBezTo>
                <a:cubicBezTo>
                  <a:pt x="2007561" y="1500215"/>
                  <a:pt x="1740014" y="1117521"/>
                  <a:pt x="1770494" y="1125988"/>
                </a:cubicBezTo>
                <a:cubicBezTo>
                  <a:pt x="1800974" y="1134455"/>
                  <a:pt x="2126094" y="1392688"/>
                  <a:pt x="2156574" y="1512068"/>
                </a:cubicBezTo>
                <a:cubicBezTo>
                  <a:pt x="2187054" y="1631448"/>
                  <a:pt x="1991474" y="1760988"/>
                  <a:pt x="1953374" y="1842268"/>
                </a:cubicBezTo>
                <a:cubicBezTo>
                  <a:pt x="1915274" y="1923548"/>
                  <a:pt x="1905961" y="2005675"/>
                  <a:pt x="1927974" y="1999748"/>
                </a:cubicBezTo>
                <a:cubicBezTo>
                  <a:pt x="1949987" y="1993821"/>
                  <a:pt x="2142181" y="1830415"/>
                  <a:pt x="2085454" y="1806708"/>
                </a:cubicBezTo>
                <a:cubicBezTo>
                  <a:pt x="2028727" y="1783001"/>
                  <a:pt x="1671434" y="1856661"/>
                  <a:pt x="1587614" y="1857508"/>
                </a:cubicBezTo>
                <a:cubicBezTo>
                  <a:pt x="1503794" y="1858355"/>
                  <a:pt x="1665507" y="1871055"/>
                  <a:pt x="1582534" y="1811788"/>
                </a:cubicBezTo>
                <a:cubicBezTo>
                  <a:pt x="1499561" y="1752521"/>
                  <a:pt x="1338694" y="1670395"/>
                  <a:pt x="1089774" y="1501908"/>
                </a:cubicBezTo>
                <a:cubicBezTo>
                  <a:pt x="840854" y="1333421"/>
                  <a:pt x="58534" y="812721"/>
                  <a:pt x="89014" y="800868"/>
                </a:cubicBezTo>
                <a:cubicBezTo>
                  <a:pt x="119494" y="789015"/>
                  <a:pt x="1280274" y="1446028"/>
                  <a:pt x="1272654" y="1430788"/>
                </a:cubicBezTo>
                <a:cubicBezTo>
                  <a:pt x="1265034" y="1415548"/>
                  <a:pt x="206701" y="865215"/>
                  <a:pt x="43294" y="709428"/>
                </a:cubicBezTo>
                <a:cubicBezTo>
                  <a:pt x="-120113" y="553641"/>
                  <a:pt x="227021" y="485908"/>
                  <a:pt x="292214" y="496068"/>
                </a:cubicBezTo>
                <a:cubicBezTo>
                  <a:pt x="357407" y="506228"/>
                  <a:pt x="450541" y="850821"/>
                  <a:pt x="434454" y="770388"/>
                </a:cubicBezTo>
                <a:cubicBezTo>
                  <a:pt x="418367" y="689955"/>
                  <a:pt x="182147" y="133695"/>
                  <a:pt x="170294" y="28708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: 図形 726">
            <a:extLst>
              <a:ext uri="{FF2B5EF4-FFF2-40B4-BE49-F238E27FC236}">
                <a16:creationId xmlns:a16="http://schemas.microsoft.com/office/drawing/2014/main" id="{CBD291A0-9098-4EED-919B-E0610C320C06}"/>
              </a:ext>
            </a:extLst>
          </p:cNvPr>
          <p:cNvSpPr/>
          <p:nvPr/>
        </p:nvSpPr>
        <p:spPr>
          <a:xfrm>
            <a:off x="3212406" y="5175260"/>
            <a:ext cx="3579178" cy="2481462"/>
          </a:xfrm>
          <a:custGeom>
            <a:avLst/>
            <a:gdLst>
              <a:gd name="connsiteX0" fmla="*/ 59114 w 3579178"/>
              <a:gd name="connsiteY0" fmla="*/ 41900 h 2481462"/>
              <a:gd name="connsiteX1" fmla="*/ 155634 w 3579178"/>
              <a:gd name="connsiteY1" fmla="*/ 113020 h 2481462"/>
              <a:gd name="connsiteX2" fmla="*/ 1537394 w 3579178"/>
              <a:gd name="connsiteY2" fmla="*/ 834380 h 2481462"/>
              <a:gd name="connsiteX3" fmla="*/ 800794 w 3579178"/>
              <a:gd name="connsiteY3" fmla="*/ 681980 h 2481462"/>
              <a:gd name="connsiteX4" fmla="*/ 3411914 w 3579178"/>
              <a:gd name="connsiteY4" fmla="*/ 1316980 h 2481462"/>
              <a:gd name="connsiteX5" fmla="*/ 2431474 w 3579178"/>
              <a:gd name="connsiteY5" fmla="*/ 1210300 h 2481462"/>
              <a:gd name="connsiteX6" fmla="*/ 3289994 w 3579178"/>
              <a:gd name="connsiteY6" fmla="*/ 1149340 h 2481462"/>
              <a:gd name="connsiteX7" fmla="*/ 3574474 w 3579178"/>
              <a:gd name="connsiteY7" fmla="*/ 2048500 h 2481462"/>
              <a:gd name="connsiteX8" fmla="*/ 3467794 w 3579178"/>
              <a:gd name="connsiteY8" fmla="*/ 2409180 h 2481462"/>
              <a:gd name="connsiteX9" fmla="*/ 3472874 w 3579178"/>
              <a:gd name="connsiteY9" fmla="*/ 2470140 h 2481462"/>
              <a:gd name="connsiteX10" fmla="*/ 3269674 w 3579178"/>
              <a:gd name="connsiteY10" fmla="*/ 2256780 h 2481462"/>
              <a:gd name="connsiteX11" fmla="*/ 1776154 w 3579178"/>
              <a:gd name="connsiteY11" fmla="*/ 1682740 h 2481462"/>
              <a:gd name="connsiteX12" fmla="*/ 1161474 w 3579178"/>
              <a:gd name="connsiteY12" fmla="*/ 1352540 h 2481462"/>
              <a:gd name="connsiteX13" fmla="*/ 2172394 w 3579178"/>
              <a:gd name="connsiteY13" fmla="*/ 1184900 h 2481462"/>
              <a:gd name="connsiteX14" fmla="*/ 394394 w 3579178"/>
              <a:gd name="connsiteY14" fmla="*/ 514340 h 2481462"/>
              <a:gd name="connsiteX15" fmla="*/ 59114 w 3579178"/>
              <a:gd name="connsiteY15" fmla="*/ 41900 h 248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9178" h="2481462">
                <a:moveTo>
                  <a:pt x="59114" y="41900"/>
                </a:moveTo>
                <a:cubicBezTo>
                  <a:pt x="19321" y="-24987"/>
                  <a:pt x="-90746" y="-19060"/>
                  <a:pt x="155634" y="113020"/>
                </a:cubicBezTo>
                <a:cubicBezTo>
                  <a:pt x="402014" y="245100"/>
                  <a:pt x="1429867" y="739553"/>
                  <a:pt x="1537394" y="834380"/>
                </a:cubicBezTo>
                <a:cubicBezTo>
                  <a:pt x="1644921" y="929207"/>
                  <a:pt x="488374" y="601547"/>
                  <a:pt x="800794" y="681980"/>
                </a:cubicBezTo>
                <a:cubicBezTo>
                  <a:pt x="1113214" y="762413"/>
                  <a:pt x="3140134" y="1228927"/>
                  <a:pt x="3411914" y="1316980"/>
                </a:cubicBezTo>
                <a:cubicBezTo>
                  <a:pt x="3683694" y="1405033"/>
                  <a:pt x="2451794" y="1238240"/>
                  <a:pt x="2431474" y="1210300"/>
                </a:cubicBezTo>
                <a:cubicBezTo>
                  <a:pt x="2411154" y="1182360"/>
                  <a:pt x="3099494" y="1009640"/>
                  <a:pt x="3289994" y="1149340"/>
                </a:cubicBezTo>
                <a:cubicBezTo>
                  <a:pt x="3480494" y="1289040"/>
                  <a:pt x="3544841" y="1838527"/>
                  <a:pt x="3574474" y="2048500"/>
                </a:cubicBezTo>
                <a:cubicBezTo>
                  <a:pt x="3604107" y="2258473"/>
                  <a:pt x="3484727" y="2338907"/>
                  <a:pt x="3467794" y="2409180"/>
                </a:cubicBezTo>
                <a:cubicBezTo>
                  <a:pt x="3450861" y="2479453"/>
                  <a:pt x="3505894" y="2495540"/>
                  <a:pt x="3472874" y="2470140"/>
                </a:cubicBezTo>
                <a:cubicBezTo>
                  <a:pt x="3439854" y="2444740"/>
                  <a:pt x="3552461" y="2388013"/>
                  <a:pt x="3269674" y="2256780"/>
                </a:cubicBezTo>
                <a:cubicBezTo>
                  <a:pt x="2986887" y="2125547"/>
                  <a:pt x="2127521" y="1833447"/>
                  <a:pt x="1776154" y="1682740"/>
                </a:cubicBezTo>
                <a:cubicBezTo>
                  <a:pt x="1424787" y="1532033"/>
                  <a:pt x="1095434" y="1435513"/>
                  <a:pt x="1161474" y="1352540"/>
                </a:cubicBezTo>
                <a:cubicBezTo>
                  <a:pt x="1227514" y="1269567"/>
                  <a:pt x="2300241" y="1324600"/>
                  <a:pt x="2172394" y="1184900"/>
                </a:cubicBezTo>
                <a:cubicBezTo>
                  <a:pt x="2044547" y="1045200"/>
                  <a:pt x="750841" y="706533"/>
                  <a:pt x="394394" y="514340"/>
                </a:cubicBezTo>
                <a:cubicBezTo>
                  <a:pt x="37947" y="322147"/>
                  <a:pt x="98907" y="108787"/>
                  <a:pt x="59114" y="41900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: 図形 727">
            <a:extLst>
              <a:ext uri="{FF2B5EF4-FFF2-40B4-BE49-F238E27FC236}">
                <a16:creationId xmlns:a16="http://schemas.microsoft.com/office/drawing/2014/main" id="{DDA9F9B0-2804-435F-840E-25D6C1B33B7A}"/>
              </a:ext>
            </a:extLst>
          </p:cNvPr>
          <p:cNvSpPr/>
          <p:nvPr/>
        </p:nvSpPr>
        <p:spPr>
          <a:xfrm>
            <a:off x="3249702" y="5095077"/>
            <a:ext cx="3389122" cy="2828843"/>
          </a:xfrm>
          <a:custGeom>
            <a:avLst/>
            <a:gdLst>
              <a:gd name="connsiteX0" fmla="*/ 77698 w 3389122"/>
              <a:gd name="connsiteY0" fmla="*/ 96683 h 2828843"/>
              <a:gd name="connsiteX1" fmla="*/ 98018 w 3389122"/>
              <a:gd name="connsiteY1" fmla="*/ 147483 h 2828843"/>
              <a:gd name="connsiteX2" fmla="*/ 1058138 w 3389122"/>
              <a:gd name="connsiteY2" fmla="*/ 1087283 h 2828843"/>
              <a:gd name="connsiteX3" fmla="*/ 672058 w 3389122"/>
              <a:gd name="connsiteY3" fmla="*/ 787563 h 2828843"/>
              <a:gd name="connsiteX4" fmla="*/ 2617698 w 3389122"/>
              <a:gd name="connsiteY4" fmla="*/ 1397163 h 2828843"/>
              <a:gd name="connsiteX5" fmla="*/ 1164818 w 3389122"/>
              <a:gd name="connsiteY5" fmla="*/ 1290483 h 2828843"/>
              <a:gd name="connsiteX6" fmla="*/ 3237458 w 3389122"/>
              <a:gd name="connsiteY6" fmla="*/ 1915323 h 2828843"/>
              <a:gd name="connsiteX7" fmla="*/ 3237458 w 3389122"/>
              <a:gd name="connsiteY7" fmla="*/ 2738283 h 2828843"/>
              <a:gd name="connsiteX8" fmla="*/ 3288258 w 3389122"/>
              <a:gd name="connsiteY8" fmla="*/ 2804323 h 2828843"/>
              <a:gd name="connsiteX9" fmla="*/ 3318738 w 3389122"/>
              <a:gd name="connsiteY9" fmla="*/ 2707803 h 2828843"/>
              <a:gd name="connsiteX10" fmla="*/ 2963138 w 3389122"/>
              <a:gd name="connsiteY10" fmla="*/ 2352203 h 2828843"/>
              <a:gd name="connsiteX11" fmla="*/ 1139418 w 3389122"/>
              <a:gd name="connsiteY11" fmla="*/ 1808643 h 2828843"/>
              <a:gd name="connsiteX12" fmla="*/ 504418 w 3389122"/>
              <a:gd name="connsiteY12" fmla="*/ 1072043 h 2828843"/>
              <a:gd name="connsiteX13" fmla="*/ 77698 w 3389122"/>
              <a:gd name="connsiteY13" fmla="*/ 96683 h 282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9122" h="2828843">
                <a:moveTo>
                  <a:pt x="77698" y="96683"/>
                </a:moveTo>
                <a:cubicBezTo>
                  <a:pt x="9965" y="-57410"/>
                  <a:pt x="-65389" y="-17617"/>
                  <a:pt x="98018" y="147483"/>
                </a:cubicBezTo>
                <a:cubicBezTo>
                  <a:pt x="261425" y="312583"/>
                  <a:pt x="962465" y="980603"/>
                  <a:pt x="1058138" y="1087283"/>
                </a:cubicBezTo>
                <a:cubicBezTo>
                  <a:pt x="1153811" y="1193963"/>
                  <a:pt x="412131" y="735916"/>
                  <a:pt x="672058" y="787563"/>
                </a:cubicBezTo>
                <a:cubicBezTo>
                  <a:pt x="931985" y="839210"/>
                  <a:pt x="2535571" y="1313343"/>
                  <a:pt x="2617698" y="1397163"/>
                </a:cubicBezTo>
                <a:cubicBezTo>
                  <a:pt x="2699825" y="1480983"/>
                  <a:pt x="1061525" y="1204123"/>
                  <a:pt x="1164818" y="1290483"/>
                </a:cubicBezTo>
                <a:cubicBezTo>
                  <a:pt x="1268111" y="1376843"/>
                  <a:pt x="2892018" y="1674023"/>
                  <a:pt x="3237458" y="1915323"/>
                </a:cubicBezTo>
                <a:cubicBezTo>
                  <a:pt x="3582898" y="2156623"/>
                  <a:pt x="3228991" y="2590116"/>
                  <a:pt x="3237458" y="2738283"/>
                </a:cubicBezTo>
                <a:cubicBezTo>
                  <a:pt x="3245925" y="2886450"/>
                  <a:pt x="3274711" y="2809403"/>
                  <a:pt x="3288258" y="2804323"/>
                </a:cubicBezTo>
                <a:cubicBezTo>
                  <a:pt x="3301805" y="2799243"/>
                  <a:pt x="3372925" y="2783156"/>
                  <a:pt x="3318738" y="2707803"/>
                </a:cubicBezTo>
                <a:cubicBezTo>
                  <a:pt x="3264551" y="2632450"/>
                  <a:pt x="3326358" y="2502063"/>
                  <a:pt x="2963138" y="2352203"/>
                </a:cubicBezTo>
                <a:cubicBezTo>
                  <a:pt x="2599918" y="2202343"/>
                  <a:pt x="1549205" y="2022003"/>
                  <a:pt x="1139418" y="1808643"/>
                </a:cubicBezTo>
                <a:cubicBezTo>
                  <a:pt x="729631" y="1595283"/>
                  <a:pt x="683911" y="1359063"/>
                  <a:pt x="504418" y="1072043"/>
                </a:cubicBezTo>
                <a:cubicBezTo>
                  <a:pt x="324925" y="785023"/>
                  <a:pt x="145431" y="250776"/>
                  <a:pt x="77698" y="96683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: 図形 728">
            <a:extLst>
              <a:ext uri="{FF2B5EF4-FFF2-40B4-BE49-F238E27FC236}">
                <a16:creationId xmlns:a16="http://schemas.microsoft.com/office/drawing/2014/main" id="{8CA3D888-9D4E-4C4D-B83A-EA246C365F60}"/>
              </a:ext>
            </a:extLst>
          </p:cNvPr>
          <p:cNvSpPr/>
          <p:nvPr/>
        </p:nvSpPr>
        <p:spPr>
          <a:xfrm>
            <a:off x="3373105" y="5834418"/>
            <a:ext cx="3128259" cy="3058000"/>
          </a:xfrm>
          <a:custGeom>
            <a:avLst/>
            <a:gdLst>
              <a:gd name="connsiteX0" fmla="*/ 350535 w 3128259"/>
              <a:gd name="connsiteY0" fmla="*/ 149822 h 3058000"/>
              <a:gd name="connsiteX1" fmla="*/ 1772935 w 3128259"/>
              <a:gd name="connsiteY1" fmla="*/ 1394422 h 3058000"/>
              <a:gd name="connsiteX2" fmla="*/ 2306335 w 3128259"/>
              <a:gd name="connsiteY2" fmla="*/ 1653502 h 3058000"/>
              <a:gd name="connsiteX3" fmla="*/ 2611135 w 3128259"/>
              <a:gd name="connsiteY3" fmla="*/ 1704302 h 3058000"/>
              <a:gd name="connsiteX4" fmla="*/ 3124215 w 3128259"/>
              <a:gd name="connsiteY4" fmla="*/ 1866862 h 3058000"/>
              <a:gd name="connsiteX5" fmla="*/ 2311415 w 3128259"/>
              <a:gd name="connsiteY5" fmla="*/ 3004782 h 3058000"/>
              <a:gd name="connsiteX6" fmla="*/ 2392695 w 3128259"/>
              <a:gd name="connsiteY6" fmla="*/ 2821902 h 3058000"/>
              <a:gd name="connsiteX7" fmla="*/ 2413015 w 3128259"/>
              <a:gd name="connsiteY7" fmla="*/ 2385022 h 3058000"/>
              <a:gd name="connsiteX8" fmla="*/ 1727215 w 3128259"/>
              <a:gd name="connsiteY8" fmla="*/ 2760942 h 3058000"/>
              <a:gd name="connsiteX9" fmla="*/ 1483375 w 3128259"/>
              <a:gd name="connsiteY9" fmla="*/ 2039582 h 3058000"/>
              <a:gd name="connsiteX10" fmla="*/ 391175 w 3128259"/>
              <a:gd name="connsiteY10" fmla="*/ 942302 h 3058000"/>
              <a:gd name="connsiteX11" fmla="*/ 15 w 3128259"/>
              <a:gd name="connsiteY11" fmla="*/ 22822 h 3058000"/>
              <a:gd name="connsiteX12" fmla="*/ 375935 w 3128259"/>
              <a:gd name="connsiteY12" fmla="*/ 271742 h 3058000"/>
              <a:gd name="connsiteX13" fmla="*/ 350535 w 3128259"/>
              <a:gd name="connsiteY13" fmla="*/ 149822 h 30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8259" h="3058000">
                <a:moveTo>
                  <a:pt x="350535" y="149822"/>
                </a:moveTo>
                <a:cubicBezTo>
                  <a:pt x="583368" y="336935"/>
                  <a:pt x="1446968" y="1143809"/>
                  <a:pt x="1772935" y="1394422"/>
                </a:cubicBezTo>
                <a:cubicBezTo>
                  <a:pt x="2098902" y="1645035"/>
                  <a:pt x="2166635" y="1601855"/>
                  <a:pt x="2306335" y="1653502"/>
                </a:cubicBezTo>
                <a:cubicBezTo>
                  <a:pt x="2446035" y="1705149"/>
                  <a:pt x="2474822" y="1668742"/>
                  <a:pt x="2611135" y="1704302"/>
                </a:cubicBezTo>
                <a:cubicBezTo>
                  <a:pt x="2747448" y="1739862"/>
                  <a:pt x="3174168" y="1650115"/>
                  <a:pt x="3124215" y="1866862"/>
                </a:cubicBezTo>
                <a:cubicBezTo>
                  <a:pt x="3074262" y="2083609"/>
                  <a:pt x="2433335" y="2845609"/>
                  <a:pt x="2311415" y="3004782"/>
                </a:cubicBezTo>
                <a:cubicBezTo>
                  <a:pt x="2189495" y="3163955"/>
                  <a:pt x="2375762" y="2925195"/>
                  <a:pt x="2392695" y="2821902"/>
                </a:cubicBezTo>
                <a:cubicBezTo>
                  <a:pt x="2409628" y="2718609"/>
                  <a:pt x="2523928" y="2395182"/>
                  <a:pt x="2413015" y="2385022"/>
                </a:cubicBezTo>
                <a:cubicBezTo>
                  <a:pt x="2302102" y="2374862"/>
                  <a:pt x="1882155" y="2818515"/>
                  <a:pt x="1727215" y="2760942"/>
                </a:cubicBezTo>
                <a:cubicBezTo>
                  <a:pt x="1572275" y="2703369"/>
                  <a:pt x="1706048" y="2342689"/>
                  <a:pt x="1483375" y="2039582"/>
                </a:cubicBezTo>
                <a:cubicBezTo>
                  <a:pt x="1260702" y="1736475"/>
                  <a:pt x="638402" y="1278429"/>
                  <a:pt x="391175" y="942302"/>
                </a:cubicBezTo>
                <a:cubicBezTo>
                  <a:pt x="143948" y="606175"/>
                  <a:pt x="2555" y="134582"/>
                  <a:pt x="15" y="22822"/>
                </a:cubicBezTo>
                <a:cubicBezTo>
                  <a:pt x="-2525" y="-88938"/>
                  <a:pt x="316668" y="244649"/>
                  <a:pt x="375935" y="271742"/>
                </a:cubicBezTo>
                <a:cubicBezTo>
                  <a:pt x="435202" y="298835"/>
                  <a:pt x="117702" y="-37291"/>
                  <a:pt x="350535" y="149822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: 図形 729">
            <a:extLst>
              <a:ext uri="{FF2B5EF4-FFF2-40B4-BE49-F238E27FC236}">
                <a16:creationId xmlns:a16="http://schemas.microsoft.com/office/drawing/2014/main" id="{15A7277D-AD1E-407D-9D4E-E218A47CB690}"/>
              </a:ext>
            </a:extLst>
          </p:cNvPr>
          <p:cNvSpPr/>
          <p:nvPr/>
        </p:nvSpPr>
        <p:spPr>
          <a:xfrm>
            <a:off x="3591129" y="5748680"/>
            <a:ext cx="3034081" cy="2941483"/>
          </a:xfrm>
          <a:custGeom>
            <a:avLst/>
            <a:gdLst>
              <a:gd name="connsiteX0" fmla="*/ 58004 w 3034081"/>
              <a:gd name="connsiteY0" fmla="*/ 1109320 h 2941483"/>
              <a:gd name="connsiteX1" fmla="*/ 134204 w 3034081"/>
              <a:gd name="connsiteY1" fmla="*/ 1151653 h 2941483"/>
              <a:gd name="connsiteX2" fmla="*/ 913138 w 3034081"/>
              <a:gd name="connsiteY2" fmla="*/ 2421653 h 2941483"/>
              <a:gd name="connsiteX3" fmla="*/ 1285671 w 3034081"/>
              <a:gd name="connsiteY3" fmla="*/ 2734920 h 2941483"/>
              <a:gd name="connsiteX4" fmla="*/ 1319538 w 3034081"/>
              <a:gd name="connsiteY4" fmla="*/ 2819587 h 2941483"/>
              <a:gd name="connsiteX5" fmla="*/ 2682671 w 3034081"/>
              <a:gd name="connsiteY5" fmla="*/ 2794187 h 2941483"/>
              <a:gd name="connsiteX6" fmla="*/ 3004404 w 3034081"/>
              <a:gd name="connsiteY6" fmla="*/ 956920 h 2941483"/>
              <a:gd name="connsiteX7" fmla="*/ 3004404 w 3034081"/>
              <a:gd name="connsiteY7" fmla="*/ 2353920 h 2941483"/>
              <a:gd name="connsiteX8" fmla="*/ 2868938 w 3034081"/>
              <a:gd name="connsiteY8" fmla="*/ 2345453 h 2941483"/>
              <a:gd name="connsiteX9" fmla="*/ 1344938 w 3034081"/>
              <a:gd name="connsiteY9" fmla="*/ 1329453 h 2941483"/>
              <a:gd name="connsiteX10" fmla="*/ 227338 w 3034081"/>
              <a:gd name="connsiteY10" fmla="*/ 187 h 2941483"/>
              <a:gd name="connsiteX11" fmla="*/ 2758871 w 3034081"/>
              <a:gd name="connsiteY11" fmla="*/ 1422587 h 2941483"/>
              <a:gd name="connsiteX12" fmla="*/ 980871 w 3034081"/>
              <a:gd name="connsiteY12" fmla="*/ 1143187 h 2941483"/>
              <a:gd name="connsiteX13" fmla="*/ 74938 w 3034081"/>
              <a:gd name="connsiteY13" fmla="*/ 1041587 h 2941483"/>
              <a:gd name="connsiteX14" fmla="*/ 58004 w 3034081"/>
              <a:gd name="connsiteY14" fmla="*/ 1109320 h 294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4081" h="2941483">
                <a:moveTo>
                  <a:pt x="58004" y="1109320"/>
                </a:moveTo>
                <a:cubicBezTo>
                  <a:pt x="67882" y="1127664"/>
                  <a:pt x="-8318" y="932931"/>
                  <a:pt x="134204" y="1151653"/>
                </a:cubicBezTo>
                <a:cubicBezTo>
                  <a:pt x="276726" y="1370375"/>
                  <a:pt x="721227" y="2157775"/>
                  <a:pt x="913138" y="2421653"/>
                </a:cubicBezTo>
                <a:cubicBezTo>
                  <a:pt x="1105049" y="2685531"/>
                  <a:pt x="1217938" y="2668598"/>
                  <a:pt x="1285671" y="2734920"/>
                </a:cubicBezTo>
                <a:cubicBezTo>
                  <a:pt x="1353404" y="2801242"/>
                  <a:pt x="1086705" y="2809709"/>
                  <a:pt x="1319538" y="2819587"/>
                </a:cubicBezTo>
                <a:cubicBezTo>
                  <a:pt x="1552371" y="2829465"/>
                  <a:pt x="2401860" y="3104632"/>
                  <a:pt x="2682671" y="2794187"/>
                </a:cubicBezTo>
                <a:cubicBezTo>
                  <a:pt x="2963482" y="2483742"/>
                  <a:pt x="2950782" y="1030298"/>
                  <a:pt x="3004404" y="956920"/>
                </a:cubicBezTo>
                <a:cubicBezTo>
                  <a:pt x="3058026" y="883542"/>
                  <a:pt x="3026982" y="2122498"/>
                  <a:pt x="3004404" y="2353920"/>
                </a:cubicBezTo>
                <a:cubicBezTo>
                  <a:pt x="2981826" y="2585342"/>
                  <a:pt x="3145516" y="2516197"/>
                  <a:pt x="2868938" y="2345453"/>
                </a:cubicBezTo>
                <a:cubicBezTo>
                  <a:pt x="2592360" y="2174709"/>
                  <a:pt x="1785205" y="1720331"/>
                  <a:pt x="1344938" y="1329453"/>
                </a:cubicBezTo>
                <a:cubicBezTo>
                  <a:pt x="904671" y="938575"/>
                  <a:pt x="-8317" y="-15335"/>
                  <a:pt x="227338" y="187"/>
                </a:cubicBezTo>
                <a:cubicBezTo>
                  <a:pt x="462993" y="15709"/>
                  <a:pt x="2633282" y="1232087"/>
                  <a:pt x="2758871" y="1422587"/>
                </a:cubicBezTo>
                <a:cubicBezTo>
                  <a:pt x="2884460" y="1613087"/>
                  <a:pt x="1428193" y="1206687"/>
                  <a:pt x="980871" y="1143187"/>
                </a:cubicBezTo>
                <a:cubicBezTo>
                  <a:pt x="533549" y="1079687"/>
                  <a:pt x="227338" y="1054287"/>
                  <a:pt x="74938" y="1041587"/>
                </a:cubicBezTo>
                <a:cubicBezTo>
                  <a:pt x="-77462" y="1028887"/>
                  <a:pt x="48126" y="1090976"/>
                  <a:pt x="58004" y="1109320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: 図形 731">
            <a:extLst>
              <a:ext uri="{FF2B5EF4-FFF2-40B4-BE49-F238E27FC236}">
                <a16:creationId xmlns:a16="http://schemas.microsoft.com/office/drawing/2014/main" id="{E5CC329C-E4B0-4A50-88A7-DB9F02C8D784}"/>
              </a:ext>
            </a:extLst>
          </p:cNvPr>
          <p:cNvSpPr/>
          <p:nvPr/>
        </p:nvSpPr>
        <p:spPr>
          <a:xfrm>
            <a:off x="3260770" y="5450407"/>
            <a:ext cx="3515144" cy="2004842"/>
          </a:xfrm>
          <a:custGeom>
            <a:avLst/>
            <a:gdLst>
              <a:gd name="connsiteX0" fmla="*/ 7363 w 3515144"/>
              <a:gd name="connsiteY0" fmla="*/ 2126 h 2004842"/>
              <a:gd name="connsiteX1" fmla="*/ 676230 w 3515144"/>
              <a:gd name="connsiteY1" fmla="*/ 476260 h 2004842"/>
              <a:gd name="connsiteX2" fmla="*/ 3013030 w 3515144"/>
              <a:gd name="connsiteY2" fmla="*/ 1136660 h 2004842"/>
              <a:gd name="connsiteX3" fmla="*/ 1861563 w 3515144"/>
              <a:gd name="connsiteY3" fmla="*/ 882660 h 2004842"/>
              <a:gd name="connsiteX4" fmla="*/ 3233163 w 3515144"/>
              <a:gd name="connsiteY4" fmla="*/ 1272126 h 2004842"/>
              <a:gd name="connsiteX5" fmla="*/ 2056297 w 3515144"/>
              <a:gd name="connsiteY5" fmla="*/ 1035060 h 2004842"/>
              <a:gd name="connsiteX6" fmla="*/ 2911430 w 3515144"/>
              <a:gd name="connsiteY6" fmla="*/ 1517660 h 2004842"/>
              <a:gd name="connsiteX7" fmla="*/ 2445763 w 3515144"/>
              <a:gd name="connsiteY7" fmla="*/ 1483793 h 2004842"/>
              <a:gd name="connsiteX8" fmla="*/ 1870030 w 3515144"/>
              <a:gd name="connsiteY8" fmla="*/ 1162060 h 2004842"/>
              <a:gd name="connsiteX9" fmla="*/ 3504097 w 3515144"/>
              <a:gd name="connsiteY9" fmla="*/ 1983326 h 2004842"/>
              <a:gd name="connsiteX10" fmla="*/ 2479630 w 3515144"/>
              <a:gd name="connsiteY10" fmla="*/ 1670060 h 2004842"/>
              <a:gd name="connsiteX11" fmla="*/ 464563 w 3515144"/>
              <a:gd name="connsiteY11" fmla="*/ 662526 h 2004842"/>
              <a:gd name="connsiteX12" fmla="*/ 7363 w 3515144"/>
              <a:gd name="connsiteY12" fmla="*/ 2126 h 200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5144" h="2004842">
                <a:moveTo>
                  <a:pt x="7363" y="2126"/>
                </a:moveTo>
                <a:cubicBezTo>
                  <a:pt x="42641" y="-28918"/>
                  <a:pt x="175286" y="287171"/>
                  <a:pt x="676230" y="476260"/>
                </a:cubicBezTo>
                <a:cubicBezTo>
                  <a:pt x="1177175" y="665349"/>
                  <a:pt x="2815475" y="1068927"/>
                  <a:pt x="3013030" y="1136660"/>
                </a:cubicBezTo>
                <a:cubicBezTo>
                  <a:pt x="3210585" y="1204393"/>
                  <a:pt x="1824874" y="860082"/>
                  <a:pt x="1861563" y="882660"/>
                </a:cubicBezTo>
                <a:cubicBezTo>
                  <a:pt x="1898252" y="905238"/>
                  <a:pt x="3200707" y="1246726"/>
                  <a:pt x="3233163" y="1272126"/>
                </a:cubicBezTo>
                <a:cubicBezTo>
                  <a:pt x="3265619" y="1297526"/>
                  <a:pt x="2109919" y="994138"/>
                  <a:pt x="2056297" y="1035060"/>
                </a:cubicBezTo>
                <a:cubicBezTo>
                  <a:pt x="2002675" y="1075982"/>
                  <a:pt x="2846519" y="1442871"/>
                  <a:pt x="2911430" y="1517660"/>
                </a:cubicBezTo>
                <a:cubicBezTo>
                  <a:pt x="2976341" y="1592449"/>
                  <a:pt x="2619330" y="1543060"/>
                  <a:pt x="2445763" y="1483793"/>
                </a:cubicBezTo>
                <a:cubicBezTo>
                  <a:pt x="2272196" y="1424526"/>
                  <a:pt x="1693641" y="1078805"/>
                  <a:pt x="1870030" y="1162060"/>
                </a:cubicBezTo>
                <a:cubicBezTo>
                  <a:pt x="2046419" y="1245315"/>
                  <a:pt x="3402497" y="1898659"/>
                  <a:pt x="3504097" y="1983326"/>
                </a:cubicBezTo>
                <a:cubicBezTo>
                  <a:pt x="3605697" y="2067993"/>
                  <a:pt x="2986219" y="1890193"/>
                  <a:pt x="2479630" y="1670060"/>
                </a:cubicBezTo>
                <a:cubicBezTo>
                  <a:pt x="1973041" y="1449927"/>
                  <a:pt x="875196" y="936282"/>
                  <a:pt x="464563" y="662526"/>
                </a:cubicBezTo>
                <a:cubicBezTo>
                  <a:pt x="53930" y="388770"/>
                  <a:pt x="-27915" y="33170"/>
                  <a:pt x="7363" y="212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: 図形 732">
            <a:extLst>
              <a:ext uri="{FF2B5EF4-FFF2-40B4-BE49-F238E27FC236}">
                <a16:creationId xmlns:a16="http://schemas.microsoft.com/office/drawing/2014/main" id="{A1762F85-FB30-40E2-B6D1-AB62D5A41077}"/>
              </a:ext>
            </a:extLst>
          </p:cNvPr>
          <p:cNvSpPr/>
          <p:nvPr/>
        </p:nvSpPr>
        <p:spPr>
          <a:xfrm>
            <a:off x="3302000" y="5647267"/>
            <a:ext cx="3414285" cy="1915408"/>
          </a:xfrm>
          <a:custGeom>
            <a:avLst/>
            <a:gdLst>
              <a:gd name="connsiteX0" fmla="*/ 0 w 3414285"/>
              <a:gd name="connsiteY0" fmla="*/ 0 h 1915408"/>
              <a:gd name="connsiteX1" fmla="*/ 186267 w 3414285"/>
              <a:gd name="connsiteY1" fmla="*/ 84666 h 1915408"/>
              <a:gd name="connsiteX2" fmla="*/ 2362200 w 3414285"/>
              <a:gd name="connsiteY2" fmla="*/ 1049866 h 1915408"/>
              <a:gd name="connsiteX3" fmla="*/ 1413933 w 3414285"/>
              <a:gd name="connsiteY3" fmla="*/ 609600 h 1915408"/>
              <a:gd name="connsiteX4" fmla="*/ 2751667 w 3414285"/>
              <a:gd name="connsiteY4" fmla="*/ 863600 h 1915408"/>
              <a:gd name="connsiteX5" fmla="*/ 2709333 w 3414285"/>
              <a:gd name="connsiteY5" fmla="*/ 821266 h 1915408"/>
              <a:gd name="connsiteX6" fmla="*/ 3005667 w 3414285"/>
              <a:gd name="connsiteY6" fmla="*/ 863600 h 1915408"/>
              <a:gd name="connsiteX7" fmla="*/ 2362200 w 3414285"/>
              <a:gd name="connsiteY7" fmla="*/ 897466 h 1915408"/>
              <a:gd name="connsiteX8" fmla="*/ 3302000 w 3414285"/>
              <a:gd name="connsiteY8" fmla="*/ 1058333 h 1915408"/>
              <a:gd name="connsiteX9" fmla="*/ 3386667 w 3414285"/>
              <a:gd name="connsiteY9" fmla="*/ 1430866 h 1915408"/>
              <a:gd name="connsiteX10" fmla="*/ 3208867 w 3414285"/>
              <a:gd name="connsiteY10" fmla="*/ 1447800 h 1915408"/>
              <a:gd name="connsiteX11" fmla="*/ 3200400 w 3414285"/>
              <a:gd name="connsiteY11" fmla="*/ 1913466 h 1915408"/>
              <a:gd name="connsiteX12" fmla="*/ 1998133 w 3414285"/>
              <a:gd name="connsiteY12" fmla="*/ 1244600 h 1915408"/>
              <a:gd name="connsiteX13" fmla="*/ 880533 w 3414285"/>
              <a:gd name="connsiteY13" fmla="*/ 516466 h 1915408"/>
              <a:gd name="connsiteX14" fmla="*/ 3090333 w 3414285"/>
              <a:gd name="connsiteY14" fmla="*/ 1676400 h 1915408"/>
              <a:gd name="connsiteX15" fmla="*/ 1100667 w 3414285"/>
              <a:gd name="connsiteY15" fmla="*/ 846666 h 1915408"/>
              <a:gd name="connsiteX16" fmla="*/ 0 w 3414285"/>
              <a:gd name="connsiteY16" fmla="*/ 0 h 19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14285" h="1915408">
                <a:moveTo>
                  <a:pt x="0" y="0"/>
                </a:moveTo>
                <a:lnTo>
                  <a:pt x="186267" y="84666"/>
                </a:lnTo>
                <a:lnTo>
                  <a:pt x="2362200" y="1049866"/>
                </a:lnTo>
                <a:cubicBezTo>
                  <a:pt x="2566811" y="1137355"/>
                  <a:pt x="1349022" y="640644"/>
                  <a:pt x="1413933" y="609600"/>
                </a:cubicBezTo>
                <a:cubicBezTo>
                  <a:pt x="1478844" y="578556"/>
                  <a:pt x="2535767" y="828322"/>
                  <a:pt x="2751667" y="863600"/>
                </a:cubicBezTo>
                <a:cubicBezTo>
                  <a:pt x="2967567" y="898878"/>
                  <a:pt x="2667000" y="821266"/>
                  <a:pt x="2709333" y="821266"/>
                </a:cubicBezTo>
                <a:cubicBezTo>
                  <a:pt x="2751666" y="821266"/>
                  <a:pt x="3063522" y="850900"/>
                  <a:pt x="3005667" y="863600"/>
                </a:cubicBezTo>
                <a:cubicBezTo>
                  <a:pt x="2947812" y="876300"/>
                  <a:pt x="2312811" y="865011"/>
                  <a:pt x="2362200" y="897466"/>
                </a:cubicBezTo>
                <a:cubicBezTo>
                  <a:pt x="2411589" y="929922"/>
                  <a:pt x="3131256" y="969433"/>
                  <a:pt x="3302000" y="1058333"/>
                </a:cubicBezTo>
                <a:cubicBezTo>
                  <a:pt x="3472744" y="1147233"/>
                  <a:pt x="3402189" y="1365955"/>
                  <a:pt x="3386667" y="1430866"/>
                </a:cubicBezTo>
                <a:cubicBezTo>
                  <a:pt x="3371145" y="1495777"/>
                  <a:pt x="3239911" y="1367367"/>
                  <a:pt x="3208867" y="1447800"/>
                </a:cubicBezTo>
                <a:cubicBezTo>
                  <a:pt x="3177823" y="1528233"/>
                  <a:pt x="3402189" y="1947333"/>
                  <a:pt x="3200400" y="1913466"/>
                </a:cubicBezTo>
                <a:cubicBezTo>
                  <a:pt x="2998611" y="1879599"/>
                  <a:pt x="2384777" y="1477433"/>
                  <a:pt x="1998133" y="1244600"/>
                </a:cubicBezTo>
                <a:cubicBezTo>
                  <a:pt x="1611489" y="1011767"/>
                  <a:pt x="698500" y="444499"/>
                  <a:pt x="880533" y="516466"/>
                </a:cubicBezTo>
                <a:cubicBezTo>
                  <a:pt x="1062566" y="588433"/>
                  <a:pt x="3053644" y="1621367"/>
                  <a:pt x="3090333" y="1676400"/>
                </a:cubicBezTo>
                <a:cubicBezTo>
                  <a:pt x="3127022" y="1731433"/>
                  <a:pt x="1614311" y="1124655"/>
                  <a:pt x="1100667" y="846666"/>
                </a:cubicBezTo>
                <a:cubicBezTo>
                  <a:pt x="587023" y="568677"/>
                  <a:pt x="297745" y="288571"/>
                  <a:pt x="0" y="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: 図形 733">
            <a:extLst>
              <a:ext uri="{FF2B5EF4-FFF2-40B4-BE49-F238E27FC236}">
                <a16:creationId xmlns:a16="http://schemas.microsoft.com/office/drawing/2014/main" id="{94B417C3-F2DF-4838-AD62-607BAE490043}"/>
              </a:ext>
            </a:extLst>
          </p:cNvPr>
          <p:cNvSpPr/>
          <p:nvPr/>
        </p:nvSpPr>
        <p:spPr>
          <a:xfrm>
            <a:off x="3588411" y="6032796"/>
            <a:ext cx="3102310" cy="2701391"/>
          </a:xfrm>
          <a:custGeom>
            <a:avLst/>
            <a:gdLst>
              <a:gd name="connsiteX0" fmla="*/ 2651522 w 3102310"/>
              <a:gd name="connsiteY0" fmla="*/ 71671 h 2701391"/>
              <a:gd name="connsiteX1" fmla="*/ 2753122 w 3102310"/>
              <a:gd name="connsiteY1" fmla="*/ 224071 h 2701391"/>
              <a:gd name="connsiteX2" fmla="*/ 3007122 w 3102310"/>
              <a:gd name="connsiteY2" fmla="*/ 655871 h 2701391"/>
              <a:gd name="connsiteX3" fmla="*/ 2659989 w 3102310"/>
              <a:gd name="connsiteY3" fmla="*/ 1985137 h 2701391"/>
              <a:gd name="connsiteX4" fmla="*/ 2600722 w 3102310"/>
              <a:gd name="connsiteY4" fmla="*/ 2154471 h 2701391"/>
              <a:gd name="connsiteX5" fmla="*/ 3091789 w 3102310"/>
              <a:gd name="connsiteY5" fmla="*/ 876004 h 2701391"/>
              <a:gd name="connsiteX6" fmla="*/ 2913989 w 3102310"/>
              <a:gd name="connsiteY6" fmla="*/ 1807337 h 2701391"/>
              <a:gd name="connsiteX7" fmla="*/ 2643056 w 3102310"/>
              <a:gd name="connsiteY7" fmla="*/ 2535471 h 2701391"/>
              <a:gd name="connsiteX8" fmla="*/ 2016522 w 3102310"/>
              <a:gd name="connsiteY8" fmla="*/ 2518537 h 2701391"/>
              <a:gd name="connsiteX9" fmla="*/ 26856 w 3102310"/>
              <a:gd name="connsiteY9" fmla="*/ 554271 h 2701391"/>
              <a:gd name="connsiteX10" fmla="*/ 907389 w 3102310"/>
              <a:gd name="connsiteY10" fmla="*/ 2010537 h 2701391"/>
              <a:gd name="connsiteX11" fmla="*/ 1491589 w 3102310"/>
              <a:gd name="connsiteY11" fmla="*/ 2493137 h 2701391"/>
              <a:gd name="connsiteX12" fmla="*/ 1593189 w 3102310"/>
              <a:gd name="connsiteY12" fmla="*/ 2188337 h 2701391"/>
              <a:gd name="connsiteX13" fmla="*/ 2278989 w 3102310"/>
              <a:gd name="connsiteY13" fmla="*/ 1951271 h 2701391"/>
              <a:gd name="connsiteX14" fmla="*/ 2643056 w 3102310"/>
              <a:gd name="connsiteY14" fmla="*/ 1384004 h 2701391"/>
              <a:gd name="connsiteX15" fmla="*/ 2651522 w 3102310"/>
              <a:gd name="connsiteY15" fmla="*/ 71671 h 27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2310" h="2701391">
                <a:moveTo>
                  <a:pt x="2651522" y="71671"/>
                </a:moveTo>
                <a:cubicBezTo>
                  <a:pt x="2669866" y="-121651"/>
                  <a:pt x="2693855" y="126704"/>
                  <a:pt x="2753122" y="224071"/>
                </a:cubicBezTo>
                <a:cubicBezTo>
                  <a:pt x="2812389" y="321438"/>
                  <a:pt x="3022644" y="362360"/>
                  <a:pt x="3007122" y="655871"/>
                </a:cubicBezTo>
                <a:cubicBezTo>
                  <a:pt x="2991600" y="949382"/>
                  <a:pt x="2727722" y="1735371"/>
                  <a:pt x="2659989" y="1985137"/>
                </a:cubicBezTo>
                <a:cubicBezTo>
                  <a:pt x="2592256" y="2234903"/>
                  <a:pt x="2528755" y="2339327"/>
                  <a:pt x="2600722" y="2154471"/>
                </a:cubicBezTo>
                <a:cubicBezTo>
                  <a:pt x="2672689" y="1969615"/>
                  <a:pt x="3039578" y="933860"/>
                  <a:pt x="3091789" y="876004"/>
                </a:cubicBezTo>
                <a:cubicBezTo>
                  <a:pt x="3144000" y="818148"/>
                  <a:pt x="2988778" y="1530759"/>
                  <a:pt x="2913989" y="1807337"/>
                </a:cubicBezTo>
                <a:cubicBezTo>
                  <a:pt x="2839200" y="2083915"/>
                  <a:pt x="2792634" y="2416938"/>
                  <a:pt x="2643056" y="2535471"/>
                </a:cubicBezTo>
                <a:cubicBezTo>
                  <a:pt x="2493478" y="2654004"/>
                  <a:pt x="2452555" y="2848737"/>
                  <a:pt x="2016522" y="2518537"/>
                </a:cubicBezTo>
                <a:cubicBezTo>
                  <a:pt x="1580489" y="2188337"/>
                  <a:pt x="211711" y="638938"/>
                  <a:pt x="26856" y="554271"/>
                </a:cubicBezTo>
                <a:cubicBezTo>
                  <a:pt x="-158000" y="469604"/>
                  <a:pt x="663267" y="1687393"/>
                  <a:pt x="907389" y="2010537"/>
                </a:cubicBezTo>
                <a:cubicBezTo>
                  <a:pt x="1151511" y="2333681"/>
                  <a:pt x="1377289" y="2463504"/>
                  <a:pt x="1491589" y="2493137"/>
                </a:cubicBezTo>
                <a:cubicBezTo>
                  <a:pt x="1605889" y="2522770"/>
                  <a:pt x="1461956" y="2278648"/>
                  <a:pt x="1593189" y="2188337"/>
                </a:cubicBezTo>
                <a:cubicBezTo>
                  <a:pt x="1724422" y="2098026"/>
                  <a:pt x="2104011" y="2085326"/>
                  <a:pt x="2278989" y="1951271"/>
                </a:cubicBezTo>
                <a:cubicBezTo>
                  <a:pt x="2453967" y="1817216"/>
                  <a:pt x="2579556" y="1693037"/>
                  <a:pt x="2643056" y="1384004"/>
                </a:cubicBezTo>
                <a:cubicBezTo>
                  <a:pt x="2706556" y="1074971"/>
                  <a:pt x="2633178" y="264993"/>
                  <a:pt x="2651522" y="7167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: 図形 734">
            <a:extLst>
              <a:ext uri="{FF2B5EF4-FFF2-40B4-BE49-F238E27FC236}">
                <a16:creationId xmlns:a16="http://schemas.microsoft.com/office/drawing/2014/main" id="{E9BE6CBC-7732-4DBD-A35C-104714B98BF2}"/>
              </a:ext>
            </a:extLst>
          </p:cNvPr>
          <p:cNvSpPr/>
          <p:nvPr/>
        </p:nvSpPr>
        <p:spPr>
          <a:xfrm>
            <a:off x="3333163" y="6031827"/>
            <a:ext cx="2576596" cy="2067422"/>
          </a:xfrm>
          <a:custGeom>
            <a:avLst/>
            <a:gdLst>
              <a:gd name="connsiteX0" fmla="*/ 138170 w 2576596"/>
              <a:gd name="connsiteY0" fmla="*/ 114973 h 2067422"/>
              <a:gd name="connsiteX1" fmla="*/ 248237 w 2576596"/>
              <a:gd name="connsiteY1" fmla="*/ 148840 h 2067422"/>
              <a:gd name="connsiteX2" fmla="*/ 2508837 w 2576596"/>
              <a:gd name="connsiteY2" fmla="*/ 1554306 h 2067422"/>
              <a:gd name="connsiteX3" fmla="*/ 1670637 w 2576596"/>
              <a:gd name="connsiteY3" fmla="*/ 1097106 h 2067422"/>
              <a:gd name="connsiteX4" fmla="*/ 2576570 w 2576596"/>
              <a:gd name="connsiteY4" fmla="*/ 1977640 h 2067422"/>
              <a:gd name="connsiteX5" fmla="*/ 1636770 w 2576596"/>
              <a:gd name="connsiteY5" fmla="*/ 1571240 h 2067422"/>
              <a:gd name="connsiteX6" fmla="*/ 2077037 w 2576596"/>
              <a:gd name="connsiteY6" fmla="*/ 2053840 h 2067422"/>
              <a:gd name="connsiteX7" fmla="*/ 1145704 w 2576596"/>
              <a:gd name="connsiteY7" fmla="*/ 919306 h 2067422"/>
              <a:gd name="connsiteX8" fmla="*/ 61970 w 2576596"/>
              <a:gd name="connsiteY8" fmla="*/ 47240 h 2067422"/>
              <a:gd name="connsiteX9" fmla="*/ 138170 w 2576596"/>
              <a:gd name="connsiteY9" fmla="*/ 114973 h 206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596" h="2067422">
                <a:moveTo>
                  <a:pt x="138170" y="114973"/>
                </a:moveTo>
                <a:cubicBezTo>
                  <a:pt x="169214" y="131906"/>
                  <a:pt x="-146874" y="-91049"/>
                  <a:pt x="248237" y="148840"/>
                </a:cubicBezTo>
                <a:cubicBezTo>
                  <a:pt x="643348" y="388729"/>
                  <a:pt x="2271770" y="1396262"/>
                  <a:pt x="2508837" y="1554306"/>
                </a:cubicBezTo>
                <a:cubicBezTo>
                  <a:pt x="2745904" y="1712350"/>
                  <a:pt x="1659348" y="1026550"/>
                  <a:pt x="1670637" y="1097106"/>
                </a:cubicBezTo>
                <a:cubicBezTo>
                  <a:pt x="1681926" y="1167662"/>
                  <a:pt x="2582214" y="1898618"/>
                  <a:pt x="2576570" y="1977640"/>
                </a:cubicBezTo>
                <a:cubicBezTo>
                  <a:pt x="2570926" y="2056662"/>
                  <a:pt x="1720026" y="1558540"/>
                  <a:pt x="1636770" y="1571240"/>
                </a:cubicBezTo>
                <a:cubicBezTo>
                  <a:pt x="1553515" y="1583940"/>
                  <a:pt x="2158881" y="2162496"/>
                  <a:pt x="2077037" y="2053840"/>
                </a:cubicBezTo>
                <a:cubicBezTo>
                  <a:pt x="1995193" y="1945184"/>
                  <a:pt x="1481548" y="1253739"/>
                  <a:pt x="1145704" y="919306"/>
                </a:cubicBezTo>
                <a:cubicBezTo>
                  <a:pt x="809860" y="584873"/>
                  <a:pt x="225659" y="178473"/>
                  <a:pt x="61970" y="47240"/>
                </a:cubicBezTo>
                <a:cubicBezTo>
                  <a:pt x="-101719" y="-83993"/>
                  <a:pt x="107126" y="98040"/>
                  <a:pt x="138170" y="11497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: 図形 735">
            <a:extLst>
              <a:ext uri="{FF2B5EF4-FFF2-40B4-BE49-F238E27FC236}">
                <a16:creationId xmlns:a16="http://schemas.microsoft.com/office/drawing/2014/main" id="{C3377642-B78D-49FC-A67D-9A4658DD1A67}"/>
              </a:ext>
            </a:extLst>
          </p:cNvPr>
          <p:cNvSpPr/>
          <p:nvPr/>
        </p:nvSpPr>
        <p:spPr>
          <a:xfrm>
            <a:off x="4050385" y="6962637"/>
            <a:ext cx="3188662" cy="2296286"/>
          </a:xfrm>
          <a:custGeom>
            <a:avLst/>
            <a:gdLst>
              <a:gd name="connsiteX0" fmla="*/ 216815 w 3188662"/>
              <a:gd name="connsiteY0" fmla="*/ 390663 h 2296286"/>
              <a:gd name="connsiteX1" fmla="*/ 191415 w 3188662"/>
              <a:gd name="connsiteY1" fmla="*/ 454163 h 2296286"/>
              <a:gd name="connsiteX2" fmla="*/ 915 w 3188662"/>
              <a:gd name="connsiteY2" fmla="*/ 1584463 h 2296286"/>
              <a:gd name="connsiteX3" fmla="*/ 280315 w 3188662"/>
              <a:gd name="connsiteY3" fmla="*/ 1482863 h 2296286"/>
              <a:gd name="connsiteX4" fmla="*/ 623215 w 3188662"/>
              <a:gd name="connsiteY4" fmla="*/ 2016263 h 2296286"/>
              <a:gd name="connsiteX5" fmla="*/ 826415 w 3188662"/>
              <a:gd name="connsiteY5" fmla="*/ 1533663 h 2296286"/>
              <a:gd name="connsiteX6" fmla="*/ 1512215 w 3188662"/>
              <a:gd name="connsiteY6" fmla="*/ 1698763 h 2296286"/>
              <a:gd name="connsiteX7" fmla="*/ 1778915 w 3188662"/>
              <a:gd name="connsiteY7" fmla="*/ 1660663 h 2296286"/>
              <a:gd name="connsiteX8" fmla="*/ 2413915 w 3188662"/>
              <a:gd name="connsiteY8" fmla="*/ 1914663 h 2296286"/>
              <a:gd name="connsiteX9" fmla="*/ 2782215 w 3188662"/>
              <a:gd name="connsiteY9" fmla="*/ 1393963 h 2296286"/>
              <a:gd name="connsiteX10" fmla="*/ 3188615 w 3188662"/>
              <a:gd name="connsiteY10" fmla="*/ 1393963 h 2296286"/>
              <a:gd name="connsiteX11" fmla="*/ 2756815 w 3188662"/>
              <a:gd name="connsiteY11" fmla="*/ 9663 h 2296286"/>
              <a:gd name="connsiteX12" fmla="*/ 2731415 w 3188662"/>
              <a:gd name="connsiteY12" fmla="*/ 2194063 h 2296286"/>
              <a:gd name="connsiteX13" fmla="*/ 1994815 w 3188662"/>
              <a:gd name="connsiteY13" fmla="*/ 1914663 h 2296286"/>
              <a:gd name="connsiteX14" fmla="*/ 915315 w 3188662"/>
              <a:gd name="connsiteY14" fmla="*/ 2295663 h 2296286"/>
              <a:gd name="connsiteX15" fmla="*/ 229515 w 3188662"/>
              <a:gd name="connsiteY15" fmla="*/ 1990863 h 2296286"/>
              <a:gd name="connsiteX16" fmla="*/ 242215 w 3188662"/>
              <a:gd name="connsiteY16" fmla="*/ 1495563 h 2296286"/>
              <a:gd name="connsiteX17" fmla="*/ 216815 w 3188662"/>
              <a:gd name="connsiteY17" fmla="*/ 390663 h 22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8662" h="2296286">
                <a:moveTo>
                  <a:pt x="216815" y="390663"/>
                </a:moveTo>
                <a:cubicBezTo>
                  <a:pt x="208348" y="217096"/>
                  <a:pt x="227398" y="255196"/>
                  <a:pt x="191415" y="454163"/>
                </a:cubicBezTo>
                <a:cubicBezTo>
                  <a:pt x="155432" y="653130"/>
                  <a:pt x="-13902" y="1413013"/>
                  <a:pt x="915" y="1584463"/>
                </a:cubicBezTo>
                <a:cubicBezTo>
                  <a:pt x="15732" y="1755913"/>
                  <a:pt x="176598" y="1410896"/>
                  <a:pt x="280315" y="1482863"/>
                </a:cubicBezTo>
                <a:cubicBezTo>
                  <a:pt x="384032" y="1554830"/>
                  <a:pt x="532198" y="2007796"/>
                  <a:pt x="623215" y="2016263"/>
                </a:cubicBezTo>
                <a:cubicBezTo>
                  <a:pt x="714232" y="2024730"/>
                  <a:pt x="678248" y="1586580"/>
                  <a:pt x="826415" y="1533663"/>
                </a:cubicBezTo>
                <a:cubicBezTo>
                  <a:pt x="974582" y="1480746"/>
                  <a:pt x="1353465" y="1677596"/>
                  <a:pt x="1512215" y="1698763"/>
                </a:cubicBezTo>
                <a:cubicBezTo>
                  <a:pt x="1670965" y="1719930"/>
                  <a:pt x="1628632" y="1624680"/>
                  <a:pt x="1778915" y="1660663"/>
                </a:cubicBezTo>
                <a:cubicBezTo>
                  <a:pt x="1929198" y="1696646"/>
                  <a:pt x="2246698" y="1959113"/>
                  <a:pt x="2413915" y="1914663"/>
                </a:cubicBezTo>
                <a:cubicBezTo>
                  <a:pt x="2581132" y="1870213"/>
                  <a:pt x="2653098" y="1480746"/>
                  <a:pt x="2782215" y="1393963"/>
                </a:cubicBezTo>
                <a:cubicBezTo>
                  <a:pt x="2911332" y="1307180"/>
                  <a:pt x="3192848" y="1624680"/>
                  <a:pt x="3188615" y="1393963"/>
                </a:cubicBezTo>
                <a:cubicBezTo>
                  <a:pt x="3184382" y="1163246"/>
                  <a:pt x="2833015" y="-123687"/>
                  <a:pt x="2756815" y="9663"/>
                </a:cubicBezTo>
                <a:cubicBezTo>
                  <a:pt x="2680615" y="143013"/>
                  <a:pt x="2858415" y="1876563"/>
                  <a:pt x="2731415" y="2194063"/>
                </a:cubicBezTo>
                <a:cubicBezTo>
                  <a:pt x="2604415" y="2511563"/>
                  <a:pt x="2297498" y="1897730"/>
                  <a:pt x="1994815" y="1914663"/>
                </a:cubicBezTo>
                <a:cubicBezTo>
                  <a:pt x="1692132" y="1931596"/>
                  <a:pt x="1209532" y="2282963"/>
                  <a:pt x="915315" y="2295663"/>
                </a:cubicBezTo>
                <a:cubicBezTo>
                  <a:pt x="621098" y="2308363"/>
                  <a:pt x="341698" y="2124213"/>
                  <a:pt x="229515" y="1990863"/>
                </a:cubicBezTo>
                <a:cubicBezTo>
                  <a:pt x="117332" y="1857513"/>
                  <a:pt x="240098" y="1762263"/>
                  <a:pt x="242215" y="1495563"/>
                </a:cubicBezTo>
                <a:cubicBezTo>
                  <a:pt x="244332" y="1228863"/>
                  <a:pt x="225282" y="564230"/>
                  <a:pt x="216815" y="39066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: 図形 736">
            <a:extLst>
              <a:ext uri="{FF2B5EF4-FFF2-40B4-BE49-F238E27FC236}">
                <a16:creationId xmlns:a16="http://schemas.microsoft.com/office/drawing/2014/main" id="{F829C998-1C09-4A10-99F3-4E284B38A460}"/>
              </a:ext>
            </a:extLst>
          </p:cNvPr>
          <p:cNvSpPr/>
          <p:nvPr/>
        </p:nvSpPr>
        <p:spPr>
          <a:xfrm>
            <a:off x="3896021" y="6811207"/>
            <a:ext cx="3241518" cy="2323562"/>
          </a:xfrm>
          <a:custGeom>
            <a:avLst/>
            <a:gdLst>
              <a:gd name="connsiteX0" fmla="*/ 2796879 w 3241518"/>
              <a:gd name="connsiteY0" fmla="*/ 8693 h 2323562"/>
              <a:gd name="connsiteX1" fmla="*/ 2796879 w 3241518"/>
              <a:gd name="connsiteY1" fmla="*/ 516693 h 2323562"/>
              <a:gd name="connsiteX2" fmla="*/ 3241379 w 3241518"/>
              <a:gd name="connsiteY2" fmla="*/ 1900993 h 2323562"/>
              <a:gd name="connsiteX3" fmla="*/ 2746079 w 3241518"/>
              <a:gd name="connsiteY3" fmla="*/ 1646993 h 2323562"/>
              <a:gd name="connsiteX4" fmla="*/ 2365079 w 3241518"/>
              <a:gd name="connsiteY4" fmla="*/ 2256593 h 2323562"/>
              <a:gd name="connsiteX5" fmla="*/ 1945979 w 3241518"/>
              <a:gd name="connsiteY5" fmla="*/ 1672393 h 2323562"/>
              <a:gd name="connsiteX6" fmla="*/ 1971379 w 3241518"/>
              <a:gd name="connsiteY6" fmla="*/ 2142293 h 2323562"/>
              <a:gd name="connsiteX7" fmla="*/ 650579 w 3241518"/>
              <a:gd name="connsiteY7" fmla="*/ 1227893 h 2323562"/>
              <a:gd name="connsiteX8" fmla="*/ 574379 w 3241518"/>
              <a:gd name="connsiteY8" fmla="*/ 2320093 h 2323562"/>
              <a:gd name="connsiteX9" fmla="*/ 91779 w 3241518"/>
              <a:gd name="connsiteY9" fmla="*/ 783393 h 2323562"/>
              <a:gd name="connsiteX10" fmla="*/ 53679 w 3241518"/>
              <a:gd name="connsiteY10" fmla="*/ 1621593 h 2323562"/>
              <a:gd name="connsiteX11" fmla="*/ 675979 w 3241518"/>
              <a:gd name="connsiteY11" fmla="*/ 618293 h 2323562"/>
              <a:gd name="connsiteX12" fmla="*/ 1488779 w 3241518"/>
              <a:gd name="connsiteY12" fmla="*/ 2066093 h 2323562"/>
              <a:gd name="connsiteX13" fmla="*/ 2428579 w 3241518"/>
              <a:gd name="connsiteY13" fmla="*/ 1545393 h 2323562"/>
              <a:gd name="connsiteX14" fmla="*/ 2504779 w 3241518"/>
              <a:gd name="connsiteY14" fmla="*/ 872293 h 2323562"/>
              <a:gd name="connsiteX15" fmla="*/ 2796879 w 3241518"/>
              <a:gd name="connsiteY15" fmla="*/ 8693 h 232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1518" h="2323562">
                <a:moveTo>
                  <a:pt x="2796879" y="8693"/>
                </a:moveTo>
                <a:cubicBezTo>
                  <a:pt x="2845562" y="-50574"/>
                  <a:pt x="2722796" y="201310"/>
                  <a:pt x="2796879" y="516693"/>
                </a:cubicBezTo>
                <a:cubicBezTo>
                  <a:pt x="2870962" y="832076"/>
                  <a:pt x="3249846" y="1712610"/>
                  <a:pt x="3241379" y="1900993"/>
                </a:cubicBezTo>
                <a:cubicBezTo>
                  <a:pt x="3232912" y="2089376"/>
                  <a:pt x="2892129" y="1587726"/>
                  <a:pt x="2746079" y="1646993"/>
                </a:cubicBezTo>
                <a:cubicBezTo>
                  <a:pt x="2600029" y="1706260"/>
                  <a:pt x="2498429" y="2252360"/>
                  <a:pt x="2365079" y="2256593"/>
                </a:cubicBezTo>
                <a:cubicBezTo>
                  <a:pt x="2231729" y="2260826"/>
                  <a:pt x="2011596" y="1691443"/>
                  <a:pt x="1945979" y="1672393"/>
                </a:cubicBezTo>
                <a:cubicBezTo>
                  <a:pt x="1880362" y="1653343"/>
                  <a:pt x="2187279" y="2216376"/>
                  <a:pt x="1971379" y="2142293"/>
                </a:cubicBezTo>
                <a:cubicBezTo>
                  <a:pt x="1755479" y="2068210"/>
                  <a:pt x="883412" y="1198260"/>
                  <a:pt x="650579" y="1227893"/>
                </a:cubicBezTo>
                <a:cubicBezTo>
                  <a:pt x="417746" y="1257526"/>
                  <a:pt x="667512" y="2394176"/>
                  <a:pt x="574379" y="2320093"/>
                </a:cubicBezTo>
                <a:cubicBezTo>
                  <a:pt x="481246" y="2246010"/>
                  <a:pt x="178562" y="899810"/>
                  <a:pt x="91779" y="783393"/>
                </a:cubicBezTo>
                <a:cubicBezTo>
                  <a:pt x="4996" y="666976"/>
                  <a:pt x="-43687" y="1649110"/>
                  <a:pt x="53679" y="1621593"/>
                </a:cubicBezTo>
                <a:cubicBezTo>
                  <a:pt x="151045" y="1594076"/>
                  <a:pt x="436796" y="544210"/>
                  <a:pt x="675979" y="618293"/>
                </a:cubicBezTo>
                <a:cubicBezTo>
                  <a:pt x="915162" y="692376"/>
                  <a:pt x="1196679" y="1911576"/>
                  <a:pt x="1488779" y="2066093"/>
                </a:cubicBezTo>
                <a:cubicBezTo>
                  <a:pt x="1780879" y="2220610"/>
                  <a:pt x="2259246" y="1744360"/>
                  <a:pt x="2428579" y="1545393"/>
                </a:cubicBezTo>
                <a:cubicBezTo>
                  <a:pt x="2597912" y="1346426"/>
                  <a:pt x="2437046" y="1126293"/>
                  <a:pt x="2504779" y="872293"/>
                </a:cubicBezTo>
                <a:cubicBezTo>
                  <a:pt x="2572512" y="618293"/>
                  <a:pt x="2748196" y="67960"/>
                  <a:pt x="2796879" y="8693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: 図形 737">
            <a:extLst>
              <a:ext uri="{FF2B5EF4-FFF2-40B4-BE49-F238E27FC236}">
                <a16:creationId xmlns:a16="http://schemas.microsoft.com/office/drawing/2014/main" id="{0DE129C4-00EF-4F58-B6C9-7764FCEB8587}"/>
              </a:ext>
            </a:extLst>
          </p:cNvPr>
          <p:cNvSpPr/>
          <p:nvPr/>
        </p:nvSpPr>
        <p:spPr>
          <a:xfrm>
            <a:off x="4068197" y="3940244"/>
            <a:ext cx="1423364" cy="911552"/>
          </a:xfrm>
          <a:custGeom>
            <a:avLst/>
            <a:gdLst>
              <a:gd name="connsiteX0" fmla="*/ 41523 w 1423364"/>
              <a:gd name="connsiteY0" fmla="*/ 32316 h 911552"/>
              <a:gd name="connsiteX1" fmla="*/ 107563 w 1423364"/>
              <a:gd name="connsiteY1" fmla="*/ 27236 h 911552"/>
              <a:gd name="connsiteX2" fmla="*/ 646043 w 1423364"/>
              <a:gd name="connsiteY2" fmla="*/ 149156 h 911552"/>
              <a:gd name="connsiteX3" fmla="*/ 961003 w 1423364"/>
              <a:gd name="connsiteY3" fmla="*/ 443796 h 911552"/>
              <a:gd name="connsiteX4" fmla="*/ 1342003 w 1423364"/>
              <a:gd name="connsiteY4" fmla="*/ 794316 h 911552"/>
              <a:gd name="connsiteX5" fmla="*/ 1413123 w 1423364"/>
              <a:gd name="connsiteY5" fmla="*/ 911156 h 911552"/>
              <a:gd name="connsiteX6" fmla="*/ 1189603 w 1423364"/>
              <a:gd name="connsiteY6" fmla="*/ 763836 h 911552"/>
              <a:gd name="connsiteX7" fmla="*/ 595243 w 1423364"/>
              <a:gd name="connsiteY7" fmla="*/ 372676 h 911552"/>
              <a:gd name="connsiteX8" fmla="*/ 41523 w 1423364"/>
              <a:gd name="connsiteY8" fmla="*/ 32316 h 9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364" h="911552">
                <a:moveTo>
                  <a:pt x="41523" y="32316"/>
                </a:moveTo>
                <a:cubicBezTo>
                  <a:pt x="-39757" y="-25257"/>
                  <a:pt x="6810" y="7763"/>
                  <a:pt x="107563" y="27236"/>
                </a:cubicBezTo>
                <a:cubicBezTo>
                  <a:pt x="208316" y="46709"/>
                  <a:pt x="503803" y="79729"/>
                  <a:pt x="646043" y="149156"/>
                </a:cubicBezTo>
                <a:cubicBezTo>
                  <a:pt x="788283" y="218583"/>
                  <a:pt x="961003" y="443796"/>
                  <a:pt x="961003" y="443796"/>
                </a:cubicBezTo>
                <a:cubicBezTo>
                  <a:pt x="1076996" y="551323"/>
                  <a:pt x="1266650" y="716423"/>
                  <a:pt x="1342003" y="794316"/>
                </a:cubicBezTo>
                <a:cubicBezTo>
                  <a:pt x="1417356" y="872209"/>
                  <a:pt x="1438523" y="916236"/>
                  <a:pt x="1413123" y="911156"/>
                </a:cubicBezTo>
                <a:cubicBezTo>
                  <a:pt x="1387723" y="906076"/>
                  <a:pt x="1189603" y="763836"/>
                  <a:pt x="1189603" y="763836"/>
                </a:cubicBezTo>
                <a:lnTo>
                  <a:pt x="595243" y="372676"/>
                </a:lnTo>
                <a:cubicBezTo>
                  <a:pt x="405590" y="251603"/>
                  <a:pt x="122803" y="89889"/>
                  <a:pt x="41523" y="3231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: 図形 738">
            <a:extLst>
              <a:ext uri="{FF2B5EF4-FFF2-40B4-BE49-F238E27FC236}">
                <a16:creationId xmlns:a16="http://schemas.microsoft.com/office/drawing/2014/main" id="{2C84FF7B-EB27-4F19-9EB1-78CBD30AC40F}"/>
              </a:ext>
            </a:extLst>
          </p:cNvPr>
          <p:cNvSpPr/>
          <p:nvPr/>
        </p:nvSpPr>
        <p:spPr>
          <a:xfrm>
            <a:off x="5120559" y="3938982"/>
            <a:ext cx="716603" cy="2069185"/>
          </a:xfrm>
          <a:custGeom>
            <a:avLst/>
            <a:gdLst>
              <a:gd name="connsiteX0" fmla="*/ 122001 w 716603"/>
              <a:gd name="connsiteY0" fmla="*/ 84378 h 2069185"/>
              <a:gd name="connsiteX1" fmla="*/ 132161 w 716603"/>
              <a:gd name="connsiteY1" fmla="*/ 145338 h 2069185"/>
              <a:gd name="connsiteX2" fmla="*/ 472521 w 716603"/>
              <a:gd name="connsiteY2" fmla="*/ 820978 h 2069185"/>
              <a:gd name="connsiteX3" fmla="*/ 655401 w 716603"/>
              <a:gd name="connsiteY3" fmla="*/ 1349298 h 2069185"/>
              <a:gd name="connsiteX4" fmla="*/ 716361 w 716603"/>
              <a:gd name="connsiteY4" fmla="*/ 1552498 h 2069185"/>
              <a:gd name="connsiteX5" fmla="*/ 675721 w 716603"/>
              <a:gd name="connsiteY5" fmla="*/ 2060498 h 2069185"/>
              <a:gd name="connsiteX6" fmla="*/ 650321 w 716603"/>
              <a:gd name="connsiteY6" fmla="*/ 1826818 h 2069185"/>
              <a:gd name="connsiteX7" fmla="*/ 457281 w 716603"/>
              <a:gd name="connsiteY7" fmla="*/ 1242618 h 2069185"/>
              <a:gd name="connsiteX8" fmla="*/ 589361 w 716603"/>
              <a:gd name="connsiteY8" fmla="*/ 1765858 h 2069185"/>
              <a:gd name="connsiteX9" fmla="*/ 497921 w 716603"/>
              <a:gd name="connsiteY9" fmla="*/ 1196898 h 2069185"/>
              <a:gd name="connsiteX10" fmla="*/ 132161 w 716603"/>
              <a:gd name="connsiteY10" fmla="*/ 363778 h 2069185"/>
              <a:gd name="connsiteX11" fmla="*/ 81 w 716603"/>
              <a:gd name="connsiteY11" fmla="*/ 13258 h 2069185"/>
              <a:gd name="connsiteX12" fmla="*/ 122001 w 716603"/>
              <a:gd name="connsiteY12" fmla="*/ 84378 h 206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6603" h="2069185">
                <a:moveTo>
                  <a:pt x="122001" y="84378"/>
                </a:moveTo>
                <a:cubicBezTo>
                  <a:pt x="144014" y="106391"/>
                  <a:pt x="73741" y="22571"/>
                  <a:pt x="132161" y="145338"/>
                </a:cubicBezTo>
                <a:cubicBezTo>
                  <a:pt x="190581" y="268105"/>
                  <a:pt x="385314" y="620318"/>
                  <a:pt x="472521" y="820978"/>
                </a:cubicBezTo>
                <a:cubicBezTo>
                  <a:pt x="559728" y="1021638"/>
                  <a:pt x="614761" y="1227378"/>
                  <a:pt x="655401" y="1349298"/>
                </a:cubicBezTo>
                <a:cubicBezTo>
                  <a:pt x="696041" y="1471218"/>
                  <a:pt x="712974" y="1433965"/>
                  <a:pt x="716361" y="1552498"/>
                </a:cubicBezTo>
                <a:cubicBezTo>
                  <a:pt x="719748" y="1671031"/>
                  <a:pt x="686728" y="2014778"/>
                  <a:pt x="675721" y="2060498"/>
                </a:cubicBezTo>
                <a:cubicBezTo>
                  <a:pt x="664714" y="2106218"/>
                  <a:pt x="686728" y="1963131"/>
                  <a:pt x="650321" y="1826818"/>
                </a:cubicBezTo>
                <a:cubicBezTo>
                  <a:pt x="613914" y="1690505"/>
                  <a:pt x="467441" y="1252778"/>
                  <a:pt x="457281" y="1242618"/>
                </a:cubicBezTo>
                <a:cubicBezTo>
                  <a:pt x="447121" y="1232458"/>
                  <a:pt x="582588" y="1773478"/>
                  <a:pt x="589361" y="1765858"/>
                </a:cubicBezTo>
                <a:cubicBezTo>
                  <a:pt x="596134" y="1758238"/>
                  <a:pt x="574121" y="1430578"/>
                  <a:pt x="497921" y="1196898"/>
                </a:cubicBezTo>
                <a:cubicBezTo>
                  <a:pt x="421721" y="963218"/>
                  <a:pt x="215134" y="561051"/>
                  <a:pt x="132161" y="363778"/>
                </a:cubicBezTo>
                <a:cubicBezTo>
                  <a:pt x="49188" y="166505"/>
                  <a:pt x="3468" y="61518"/>
                  <a:pt x="81" y="13258"/>
                </a:cubicBezTo>
                <a:cubicBezTo>
                  <a:pt x="-3306" y="-35002"/>
                  <a:pt x="99988" y="62365"/>
                  <a:pt x="122001" y="8437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: 図形 739">
            <a:extLst>
              <a:ext uri="{FF2B5EF4-FFF2-40B4-BE49-F238E27FC236}">
                <a16:creationId xmlns:a16="http://schemas.microsoft.com/office/drawing/2014/main" id="{AD219AB7-9304-4D3F-A072-F724265946B4}"/>
              </a:ext>
            </a:extLst>
          </p:cNvPr>
          <p:cNvSpPr/>
          <p:nvPr/>
        </p:nvSpPr>
        <p:spPr>
          <a:xfrm>
            <a:off x="3396169" y="4793499"/>
            <a:ext cx="3128304" cy="1584531"/>
          </a:xfrm>
          <a:custGeom>
            <a:avLst/>
            <a:gdLst>
              <a:gd name="connsiteX0" fmla="*/ 83631 w 3128304"/>
              <a:gd name="connsiteY0" fmla="*/ 89651 h 1584531"/>
              <a:gd name="connsiteX1" fmla="*/ 216981 w 3128304"/>
              <a:gd name="connsiteY1" fmla="*/ 242051 h 1584531"/>
              <a:gd name="connsiteX2" fmla="*/ 1613981 w 3128304"/>
              <a:gd name="connsiteY2" fmla="*/ 1239001 h 1584531"/>
              <a:gd name="connsiteX3" fmla="*/ 1271081 w 3128304"/>
              <a:gd name="connsiteY3" fmla="*/ 1004051 h 1584531"/>
              <a:gd name="connsiteX4" fmla="*/ 2655381 w 3128304"/>
              <a:gd name="connsiteY4" fmla="*/ 1283451 h 1584531"/>
              <a:gd name="connsiteX5" fmla="*/ 1982281 w 3128304"/>
              <a:gd name="connsiteY5" fmla="*/ 1410451 h 1584531"/>
              <a:gd name="connsiteX6" fmla="*/ 2998281 w 3128304"/>
              <a:gd name="connsiteY6" fmla="*/ 1067551 h 1584531"/>
              <a:gd name="connsiteX7" fmla="*/ 3055431 w 3128304"/>
              <a:gd name="connsiteY7" fmla="*/ 1512051 h 1584531"/>
              <a:gd name="connsiteX8" fmla="*/ 2452181 w 3128304"/>
              <a:gd name="connsiteY8" fmla="*/ 1454901 h 1584531"/>
              <a:gd name="connsiteX9" fmla="*/ 877381 w 3128304"/>
              <a:gd name="connsiteY9" fmla="*/ 1150101 h 1584531"/>
              <a:gd name="connsiteX10" fmla="*/ 1975931 w 3128304"/>
              <a:gd name="connsiteY10" fmla="*/ 1575551 h 1584531"/>
              <a:gd name="connsiteX11" fmla="*/ 58231 w 3128304"/>
              <a:gd name="connsiteY11" fmla="*/ 667501 h 1584531"/>
              <a:gd name="connsiteX12" fmla="*/ 458281 w 3128304"/>
              <a:gd name="connsiteY12" fmla="*/ 1410451 h 1584531"/>
              <a:gd name="connsiteX13" fmla="*/ 83631 w 3128304"/>
              <a:gd name="connsiteY13" fmla="*/ 89651 h 15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28304" h="1584531">
                <a:moveTo>
                  <a:pt x="83631" y="89651"/>
                </a:moveTo>
                <a:cubicBezTo>
                  <a:pt x="43414" y="-105082"/>
                  <a:pt x="-38077" y="50493"/>
                  <a:pt x="216981" y="242051"/>
                </a:cubicBezTo>
                <a:cubicBezTo>
                  <a:pt x="472039" y="433609"/>
                  <a:pt x="1438298" y="1112001"/>
                  <a:pt x="1613981" y="1239001"/>
                </a:cubicBezTo>
                <a:cubicBezTo>
                  <a:pt x="1789664" y="1366001"/>
                  <a:pt x="1097514" y="996643"/>
                  <a:pt x="1271081" y="1004051"/>
                </a:cubicBezTo>
                <a:cubicBezTo>
                  <a:pt x="1444648" y="1011459"/>
                  <a:pt x="2536848" y="1215718"/>
                  <a:pt x="2655381" y="1283451"/>
                </a:cubicBezTo>
                <a:cubicBezTo>
                  <a:pt x="2773914" y="1351184"/>
                  <a:pt x="1925131" y="1446434"/>
                  <a:pt x="1982281" y="1410451"/>
                </a:cubicBezTo>
                <a:cubicBezTo>
                  <a:pt x="2039431" y="1374468"/>
                  <a:pt x="2819423" y="1050618"/>
                  <a:pt x="2998281" y="1067551"/>
                </a:cubicBezTo>
                <a:cubicBezTo>
                  <a:pt x="3177139" y="1084484"/>
                  <a:pt x="3146448" y="1447493"/>
                  <a:pt x="3055431" y="1512051"/>
                </a:cubicBezTo>
                <a:cubicBezTo>
                  <a:pt x="2964414" y="1576609"/>
                  <a:pt x="2815189" y="1515226"/>
                  <a:pt x="2452181" y="1454901"/>
                </a:cubicBezTo>
                <a:cubicBezTo>
                  <a:pt x="2089173" y="1394576"/>
                  <a:pt x="956756" y="1129993"/>
                  <a:pt x="877381" y="1150101"/>
                </a:cubicBezTo>
                <a:cubicBezTo>
                  <a:pt x="798006" y="1170209"/>
                  <a:pt x="2112456" y="1655984"/>
                  <a:pt x="1975931" y="1575551"/>
                </a:cubicBezTo>
                <a:cubicBezTo>
                  <a:pt x="1839406" y="1495118"/>
                  <a:pt x="311173" y="695018"/>
                  <a:pt x="58231" y="667501"/>
                </a:cubicBezTo>
                <a:cubicBezTo>
                  <a:pt x="-194711" y="639984"/>
                  <a:pt x="458281" y="1501468"/>
                  <a:pt x="458281" y="1410451"/>
                </a:cubicBezTo>
                <a:cubicBezTo>
                  <a:pt x="458281" y="1319434"/>
                  <a:pt x="123848" y="284384"/>
                  <a:pt x="83631" y="8965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: 図形 740">
            <a:extLst>
              <a:ext uri="{FF2B5EF4-FFF2-40B4-BE49-F238E27FC236}">
                <a16:creationId xmlns:a16="http://schemas.microsoft.com/office/drawing/2014/main" id="{EE43BDB4-1AF0-4E10-A87D-CA3EDAFD1508}"/>
              </a:ext>
            </a:extLst>
          </p:cNvPr>
          <p:cNvSpPr/>
          <p:nvPr/>
        </p:nvSpPr>
        <p:spPr>
          <a:xfrm>
            <a:off x="4952810" y="1662617"/>
            <a:ext cx="743762" cy="905235"/>
          </a:xfrm>
          <a:custGeom>
            <a:avLst/>
            <a:gdLst>
              <a:gd name="connsiteX0" fmla="*/ 190 w 743762"/>
              <a:gd name="connsiteY0" fmla="*/ 4258 h 905235"/>
              <a:gd name="connsiteX1" fmla="*/ 368490 w 743762"/>
              <a:gd name="connsiteY1" fmla="*/ 93158 h 905235"/>
              <a:gd name="connsiteX2" fmla="*/ 524065 w 743762"/>
              <a:gd name="connsiteY2" fmla="*/ 163008 h 905235"/>
              <a:gd name="connsiteX3" fmla="*/ 463740 w 743762"/>
              <a:gd name="connsiteY3" fmla="*/ 172533 h 905235"/>
              <a:gd name="connsiteX4" fmla="*/ 425640 w 743762"/>
              <a:gd name="connsiteY4" fmla="*/ 172533 h 905235"/>
              <a:gd name="connsiteX5" fmla="*/ 739965 w 743762"/>
              <a:gd name="connsiteY5" fmla="*/ 610683 h 905235"/>
              <a:gd name="connsiteX6" fmla="*/ 606615 w 743762"/>
              <a:gd name="connsiteY6" fmla="*/ 470983 h 905235"/>
              <a:gd name="connsiteX7" fmla="*/ 714565 w 743762"/>
              <a:gd name="connsiteY7" fmla="*/ 804358 h 905235"/>
              <a:gd name="connsiteX8" fmla="*/ 546290 w 743762"/>
              <a:gd name="connsiteY8" fmla="*/ 899608 h 905235"/>
              <a:gd name="connsiteX9" fmla="*/ 511365 w 743762"/>
              <a:gd name="connsiteY9" fmla="*/ 671008 h 905235"/>
              <a:gd name="connsiteX10" fmla="*/ 517715 w 743762"/>
              <a:gd name="connsiteY10" fmla="*/ 572583 h 905235"/>
              <a:gd name="connsiteX11" fmla="*/ 320865 w 743762"/>
              <a:gd name="connsiteY11" fmla="*/ 239208 h 905235"/>
              <a:gd name="connsiteX12" fmla="*/ 190 w 743762"/>
              <a:gd name="connsiteY12" fmla="*/ 4258 h 90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762" h="905235">
                <a:moveTo>
                  <a:pt x="190" y="4258"/>
                </a:moveTo>
                <a:cubicBezTo>
                  <a:pt x="8127" y="-20084"/>
                  <a:pt x="281178" y="66700"/>
                  <a:pt x="368490" y="93158"/>
                </a:cubicBezTo>
                <a:cubicBezTo>
                  <a:pt x="455802" y="119616"/>
                  <a:pt x="508190" y="149779"/>
                  <a:pt x="524065" y="163008"/>
                </a:cubicBezTo>
                <a:cubicBezTo>
                  <a:pt x="539940" y="176237"/>
                  <a:pt x="480144" y="170946"/>
                  <a:pt x="463740" y="172533"/>
                </a:cubicBezTo>
                <a:cubicBezTo>
                  <a:pt x="447336" y="174120"/>
                  <a:pt x="379603" y="99508"/>
                  <a:pt x="425640" y="172533"/>
                </a:cubicBezTo>
                <a:cubicBezTo>
                  <a:pt x="471678" y="245558"/>
                  <a:pt x="709803" y="560941"/>
                  <a:pt x="739965" y="610683"/>
                </a:cubicBezTo>
                <a:cubicBezTo>
                  <a:pt x="770128" y="660425"/>
                  <a:pt x="610848" y="438704"/>
                  <a:pt x="606615" y="470983"/>
                </a:cubicBezTo>
                <a:cubicBezTo>
                  <a:pt x="602382" y="503262"/>
                  <a:pt x="724619" y="732921"/>
                  <a:pt x="714565" y="804358"/>
                </a:cubicBezTo>
                <a:cubicBezTo>
                  <a:pt x="704511" y="875795"/>
                  <a:pt x="580157" y="921833"/>
                  <a:pt x="546290" y="899608"/>
                </a:cubicBezTo>
                <a:cubicBezTo>
                  <a:pt x="512423" y="877383"/>
                  <a:pt x="516127" y="725512"/>
                  <a:pt x="511365" y="671008"/>
                </a:cubicBezTo>
                <a:cubicBezTo>
                  <a:pt x="506603" y="616504"/>
                  <a:pt x="549465" y="644550"/>
                  <a:pt x="517715" y="572583"/>
                </a:cubicBezTo>
                <a:cubicBezTo>
                  <a:pt x="485965" y="500616"/>
                  <a:pt x="406590" y="328108"/>
                  <a:pt x="320865" y="239208"/>
                </a:cubicBezTo>
                <a:cubicBezTo>
                  <a:pt x="235140" y="150308"/>
                  <a:pt x="-7747" y="28600"/>
                  <a:pt x="190" y="425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: 図形 741">
            <a:extLst>
              <a:ext uri="{FF2B5EF4-FFF2-40B4-BE49-F238E27FC236}">
                <a16:creationId xmlns:a16="http://schemas.microsoft.com/office/drawing/2014/main" id="{3C6F4235-DF9D-4492-8347-422AFA4A0CFF}"/>
              </a:ext>
            </a:extLst>
          </p:cNvPr>
          <p:cNvSpPr/>
          <p:nvPr/>
        </p:nvSpPr>
        <p:spPr>
          <a:xfrm>
            <a:off x="4827794" y="1634168"/>
            <a:ext cx="814288" cy="989480"/>
          </a:xfrm>
          <a:custGeom>
            <a:avLst/>
            <a:gdLst>
              <a:gd name="connsiteX0" fmla="*/ 14081 w 814288"/>
              <a:gd name="connsiteY0" fmla="*/ 20007 h 989480"/>
              <a:gd name="connsiteX1" fmla="*/ 182356 w 814288"/>
              <a:gd name="connsiteY1" fmla="*/ 64457 h 989480"/>
              <a:gd name="connsiteX2" fmla="*/ 649081 w 814288"/>
              <a:gd name="connsiteY2" fmla="*/ 181932 h 989480"/>
              <a:gd name="connsiteX3" fmla="*/ 534781 w 814288"/>
              <a:gd name="connsiteY3" fmla="*/ 191457 h 989480"/>
              <a:gd name="connsiteX4" fmla="*/ 703056 w 814288"/>
              <a:gd name="connsiteY4" fmla="*/ 404182 h 989480"/>
              <a:gd name="connsiteX5" fmla="*/ 814181 w 814288"/>
              <a:gd name="connsiteY5" fmla="*/ 734382 h 989480"/>
              <a:gd name="connsiteX6" fmla="*/ 684006 w 814288"/>
              <a:gd name="connsiteY6" fmla="*/ 505782 h 989480"/>
              <a:gd name="connsiteX7" fmla="*/ 737981 w 814288"/>
              <a:gd name="connsiteY7" fmla="*/ 985207 h 989480"/>
              <a:gd name="connsiteX8" fmla="*/ 680831 w 814288"/>
              <a:gd name="connsiteY8" fmla="*/ 724857 h 989480"/>
              <a:gd name="connsiteX9" fmla="*/ 626856 w 814288"/>
              <a:gd name="connsiteY9" fmla="*/ 445457 h 989480"/>
              <a:gd name="connsiteX10" fmla="*/ 14081 w 814288"/>
              <a:gd name="connsiteY10" fmla="*/ 20007 h 98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288" h="989480">
                <a:moveTo>
                  <a:pt x="14081" y="20007"/>
                </a:moveTo>
                <a:cubicBezTo>
                  <a:pt x="-60002" y="-43493"/>
                  <a:pt x="182356" y="64457"/>
                  <a:pt x="182356" y="64457"/>
                </a:cubicBezTo>
                <a:cubicBezTo>
                  <a:pt x="288189" y="91444"/>
                  <a:pt x="590344" y="160765"/>
                  <a:pt x="649081" y="181932"/>
                </a:cubicBezTo>
                <a:cubicBezTo>
                  <a:pt x="707818" y="203099"/>
                  <a:pt x="525785" y="154415"/>
                  <a:pt x="534781" y="191457"/>
                </a:cubicBezTo>
                <a:cubicBezTo>
                  <a:pt x="543777" y="228499"/>
                  <a:pt x="656489" y="313694"/>
                  <a:pt x="703056" y="404182"/>
                </a:cubicBezTo>
                <a:cubicBezTo>
                  <a:pt x="749623" y="494670"/>
                  <a:pt x="817356" y="717449"/>
                  <a:pt x="814181" y="734382"/>
                </a:cubicBezTo>
                <a:cubicBezTo>
                  <a:pt x="811006" y="751315"/>
                  <a:pt x="696706" y="463978"/>
                  <a:pt x="684006" y="505782"/>
                </a:cubicBezTo>
                <a:cubicBezTo>
                  <a:pt x="671306" y="547586"/>
                  <a:pt x="738510" y="948695"/>
                  <a:pt x="737981" y="985207"/>
                </a:cubicBezTo>
                <a:cubicBezTo>
                  <a:pt x="737452" y="1021719"/>
                  <a:pt x="699352" y="814815"/>
                  <a:pt x="680831" y="724857"/>
                </a:cubicBezTo>
                <a:cubicBezTo>
                  <a:pt x="662310" y="634899"/>
                  <a:pt x="733218" y="561344"/>
                  <a:pt x="626856" y="445457"/>
                </a:cubicBezTo>
                <a:cubicBezTo>
                  <a:pt x="520494" y="329570"/>
                  <a:pt x="88164" y="83507"/>
                  <a:pt x="14081" y="2000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: 図形 742">
            <a:extLst>
              <a:ext uri="{FF2B5EF4-FFF2-40B4-BE49-F238E27FC236}">
                <a16:creationId xmlns:a16="http://schemas.microsoft.com/office/drawing/2014/main" id="{05184343-D4DD-4764-94B8-5B39F64BC0A8}"/>
              </a:ext>
            </a:extLst>
          </p:cNvPr>
          <p:cNvSpPr/>
          <p:nvPr/>
        </p:nvSpPr>
        <p:spPr>
          <a:xfrm>
            <a:off x="4811675" y="1706818"/>
            <a:ext cx="650593" cy="869170"/>
          </a:xfrm>
          <a:custGeom>
            <a:avLst/>
            <a:gdLst>
              <a:gd name="connsiteX0" fmla="*/ 5858 w 650593"/>
              <a:gd name="connsiteY0" fmla="*/ 28849 h 869170"/>
              <a:gd name="connsiteX1" fmla="*/ 73592 w 650593"/>
              <a:gd name="connsiteY1" fmla="*/ 28849 h 869170"/>
              <a:gd name="connsiteX2" fmla="*/ 598525 w 650593"/>
              <a:gd name="connsiteY2" fmla="*/ 418315 h 869170"/>
              <a:gd name="connsiteX3" fmla="*/ 623925 w 650593"/>
              <a:gd name="connsiteY3" fmla="*/ 867049 h 869170"/>
              <a:gd name="connsiteX4" fmla="*/ 530792 w 650593"/>
              <a:gd name="connsiteY4" fmla="*/ 570715 h 869170"/>
              <a:gd name="connsiteX5" fmla="*/ 539258 w 650593"/>
              <a:gd name="connsiteY5" fmla="*/ 189715 h 869170"/>
              <a:gd name="connsiteX6" fmla="*/ 90525 w 650593"/>
              <a:gd name="connsiteY6" fmla="*/ 28849 h 869170"/>
              <a:gd name="connsiteX7" fmla="*/ 5858 w 650593"/>
              <a:gd name="connsiteY7" fmla="*/ 28849 h 86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593" h="869170">
                <a:moveTo>
                  <a:pt x="5858" y="28849"/>
                </a:moveTo>
                <a:cubicBezTo>
                  <a:pt x="3036" y="28849"/>
                  <a:pt x="-25186" y="-36062"/>
                  <a:pt x="73592" y="28849"/>
                </a:cubicBezTo>
                <a:cubicBezTo>
                  <a:pt x="172370" y="93760"/>
                  <a:pt x="506803" y="278615"/>
                  <a:pt x="598525" y="418315"/>
                </a:cubicBezTo>
                <a:cubicBezTo>
                  <a:pt x="690247" y="558015"/>
                  <a:pt x="635214" y="841649"/>
                  <a:pt x="623925" y="867049"/>
                </a:cubicBezTo>
                <a:cubicBezTo>
                  <a:pt x="612636" y="892449"/>
                  <a:pt x="544903" y="683604"/>
                  <a:pt x="530792" y="570715"/>
                </a:cubicBezTo>
                <a:cubicBezTo>
                  <a:pt x="516681" y="457826"/>
                  <a:pt x="612636" y="280026"/>
                  <a:pt x="539258" y="189715"/>
                </a:cubicBezTo>
                <a:cubicBezTo>
                  <a:pt x="465880" y="99404"/>
                  <a:pt x="176603" y="54249"/>
                  <a:pt x="90525" y="28849"/>
                </a:cubicBezTo>
                <a:cubicBezTo>
                  <a:pt x="4447" y="3449"/>
                  <a:pt x="8680" y="28849"/>
                  <a:pt x="5858" y="288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: 図形 743">
            <a:extLst>
              <a:ext uri="{FF2B5EF4-FFF2-40B4-BE49-F238E27FC236}">
                <a16:creationId xmlns:a16="http://schemas.microsoft.com/office/drawing/2014/main" id="{1CA36474-E4D0-4FAF-B038-CC3C7FE6908B}"/>
              </a:ext>
            </a:extLst>
          </p:cNvPr>
          <p:cNvSpPr/>
          <p:nvPr/>
        </p:nvSpPr>
        <p:spPr>
          <a:xfrm>
            <a:off x="2319629" y="4814567"/>
            <a:ext cx="1077915" cy="1821410"/>
          </a:xfrm>
          <a:custGeom>
            <a:avLst/>
            <a:gdLst>
              <a:gd name="connsiteX0" fmla="*/ 948504 w 1077915"/>
              <a:gd name="connsiteY0" fmla="*/ 265433 h 1821410"/>
              <a:gd name="connsiteX1" fmla="*/ 846904 w 1077915"/>
              <a:gd name="connsiteY1" fmla="*/ 392433 h 1821410"/>
              <a:gd name="connsiteX2" fmla="*/ 516704 w 1077915"/>
              <a:gd name="connsiteY2" fmla="*/ 1010500 h 1821410"/>
              <a:gd name="connsiteX3" fmla="*/ 770704 w 1077915"/>
              <a:gd name="connsiteY3" fmla="*/ 536366 h 1821410"/>
              <a:gd name="connsiteX4" fmla="*/ 389704 w 1077915"/>
              <a:gd name="connsiteY4" fmla="*/ 1222166 h 1821410"/>
              <a:gd name="connsiteX5" fmla="*/ 1033171 w 1077915"/>
              <a:gd name="connsiteY5" fmla="*/ 1391500 h 1821410"/>
              <a:gd name="connsiteX6" fmla="*/ 237304 w 1077915"/>
              <a:gd name="connsiteY6" fmla="*/ 891966 h 1821410"/>
              <a:gd name="connsiteX7" fmla="*/ 813038 w 1077915"/>
              <a:gd name="connsiteY7" fmla="*/ 1806366 h 1821410"/>
              <a:gd name="connsiteX8" fmla="*/ 1041638 w 1077915"/>
              <a:gd name="connsiteY8" fmla="*/ 2966 h 1821410"/>
              <a:gd name="connsiteX9" fmla="*/ 76438 w 1077915"/>
              <a:gd name="connsiteY9" fmla="*/ 1366100 h 1821410"/>
              <a:gd name="connsiteX10" fmla="*/ 161104 w 1077915"/>
              <a:gd name="connsiteY10" fmla="*/ 756500 h 1821410"/>
              <a:gd name="connsiteX11" fmla="*/ 948504 w 1077915"/>
              <a:gd name="connsiteY11" fmla="*/ 265433 h 18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915" h="1821410">
                <a:moveTo>
                  <a:pt x="948504" y="265433"/>
                </a:moveTo>
                <a:cubicBezTo>
                  <a:pt x="1062804" y="204755"/>
                  <a:pt x="918871" y="268255"/>
                  <a:pt x="846904" y="392433"/>
                </a:cubicBezTo>
                <a:cubicBezTo>
                  <a:pt x="774937" y="516611"/>
                  <a:pt x="529404" y="986511"/>
                  <a:pt x="516704" y="1010500"/>
                </a:cubicBezTo>
                <a:cubicBezTo>
                  <a:pt x="504004" y="1034489"/>
                  <a:pt x="791871" y="501088"/>
                  <a:pt x="770704" y="536366"/>
                </a:cubicBezTo>
                <a:cubicBezTo>
                  <a:pt x="749537" y="571644"/>
                  <a:pt x="345960" y="1079644"/>
                  <a:pt x="389704" y="1222166"/>
                </a:cubicBezTo>
                <a:cubicBezTo>
                  <a:pt x="433448" y="1364688"/>
                  <a:pt x="1058571" y="1446533"/>
                  <a:pt x="1033171" y="1391500"/>
                </a:cubicBezTo>
                <a:cubicBezTo>
                  <a:pt x="1007771" y="1336467"/>
                  <a:pt x="273993" y="822822"/>
                  <a:pt x="237304" y="891966"/>
                </a:cubicBezTo>
                <a:cubicBezTo>
                  <a:pt x="200615" y="961110"/>
                  <a:pt x="678982" y="1954533"/>
                  <a:pt x="813038" y="1806366"/>
                </a:cubicBezTo>
                <a:cubicBezTo>
                  <a:pt x="947094" y="1658199"/>
                  <a:pt x="1164405" y="76344"/>
                  <a:pt x="1041638" y="2966"/>
                </a:cubicBezTo>
                <a:cubicBezTo>
                  <a:pt x="918871" y="-70412"/>
                  <a:pt x="223194" y="1240511"/>
                  <a:pt x="76438" y="1366100"/>
                </a:cubicBezTo>
                <a:cubicBezTo>
                  <a:pt x="-70318" y="1491689"/>
                  <a:pt x="14348" y="934300"/>
                  <a:pt x="161104" y="756500"/>
                </a:cubicBezTo>
                <a:cubicBezTo>
                  <a:pt x="307859" y="578700"/>
                  <a:pt x="834204" y="326111"/>
                  <a:pt x="948504" y="26543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: 図形 744">
            <a:extLst>
              <a:ext uri="{FF2B5EF4-FFF2-40B4-BE49-F238E27FC236}">
                <a16:creationId xmlns:a16="http://schemas.microsoft.com/office/drawing/2014/main" id="{B55A130B-CD57-43C7-A181-AAEFDB62190D}"/>
              </a:ext>
            </a:extLst>
          </p:cNvPr>
          <p:cNvSpPr/>
          <p:nvPr/>
        </p:nvSpPr>
        <p:spPr>
          <a:xfrm>
            <a:off x="2004607" y="4618897"/>
            <a:ext cx="1735628" cy="3363171"/>
          </a:xfrm>
          <a:custGeom>
            <a:avLst/>
            <a:gdLst>
              <a:gd name="connsiteX0" fmla="*/ 1475193 w 1735628"/>
              <a:gd name="connsiteY0" fmla="*/ 1434770 h 3363171"/>
              <a:gd name="connsiteX1" fmla="*/ 1432860 w 1735628"/>
              <a:gd name="connsiteY1" fmla="*/ 2027436 h 3363171"/>
              <a:gd name="connsiteX2" fmla="*/ 1720726 w 1735628"/>
              <a:gd name="connsiteY2" fmla="*/ 2780970 h 3363171"/>
              <a:gd name="connsiteX3" fmla="*/ 1331260 w 1735628"/>
              <a:gd name="connsiteY3" fmla="*/ 2222170 h 3363171"/>
              <a:gd name="connsiteX4" fmla="*/ 1712260 w 1735628"/>
              <a:gd name="connsiteY4" fmla="*/ 3331303 h 3363171"/>
              <a:gd name="connsiteX5" fmla="*/ 501526 w 1735628"/>
              <a:gd name="connsiteY5" fmla="*/ 3018036 h 3363171"/>
              <a:gd name="connsiteX6" fmla="*/ 662393 w 1735628"/>
              <a:gd name="connsiteY6" fmla="*/ 2552370 h 3363171"/>
              <a:gd name="connsiteX7" fmla="*/ 459193 w 1735628"/>
              <a:gd name="connsiteY7" fmla="*/ 2256036 h 3363171"/>
              <a:gd name="connsiteX8" fmla="*/ 10460 w 1735628"/>
              <a:gd name="connsiteY8" fmla="*/ 2586236 h 3363171"/>
              <a:gd name="connsiteX9" fmla="*/ 950260 w 1735628"/>
              <a:gd name="connsiteY9" fmla="*/ 1248503 h 3363171"/>
              <a:gd name="connsiteX10" fmla="*/ 1288926 w 1735628"/>
              <a:gd name="connsiteY10" fmla="*/ 3903 h 3363171"/>
              <a:gd name="connsiteX11" fmla="*/ 1229660 w 1735628"/>
              <a:gd name="connsiteY11" fmla="*/ 875970 h 3363171"/>
              <a:gd name="connsiteX12" fmla="*/ 1475193 w 1735628"/>
              <a:gd name="connsiteY12" fmla="*/ 1434770 h 33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628" h="3363171">
                <a:moveTo>
                  <a:pt x="1475193" y="1434770"/>
                </a:moveTo>
                <a:cubicBezTo>
                  <a:pt x="1509060" y="1626681"/>
                  <a:pt x="1391938" y="1803069"/>
                  <a:pt x="1432860" y="2027436"/>
                </a:cubicBezTo>
                <a:cubicBezTo>
                  <a:pt x="1473782" y="2251803"/>
                  <a:pt x="1737659" y="2748514"/>
                  <a:pt x="1720726" y="2780970"/>
                </a:cubicBezTo>
                <a:cubicBezTo>
                  <a:pt x="1703793" y="2813426"/>
                  <a:pt x="1332671" y="2130448"/>
                  <a:pt x="1331260" y="2222170"/>
                </a:cubicBezTo>
                <a:cubicBezTo>
                  <a:pt x="1329849" y="2313892"/>
                  <a:pt x="1850549" y="3198659"/>
                  <a:pt x="1712260" y="3331303"/>
                </a:cubicBezTo>
                <a:cubicBezTo>
                  <a:pt x="1573971" y="3463947"/>
                  <a:pt x="676504" y="3147858"/>
                  <a:pt x="501526" y="3018036"/>
                </a:cubicBezTo>
                <a:cubicBezTo>
                  <a:pt x="326548" y="2888214"/>
                  <a:pt x="669448" y="2679370"/>
                  <a:pt x="662393" y="2552370"/>
                </a:cubicBezTo>
                <a:cubicBezTo>
                  <a:pt x="655337" y="2425370"/>
                  <a:pt x="567848" y="2250392"/>
                  <a:pt x="459193" y="2256036"/>
                </a:cubicBezTo>
                <a:cubicBezTo>
                  <a:pt x="350538" y="2261680"/>
                  <a:pt x="-71385" y="2754158"/>
                  <a:pt x="10460" y="2586236"/>
                </a:cubicBezTo>
                <a:cubicBezTo>
                  <a:pt x="92304" y="2418314"/>
                  <a:pt x="737182" y="1678892"/>
                  <a:pt x="950260" y="1248503"/>
                </a:cubicBezTo>
                <a:cubicBezTo>
                  <a:pt x="1163338" y="818114"/>
                  <a:pt x="1242359" y="65992"/>
                  <a:pt x="1288926" y="3903"/>
                </a:cubicBezTo>
                <a:cubicBezTo>
                  <a:pt x="1335493" y="-58186"/>
                  <a:pt x="1204260" y="637492"/>
                  <a:pt x="1229660" y="875970"/>
                </a:cubicBezTo>
                <a:cubicBezTo>
                  <a:pt x="1255060" y="1114448"/>
                  <a:pt x="1441326" y="1242859"/>
                  <a:pt x="1475193" y="143477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: 図形 745">
            <a:extLst>
              <a:ext uri="{FF2B5EF4-FFF2-40B4-BE49-F238E27FC236}">
                <a16:creationId xmlns:a16="http://schemas.microsoft.com/office/drawing/2014/main" id="{402C270D-8E41-4EA4-B213-EBC03EE051D6}"/>
              </a:ext>
            </a:extLst>
          </p:cNvPr>
          <p:cNvSpPr/>
          <p:nvPr/>
        </p:nvSpPr>
        <p:spPr>
          <a:xfrm>
            <a:off x="7016734" y="5331730"/>
            <a:ext cx="156826" cy="117307"/>
          </a:xfrm>
          <a:custGeom>
            <a:avLst/>
            <a:gdLst>
              <a:gd name="connsiteX0" fmla="*/ 16 w 156826"/>
              <a:gd name="connsiteY0" fmla="*/ 97520 h 117307"/>
              <a:gd name="connsiteX1" fmla="*/ 146066 w 156826"/>
              <a:gd name="connsiteY1" fmla="*/ 3858 h 117307"/>
              <a:gd name="connsiteX2" fmla="*/ 146066 w 156826"/>
              <a:gd name="connsiteY2" fmla="*/ 24495 h 117307"/>
              <a:gd name="connsiteX3" fmla="*/ 147654 w 156826"/>
              <a:gd name="connsiteY3" fmla="*/ 84820 h 117307"/>
              <a:gd name="connsiteX4" fmla="*/ 136541 w 156826"/>
              <a:gd name="connsiteY4" fmla="*/ 116570 h 117307"/>
              <a:gd name="connsiteX5" fmla="*/ 16 w 156826"/>
              <a:gd name="connsiteY5" fmla="*/ 97520 h 11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826" h="117307">
                <a:moveTo>
                  <a:pt x="16" y="97520"/>
                </a:moveTo>
                <a:cubicBezTo>
                  <a:pt x="1603" y="78735"/>
                  <a:pt x="121724" y="16029"/>
                  <a:pt x="146066" y="3858"/>
                </a:cubicBezTo>
                <a:cubicBezTo>
                  <a:pt x="170408" y="-8313"/>
                  <a:pt x="145801" y="11001"/>
                  <a:pt x="146066" y="24495"/>
                </a:cubicBezTo>
                <a:cubicBezTo>
                  <a:pt x="146331" y="37989"/>
                  <a:pt x="149242" y="69474"/>
                  <a:pt x="147654" y="84820"/>
                </a:cubicBezTo>
                <a:cubicBezTo>
                  <a:pt x="146067" y="100166"/>
                  <a:pt x="159560" y="114189"/>
                  <a:pt x="136541" y="116570"/>
                </a:cubicBezTo>
                <a:cubicBezTo>
                  <a:pt x="113522" y="118951"/>
                  <a:pt x="-1571" y="116305"/>
                  <a:pt x="16" y="9752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: 図形 746">
            <a:extLst>
              <a:ext uri="{FF2B5EF4-FFF2-40B4-BE49-F238E27FC236}">
                <a16:creationId xmlns:a16="http://schemas.microsoft.com/office/drawing/2014/main" id="{19DD470A-5F0A-4A02-83CD-912BD844B0AC}"/>
              </a:ext>
            </a:extLst>
          </p:cNvPr>
          <p:cNvSpPr/>
          <p:nvPr/>
        </p:nvSpPr>
        <p:spPr>
          <a:xfrm>
            <a:off x="7413112" y="6308113"/>
            <a:ext cx="649257" cy="571123"/>
          </a:xfrm>
          <a:custGeom>
            <a:avLst/>
            <a:gdLst>
              <a:gd name="connsiteX0" fmla="*/ 88355 w 649257"/>
              <a:gd name="connsiteY0" fmla="*/ 8020 h 571123"/>
              <a:gd name="connsiteX1" fmla="*/ 181488 w 649257"/>
              <a:gd name="connsiteY1" fmla="*/ 79987 h 571123"/>
              <a:gd name="connsiteX2" fmla="*/ 630221 w 649257"/>
              <a:gd name="connsiteY2" fmla="*/ 473687 h 571123"/>
              <a:gd name="connsiteX3" fmla="*/ 562488 w 649257"/>
              <a:gd name="connsiteY3" fmla="*/ 473687 h 571123"/>
              <a:gd name="connsiteX4" fmla="*/ 528621 w 649257"/>
              <a:gd name="connsiteY4" fmla="*/ 571054 h 571123"/>
              <a:gd name="connsiteX5" fmla="*/ 346588 w 649257"/>
              <a:gd name="connsiteY5" fmla="*/ 456754 h 571123"/>
              <a:gd name="connsiteX6" fmla="*/ 12155 w 649257"/>
              <a:gd name="connsiteY6" fmla="*/ 198520 h 571123"/>
              <a:gd name="connsiteX7" fmla="*/ 88355 w 649257"/>
              <a:gd name="connsiteY7" fmla="*/ 8020 h 5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257" h="571123">
                <a:moveTo>
                  <a:pt x="88355" y="8020"/>
                </a:moveTo>
                <a:cubicBezTo>
                  <a:pt x="116577" y="-11736"/>
                  <a:pt x="91177" y="2376"/>
                  <a:pt x="181488" y="79987"/>
                </a:cubicBezTo>
                <a:cubicBezTo>
                  <a:pt x="271799" y="157598"/>
                  <a:pt x="566721" y="408070"/>
                  <a:pt x="630221" y="473687"/>
                </a:cubicBezTo>
                <a:cubicBezTo>
                  <a:pt x="693721" y="539304"/>
                  <a:pt x="579421" y="457459"/>
                  <a:pt x="562488" y="473687"/>
                </a:cubicBezTo>
                <a:cubicBezTo>
                  <a:pt x="545555" y="489915"/>
                  <a:pt x="564604" y="573876"/>
                  <a:pt x="528621" y="571054"/>
                </a:cubicBezTo>
                <a:cubicBezTo>
                  <a:pt x="492638" y="568232"/>
                  <a:pt x="432666" y="518843"/>
                  <a:pt x="346588" y="456754"/>
                </a:cubicBezTo>
                <a:cubicBezTo>
                  <a:pt x="260510" y="394665"/>
                  <a:pt x="57310" y="267664"/>
                  <a:pt x="12155" y="198520"/>
                </a:cubicBezTo>
                <a:cubicBezTo>
                  <a:pt x="-33000" y="129376"/>
                  <a:pt x="60133" y="27776"/>
                  <a:pt x="88355" y="8020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: 図形 747">
            <a:extLst>
              <a:ext uri="{FF2B5EF4-FFF2-40B4-BE49-F238E27FC236}">
                <a16:creationId xmlns:a16="http://schemas.microsoft.com/office/drawing/2014/main" id="{61D58177-00A2-4F4E-BC27-8E56082FD200}"/>
              </a:ext>
            </a:extLst>
          </p:cNvPr>
          <p:cNvSpPr/>
          <p:nvPr/>
        </p:nvSpPr>
        <p:spPr>
          <a:xfrm>
            <a:off x="5133600" y="3087685"/>
            <a:ext cx="68251" cy="266780"/>
          </a:xfrm>
          <a:custGeom>
            <a:avLst/>
            <a:gdLst>
              <a:gd name="connsiteX0" fmla="*/ 8313 w 68251"/>
              <a:gd name="connsiteY0" fmla="*/ 3 h 266780"/>
              <a:gd name="connsiteX1" fmla="*/ 16250 w 68251"/>
              <a:gd name="connsiteY1" fmla="*/ 87315 h 266780"/>
              <a:gd name="connsiteX2" fmla="*/ 67050 w 68251"/>
              <a:gd name="connsiteY2" fmla="*/ 141290 h 266780"/>
              <a:gd name="connsiteX3" fmla="*/ 49588 w 68251"/>
              <a:gd name="connsiteY3" fmla="*/ 215903 h 266780"/>
              <a:gd name="connsiteX4" fmla="*/ 19425 w 68251"/>
              <a:gd name="connsiteY4" fmla="*/ 266703 h 266780"/>
              <a:gd name="connsiteX5" fmla="*/ 30538 w 68251"/>
              <a:gd name="connsiteY5" fmla="*/ 204790 h 266780"/>
              <a:gd name="connsiteX6" fmla="*/ 55938 w 68251"/>
              <a:gd name="connsiteY6" fmla="*/ 188915 h 266780"/>
              <a:gd name="connsiteX7" fmla="*/ 17838 w 68251"/>
              <a:gd name="connsiteY7" fmla="*/ 117478 h 266780"/>
              <a:gd name="connsiteX8" fmla="*/ 375 w 68251"/>
              <a:gd name="connsiteY8" fmla="*/ 90490 h 266780"/>
              <a:gd name="connsiteX9" fmla="*/ 8313 w 68251"/>
              <a:gd name="connsiteY9" fmla="*/ 3 h 26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251" h="266780">
                <a:moveTo>
                  <a:pt x="8313" y="3"/>
                </a:moveTo>
                <a:cubicBezTo>
                  <a:pt x="10959" y="-526"/>
                  <a:pt x="6461" y="63767"/>
                  <a:pt x="16250" y="87315"/>
                </a:cubicBezTo>
                <a:cubicBezTo>
                  <a:pt x="26039" y="110863"/>
                  <a:pt x="61494" y="119859"/>
                  <a:pt x="67050" y="141290"/>
                </a:cubicBezTo>
                <a:cubicBezTo>
                  <a:pt x="72606" y="162721"/>
                  <a:pt x="57526" y="195001"/>
                  <a:pt x="49588" y="215903"/>
                </a:cubicBezTo>
                <a:cubicBezTo>
                  <a:pt x="41651" y="236805"/>
                  <a:pt x="22600" y="268555"/>
                  <a:pt x="19425" y="266703"/>
                </a:cubicBezTo>
                <a:cubicBezTo>
                  <a:pt x="16250" y="264851"/>
                  <a:pt x="24453" y="217755"/>
                  <a:pt x="30538" y="204790"/>
                </a:cubicBezTo>
                <a:cubicBezTo>
                  <a:pt x="36623" y="191825"/>
                  <a:pt x="58055" y="203467"/>
                  <a:pt x="55938" y="188915"/>
                </a:cubicBezTo>
                <a:cubicBezTo>
                  <a:pt x="53821" y="174363"/>
                  <a:pt x="27099" y="133882"/>
                  <a:pt x="17838" y="117478"/>
                </a:cubicBezTo>
                <a:cubicBezTo>
                  <a:pt x="8578" y="101074"/>
                  <a:pt x="2492" y="103984"/>
                  <a:pt x="375" y="90490"/>
                </a:cubicBezTo>
                <a:cubicBezTo>
                  <a:pt x="-1742" y="76996"/>
                  <a:pt x="5667" y="532"/>
                  <a:pt x="8313" y="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: 図形 748">
            <a:extLst>
              <a:ext uri="{FF2B5EF4-FFF2-40B4-BE49-F238E27FC236}">
                <a16:creationId xmlns:a16="http://schemas.microsoft.com/office/drawing/2014/main" id="{35327E31-1417-4337-A3A6-DC7C544E5F4E}"/>
              </a:ext>
            </a:extLst>
          </p:cNvPr>
          <p:cNvSpPr/>
          <p:nvPr/>
        </p:nvSpPr>
        <p:spPr>
          <a:xfrm>
            <a:off x="4860316" y="3139673"/>
            <a:ext cx="118035" cy="254846"/>
          </a:xfrm>
          <a:custGeom>
            <a:avLst/>
            <a:gdLst>
              <a:gd name="connsiteX0" fmla="*/ 70459 w 118035"/>
              <a:gd name="connsiteY0" fmla="*/ 402 h 254846"/>
              <a:gd name="connsiteX1" fmla="*/ 24422 w 118035"/>
              <a:gd name="connsiteY1" fmla="*/ 114702 h 254846"/>
              <a:gd name="connsiteX2" fmla="*/ 38709 w 118035"/>
              <a:gd name="connsiteY2" fmla="*/ 189315 h 254846"/>
              <a:gd name="connsiteX3" fmla="*/ 94272 w 118035"/>
              <a:gd name="connsiteY3" fmla="*/ 219477 h 254846"/>
              <a:gd name="connsiteX4" fmla="*/ 105384 w 118035"/>
              <a:gd name="connsiteY4" fmla="*/ 219477 h 254846"/>
              <a:gd name="connsiteX5" fmla="*/ 116497 w 118035"/>
              <a:gd name="connsiteY5" fmla="*/ 244877 h 254846"/>
              <a:gd name="connsiteX6" fmla="*/ 106972 w 118035"/>
              <a:gd name="connsiteY6" fmla="*/ 254402 h 254846"/>
              <a:gd name="connsiteX7" fmla="*/ 18072 w 118035"/>
              <a:gd name="connsiteY7" fmla="*/ 232177 h 254846"/>
              <a:gd name="connsiteX8" fmla="*/ 3784 w 118035"/>
              <a:gd name="connsiteY8" fmla="*/ 157565 h 254846"/>
              <a:gd name="connsiteX9" fmla="*/ 70459 w 118035"/>
              <a:gd name="connsiteY9" fmla="*/ 402 h 25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035" h="254846">
                <a:moveTo>
                  <a:pt x="70459" y="402"/>
                </a:moveTo>
                <a:cubicBezTo>
                  <a:pt x="73899" y="-6742"/>
                  <a:pt x="29714" y="83217"/>
                  <a:pt x="24422" y="114702"/>
                </a:cubicBezTo>
                <a:cubicBezTo>
                  <a:pt x="19130" y="146187"/>
                  <a:pt x="27067" y="171853"/>
                  <a:pt x="38709" y="189315"/>
                </a:cubicBezTo>
                <a:cubicBezTo>
                  <a:pt x="50351" y="206777"/>
                  <a:pt x="83160" y="214450"/>
                  <a:pt x="94272" y="219477"/>
                </a:cubicBezTo>
                <a:cubicBezTo>
                  <a:pt x="105384" y="224504"/>
                  <a:pt x="101680" y="215244"/>
                  <a:pt x="105384" y="219477"/>
                </a:cubicBezTo>
                <a:cubicBezTo>
                  <a:pt x="109088" y="223710"/>
                  <a:pt x="116232" y="239056"/>
                  <a:pt x="116497" y="244877"/>
                </a:cubicBezTo>
                <a:cubicBezTo>
                  <a:pt x="116762" y="250698"/>
                  <a:pt x="123376" y="256519"/>
                  <a:pt x="106972" y="254402"/>
                </a:cubicBezTo>
                <a:cubicBezTo>
                  <a:pt x="90568" y="252285"/>
                  <a:pt x="35270" y="248316"/>
                  <a:pt x="18072" y="232177"/>
                </a:cubicBezTo>
                <a:cubicBezTo>
                  <a:pt x="874" y="216038"/>
                  <a:pt x="-4418" y="192225"/>
                  <a:pt x="3784" y="157565"/>
                </a:cubicBezTo>
                <a:cubicBezTo>
                  <a:pt x="11986" y="122905"/>
                  <a:pt x="67019" y="7546"/>
                  <a:pt x="70459" y="40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: 図形 749">
            <a:extLst>
              <a:ext uri="{FF2B5EF4-FFF2-40B4-BE49-F238E27FC236}">
                <a16:creationId xmlns:a16="http://schemas.microsoft.com/office/drawing/2014/main" id="{2EAC3CF2-23B7-424D-8B7E-73591E259C13}"/>
              </a:ext>
            </a:extLst>
          </p:cNvPr>
          <p:cNvSpPr/>
          <p:nvPr/>
        </p:nvSpPr>
        <p:spPr>
          <a:xfrm>
            <a:off x="4949615" y="3303567"/>
            <a:ext cx="246284" cy="163802"/>
          </a:xfrm>
          <a:custGeom>
            <a:avLst/>
            <a:gdLst>
              <a:gd name="connsiteX0" fmla="*/ 210 w 246284"/>
              <a:gd name="connsiteY0" fmla="*/ 57171 h 163802"/>
              <a:gd name="connsiteX1" fmla="*/ 157373 w 246284"/>
              <a:gd name="connsiteY1" fmla="*/ 46058 h 163802"/>
              <a:gd name="connsiteX2" fmla="*/ 246273 w 246284"/>
              <a:gd name="connsiteY2" fmla="*/ 21 h 163802"/>
              <a:gd name="connsiteX3" fmla="*/ 163723 w 246284"/>
              <a:gd name="connsiteY3" fmla="*/ 52408 h 163802"/>
              <a:gd name="connsiteX4" fmla="*/ 190710 w 246284"/>
              <a:gd name="connsiteY4" fmla="*/ 149246 h 163802"/>
              <a:gd name="connsiteX5" fmla="*/ 112923 w 246284"/>
              <a:gd name="connsiteY5" fmla="*/ 160358 h 163802"/>
              <a:gd name="connsiteX6" fmla="*/ 120860 w 246284"/>
              <a:gd name="connsiteY6" fmla="*/ 119083 h 163802"/>
              <a:gd name="connsiteX7" fmla="*/ 138323 w 246284"/>
              <a:gd name="connsiteY7" fmla="*/ 98446 h 163802"/>
              <a:gd name="connsiteX8" fmla="*/ 154198 w 246284"/>
              <a:gd name="connsiteY8" fmla="*/ 120671 h 163802"/>
              <a:gd name="connsiteX9" fmla="*/ 124035 w 246284"/>
              <a:gd name="connsiteY9" fmla="*/ 80983 h 163802"/>
              <a:gd name="connsiteX10" fmla="*/ 210 w 246284"/>
              <a:gd name="connsiteY10" fmla="*/ 57171 h 16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284" h="163802">
                <a:moveTo>
                  <a:pt x="210" y="57171"/>
                </a:moveTo>
                <a:cubicBezTo>
                  <a:pt x="5766" y="51350"/>
                  <a:pt x="116363" y="55583"/>
                  <a:pt x="157373" y="46058"/>
                </a:cubicBezTo>
                <a:cubicBezTo>
                  <a:pt x="198383" y="36533"/>
                  <a:pt x="245215" y="-1037"/>
                  <a:pt x="246273" y="21"/>
                </a:cubicBezTo>
                <a:cubicBezTo>
                  <a:pt x="247331" y="1079"/>
                  <a:pt x="172984" y="27537"/>
                  <a:pt x="163723" y="52408"/>
                </a:cubicBezTo>
                <a:cubicBezTo>
                  <a:pt x="154462" y="77279"/>
                  <a:pt x="199177" y="131254"/>
                  <a:pt x="190710" y="149246"/>
                </a:cubicBezTo>
                <a:cubicBezTo>
                  <a:pt x="182243" y="167238"/>
                  <a:pt x="124565" y="165385"/>
                  <a:pt x="112923" y="160358"/>
                </a:cubicBezTo>
                <a:cubicBezTo>
                  <a:pt x="101281" y="155331"/>
                  <a:pt x="116627" y="129402"/>
                  <a:pt x="120860" y="119083"/>
                </a:cubicBezTo>
                <a:cubicBezTo>
                  <a:pt x="125093" y="108764"/>
                  <a:pt x="132767" y="98181"/>
                  <a:pt x="138323" y="98446"/>
                </a:cubicBezTo>
                <a:cubicBezTo>
                  <a:pt x="143879" y="98711"/>
                  <a:pt x="156579" y="123581"/>
                  <a:pt x="154198" y="120671"/>
                </a:cubicBezTo>
                <a:cubicBezTo>
                  <a:pt x="151817" y="117761"/>
                  <a:pt x="147583" y="90508"/>
                  <a:pt x="124035" y="80983"/>
                </a:cubicBezTo>
                <a:cubicBezTo>
                  <a:pt x="100487" y="71458"/>
                  <a:pt x="-5346" y="62992"/>
                  <a:pt x="210" y="5717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: 図形 750">
            <a:extLst>
              <a:ext uri="{FF2B5EF4-FFF2-40B4-BE49-F238E27FC236}">
                <a16:creationId xmlns:a16="http://schemas.microsoft.com/office/drawing/2014/main" id="{13818591-51E6-42F7-B774-7BCC54A80800}"/>
              </a:ext>
            </a:extLst>
          </p:cNvPr>
          <p:cNvSpPr/>
          <p:nvPr/>
        </p:nvSpPr>
        <p:spPr>
          <a:xfrm>
            <a:off x="4764327" y="3279775"/>
            <a:ext cx="80986" cy="244078"/>
          </a:xfrm>
          <a:custGeom>
            <a:avLst/>
            <a:gdLst>
              <a:gd name="connsiteX0" fmla="*/ 79136 w 80986"/>
              <a:gd name="connsiteY0" fmla="*/ 0 h 244078"/>
              <a:gd name="connsiteX1" fmla="*/ 66436 w 80986"/>
              <a:gd name="connsiteY1" fmla="*/ 109538 h 244078"/>
              <a:gd name="connsiteX2" fmla="*/ 1348 w 80986"/>
              <a:gd name="connsiteY2" fmla="*/ 242888 h 244078"/>
              <a:gd name="connsiteX3" fmla="*/ 23573 w 80986"/>
              <a:gd name="connsiteY3" fmla="*/ 171450 h 244078"/>
              <a:gd name="connsiteX4" fmla="*/ 37861 w 80986"/>
              <a:gd name="connsiteY4" fmla="*/ 109538 h 244078"/>
              <a:gd name="connsiteX5" fmla="*/ 79136 w 80986"/>
              <a:gd name="connsiteY5" fmla="*/ 0 h 2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86" h="244078">
                <a:moveTo>
                  <a:pt x="79136" y="0"/>
                </a:moveTo>
                <a:cubicBezTo>
                  <a:pt x="83898" y="0"/>
                  <a:pt x="79401" y="69057"/>
                  <a:pt x="66436" y="109538"/>
                </a:cubicBezTo>
                <a:cubicBezTo>
                  <a:pt x="53471" y="150019"/>
                  <a:pt x="8492" y="232569"/>
                  <a:pt x="1348" y="242888"/>
                </a:cubicBezTo>
                <a:cubicBezTo>
                  <a:pt x="-5796" y="253207"/>
                  <a:pt x="17487" y="193675"/>
                  <a:pt x="23573" y="171450"/>
                </a:cubicBezTo>
                <a:cubicBezTo>
                  <a:pt x="29658" y="149225"/>
                  <a:pt x="29394" y="134938"/>
                  <a:pt x="37861" y="109538"/>
                </a:cubicBezTo>
                <a:cubicBezTo>
                  <a:pt x="46328" y="84138"/>
                  <a:pt x="74374" y="0"/>
                  <a:pt x="7913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: 図形 751">
            <a:extLst>
              <a:ext uri="{FF2B5EF4-FFF2-40B4-BE49-F238E27FC236}">
                <a16:creationId xmlns:a16="http://schemas.microsoft.com/office/drawing/2014/main" id="{305C9D70-7447-41A5-B803-2C36783E006E}"/>
              </a:ext>
            </a:extLst>
          </p:cNvPr>
          <p:cNvSpPr/>
          <p:nvPr/>
        </p:nvSpPr>
        <p:spPr>
          <a:xfrm>
            <a:off x="5208349" y="3259523"/>
            <a:ext cx="149884" cy="234278"/>
          </a:xfrm>
          <a:custGeom>
            <a:avLst/>
            <a:gdLst>
              <a:gd name="connsiteX0" fmla="*/ 239 w 149884"/>
              <a:gd name="connsiteY0" fmla="*/ 4377 h 234278"/>
              <a:gd name="connsiteX1" fmla="*/ 108189 w 149884"/>
              <a:gd name="connsiteY1" fmla="*/ 40890 h 234278"/>
              <a:gd name="connsiteX2" fmla="*/ 125651 w 149884"/>
              <a:gd name="connsiteY2" fmla="*/ 120265 h 234278"/>
              <a:gd name="connsiteX3" fmla="*/ 66914 w 149884"/>
              <a:gd name="connsiteY3" fmla="*/ 232977 h 234278"/>
              <a:gd name="connsiteX4" fmla="*/ 128826 w 149884"/>
              <a:gd name="connsiteY4" fmla="*/ 179002 h 234278"/>
              <a:gd name="connsiteX5" fmla="*/ 141526 w 149884"/>
              <a:gd name="connsiteY5" fmla="*/ 139315 h 234278"/>
              <a:gd name="connsiteX6" fmla="*/ 239 w 149884"/>
              <a:gd name="connsiteY6" fmla="*/ 4377 h 2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84" h="234278">
                <a:moveTo>
                  <a:pt x="239" y="4377"/>
                </a:moveTo>
                <a:cubicBezTo>
                  <a:pt x="-5317" y="-12027"/>
                  <a:pt x="87287" y="21575"/>
                  <a:pt x="108189" y="40890"/>
                </a:cubicBezTo>
                <a:cubicBezTo>
                  <a:pt x="129091" y="60205"/>
                  <a:pt x="132530" y="88251"/>
                  <a:pt x="125651" y="120265"/>
                </a:cubicBezTo>
                <a:cubicBezTo>
                  <a:pt x="118772" y="152280"/>
                  <a:pt x="66385" y="223188"/>
                  <a:pt x="66914" y="232977"/>
                </a:cubicBezTo>
                <a:cubicBezTo>
                  <a:pt x="67443" y="242767"/>
                  <a:pt x="116391" y="194612"/>
                  <a:pt x="128826" y="179002"/>
                </a:cubicBezTo>
                <a:cubicBezTo>
                  <a:pt x="141261" y="163392"/>
                  <a:pt x="161370" y="166038"/>
                  <a:pt x="141526" y="139315"/>
                </a:cubicBezTo>
                <a:cubicBezTo>
                  <a:pt x="121682" y="112592"/>
                  <a:pt x="5795" y="20781"/>
                  <a:pt x="239" y="437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: 図形 752">
            <a:extLst>
              <a:ext uri="{FF2B5EF4-FFF2-40B4-BE49-F238E27FC236}">
                <a16:creationId xmlns:a16="http://schemas.microsoft.com/office/drawing/2014/main" id="{6DA81157-326D-47EE-9F9D-2B7549B251E4}"/>
              </a:ext>
            </a:extLst>
          </p:cNvPr>
          <p:cNvSpPr/>
          <p:nvPr/>
        </p:nvSpPr>
        <p:spPr>
          <a:xfrm>
            <a:off x="4933373" y="3590022"/>
            <a:ext cx="281179" cy="105820"/>
          </a:xfrm>
          <a:custGeom>
            <a:avLst/>
            <a:gdLst>
              <a:gd name="connsiteX0" fmla="*/ 5340 w 281179"/>
              <a:gd name="connsiteY0" fmla="*/ 51703 h 105820"/>
              <a:gd name="connsiteX1" fmla="*/ 67252 w 281179"/>
              <a:gd name="connsiteY1" fmla="*/ 51703 h 105820"/>
              <a:gd name="connsiteX2" fmla="*/ 241877 w 281179"/>
              <a:gd name="connsiteY2" fmla="*/ 21541 h 105820"/>
              <a:gd name="connsiteX3" fmla="*/ 279977 w 281179"/>
              <a:gd name="connsiteY3" fmla="*/ 903 h 105820"/>
              <a:gd name="connsiteX4" fmla="*/ 214890 w 281179"/>
              <a:gd name="connsiteY4" fmla="*/ 51703 h 105820"/>
              <a:gd name="connsiteX5" fmla="*/ 235527 w 281179"/>
              <a:gd name="connsiteY5" fmla="*/ 86628 h 105820"/>
              <a:gd name="connsiteX6" fmla="*/ 238702 w 281179"/>
              <a:gd name="connsiteY6" fmla="*/ 94566 h 105820"/>
              <a:gd name="connsiteX7" fmla="*/ 191077 w 281179"/>
              <a:gd name="connsiteY7" fmla="*/ 104091 h 105820"/>
              <a:gd name="connsiteX8" fmla="*/ 5340 w 281179"/>
              <a:gd name="connsiteY8" fmla="*/ 51703 h 10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79" h="105820">
                <a:moveTo>
                  <a:pt x="5340" y="51703"/>
                </a:moveTo>
                <a:cubicBezTo>
                  <a:pt x="-15298" y="42972"/>
                  <a:pt x="27829" y="56730"/>
                  <a:pt x="67252" y="51703"/>
                </a:cubicBezTo>
                <a:cubicBezTo>
                  <a:pt x="106675" y="46676"/>
                  <a:pt x="206423" y="30008"/>
                  <a:pt x="241877" y="21541"/>
                </a:cubicBezTo>
                <a:cubicBezTo>
                  <a:pt x="277331" y="13074"/>
                  <a:pt x="284475" y="-4124"/>
                  <a:pt x="279977" y="903"/>
                </a:cubicBezTo>
                <a:cubicBezTo>
                  <a:pt x="275479" y="5930"/>
                  <a:pt x="222298" y="37416"/>
                  <a:pt x="214890" y="51703"/>
                </a:cubicBezTo>
                <a:cubicBezTo>
                  <a:pt x="207482" y="65990"/>
                  <a:pt x="231558" y="79484"/>
                  <a:pt x="235527" y="86628"/>
                </a:cubicBezTo>
                <a:cubicBezTo>
                  <a:pt x="239496" y="93772"/>
                  <a:pt x="246110" y="91656"/>
                  <a:pt x="238702" y="94566"/>
                </a:cubicBezTo>
                <a:cubicBezTo>
                  <a:pt x="231294" y="97477"/>
                  <a:pt x="230764" y="110441"/>
                  <a:pt x="191077" y="104091"/>
                </a:cubicBezTo>
                <a:cubicBezTo>
                  <a:pt x="151390" y="97741"/>
                  <a:pt x="25978" y="60434"/>
                  <a:pt x="5340" y="5170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: 図形 753">
            <a:extLst>
              <a:ext uri="{FF2B5EF4-FFF2-40B4-BE49-F238E27FC236}">
                <a16:creationId xmlns:a16="http://schemas.microsoft.com/office/drawing/2014/main" id="{2A63C73F-0BD4-4358-BD31-746A3DC39762}"/>
              </a:ext>
            </a:extLst>
          </p:cNvPr>
          <p:cNvSpPr/>
          <p:nvPr/>
        </p:nvSpPr>
        <p:spPr>
          <a:xfrm>
            <a:off x="4489444" y="3610968"/>
            <a:ext cx="640892" cy="284119"/>
          </a:xfrm>
          <a:custGeom>
            <a:avLst/>
            <a:gdLst>
              <a:gd name="connsiteX0" fmla="*/ 1594 w 640892"/>
              <a:gd name="connsiteY0" fmla="*/ 595 h 284119"/>
              <a:gd name="connsiteX1" fmla="*/ 200031 w 640892"/>
              <a:gd name="connsiteY1" fmla="*/ 149820 h 284119"/>
              <a:gd name="connsiteX2" fmla="*/ 633419 w 640892"/>
              <a:gd name="connsiteY2" fmla="*/ 273645 h 284119"/>
              <a:gd name="connsiteX3" fmla="*/ 460381 w 640892"/>
              <a:gd name="connsiteY3" fmla="*/ 272057 h 284119"/>
              <a:gd name="connsiteX4" fmla="*/ 277819 w 640892"/>
              <a:gd name="connsiteY4" fmla="*/ 227607 h 284119"/>
              <a:gd name="connsiteX5" fmla="*/ 471494 w 640892"/>
              <a:gd name="connsiteY5" fmla="*/ 248245 h 284119"/>
              <a:gd name="connsiteX6" fmla="*/ 296869 w 640892"/>
              <a:gd name="connsiteY6" fmla="*/ 208557 h 284119"/>
              <a:gd name="connsiteX7" fmla="*/ 1594 w 640892"/>
              <a:gd name="connsiteY7" fmla="*/ 595 h 28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92" h="284119">
                <a:moveTo>
                  <a:pt x="1594" y="595"/>
                </a:moveTo>
                <a:cubicBezTo>
                  <a:pt x="-14546" y="-9195"/>
                  <a:pt x="94727" y="104312"/>
                  <a:pt x="200031" y="149820"/>
                </a:cubicBezTo>
                <a:cubicBezTo>
                  <a:pt x="305335" y="195328"/>
                  <a:pt x="590027" y="253272"/>
                  <a:pt x="633419" y="273645"/>
                </a:cubicBezTo>
                <a:cubicBezTo>
                  <a:pt x="676811" y="294018"/>
                  <a:pt x="519648" y="279730"/>
                  <a:pt x="460381" y="272057"/>
                </a:cubicBezTo>
                <a:cubicBezTo>
                  <a:pt x="401114" y="264384"/>
                  <a:pt x="275967" y="231576"/>
                  <a:pt x="277819" y="227607"/>
                </a:cubicBezTo>
                <a:cubicBezTo>
                  <a:pt x="279671" y="223638"/>
                  <a:pt x="468319" y="251420"/>
                  <a:pt x="471494" y="248245"/>
                </a:cubicBezTo>
                <a:cubicBezTo>
                  <a:pt x="474669" y="245070"/>
                  <a:pt x="374392" y="247186"/>
                  <a:pt x="296869" y="208557"/>
                </a:cubicBezTo>
                <a:cubicBezTo>
                  <a:pt x="219346" y="169928"/>
                  <a:pt x="17734" y="10385"/>
                  <a:pt x="1594" y="59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: 図形 754">
            <a:extLst>
              <a:ext uri="{FF2B5EF4-FFF2-40B4-BE49-F238E27FC236}">
                <a16:creationId xmlns:a16="http://schemas.microsoft.com/office/drawing/2014/main" id="{6CCF4B58-8CA7-490F-9F7A-338C1FB2C6B4}"/>
              </a:ext>
            </a:extLst>
          </p:cNvPr>
          <p:cNvSpPr/>
          <p:nvPr/>
        </p:nvSpPr>
        <p:spPr>
          <a:xfrm>
            <a:off x="4605867" y="2925227"/>
            <a:ext cx="283984" cy="226595"/>
          </a:xfrm>
          <a:custGeom>
            <a:avLst/>
            <a:gdLst>
              <a:gd name="connsiteX0" fmla="*/ 283633 w 283984"/>
              <a:gd name="connsiteY0" fmla="*/ 6 h 226595"/>
              <a:gd name="connsiteX1" fmla="*/ 211666 w 283984"/>
              <a:gd name="connsiteY1" fmla="*/ 156640 h 226595"/>
              <a:gd name="connsiteX2" fmla="*/ 112183 w 283984"/>
              <a:gd name="connsiteY2" fmla="*/ 203206 h 226595"/>
              <a:gd name="connsiteX3" fmla="*/ 0 w 283984"/>
              <a:gd name="connsiteY3" fmla="*/ 226490 h 226595"/>
              <a:gd name="connsiteX4" fmla="*/ 88900 w 283984"/>
              <a:gd name="connsiteY4" fmla="*/ 194740 h 226595"/>
              <a:gd name="connsiteX5" fmla="*/ 124883 w 283984"/>
              <a:gd name="connsiteY5" fmla="*/ 184156 h 226595"/>
              <a:gd name="connsiteX6" fmla="*/ 182033 w 283984"/>
              <a:gd name="connsiteY6" fmla="*/ 150290 h 226595"/>
              <a:gd name="connsiteX7" fmla="*/ 283633 w 283984"/>
              <a:gd name="connsiteY7" fmla="*/ 6 h 2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984" h="226595">
                <a:moveTo>
                  <a:pt x="283633" y="6"/>
                </a:moveTo>
                <a:cubicBezTo>
                  <a:pt x="288572" y="1064"/>
                  <a:pt x="240241" y="122773"/>
                  <a:pt x="211666" y="156640"/>
                </a:cubicBezTo>
                <a:cubicBezTo>
                  <a:pt x="183091" y="190507"/>
                  <a:pt x="147461" y="191564"/>
                  <a:pt x="112183" y="203206"/>
                </a:cubicBezTo>
                <a:cubicBezTo>
                  <a:pt x="76905" y="214848"/>
                  <a:pt x="3880" y="227901"/>
                  <a:pt x="0" y="226490"/>
                </a:cubicBezTo>
                <a:lnTo>
                  <a:pt x="88900" y="194740"/>
                </a:lnTo>
                <a:cubicBezTo>
                  <a:pt x="109714" y="187684"/>
                  <a:pt x="109361" y="191564"/>
                  <a:pt x="124883" y="184156"/>
                </a:cubicBezTo>
                <a:cubicBezTo>
                  <a:pt x="140405" y="176748"/>
                  <a:pt x="159103" y="176748"/>
                  <a:pt x="182033" y="150290"/>
                </a:cubicBezTo>
                <a:cubicBezTo>
                  <a:pt x="204963" y="123832"/>
                  <a:pt x="278694" y="-1052"/>
                  <a:pt x="283633" y="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: 図形 755">
            <a:extLst>
              <a:ext uri="{FF2B5EF4-FFF2-40B4-BE49-F238E27FC236}">
                <a16:creationId xmlns:a16="http://schemas.microsoft.com/office/drawing/2014/main" id="{08570FE9-022A-432C-BBA3-7EE410D43046}"/>
              </a:ext>
            </a:extLst>
          </p:cNvPr>
          <p:cNvSpPr/>
          <p:nvPr/>
        </p:nvSpPr>
        <p:spPr>
          <a:xfrm>
            <a:off x="4058621" y="3141773"/>
            <a:ext cx="384615" cy="578461"/>
          </a:xfrm>
          <a:custGeom>
            <a:avLst/>
            <a:gdLst>
              <a:gd name="connsiteX0" fmla="*/ 39246 w 384615"/>
              <a:gd name="connsiteY0" fmla="*/ 3594 h 578461"/>
              <a:gd name="connsiteX1" fmla="*/ 39246 w 384615"/>
              <a:gd name="connsiteY1" fmla="*/ 81910 h 578461"/>
              <a:gd name="connsiteX2" fmla="*/ 238212 w 384615"/>
              <a:gd name="connsiteY2" fmla="*/ 348610 h 578461"/>
              <a:gd name="connsiteX3" fmla="*/ 140846 w 384615"/>
              <a:gd name="connsiteY3" fmla="*/ 249127 h 578461"/>
              <a:gd name="connsiteX4" fmla="*/ 382146 w 384615"/>
              <a:gd name="connsiteY4" fmla="*/ 570860 h 578461"/>
              <a:gd name="connsiteX5" fmla="*/ 250912 w 384615"/>
              <a:gd name="connsiteY5" fmla="*/ 452327 h 578461"/>
              <a:gd name="connsiteX6" fmla="*/ 11729 w 384615"/>
              <a:gd name="connsiteY6" fmla="*/ 175044 h 578461"/>
              <a:gd name="connsiteX7" fmla="*/ 39246 w 384615"/>
              <a:gd name="connsiteY7" fmla="*/ 3594 h 57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15" h="578461">
                <a:moveTo>
                  <a:pt x="39246" y="3594"/>
                </a:moveTo>
                <a:cubicBezTo>
                  <a:pt x="43832" y="-11928"/>
                  <a:pt x="6085" y="24407"/>
                  <a:pt x="39246" y="81910"/>
                </a:cubicBezTo>
                <a:cubicBezTo>
                  <a:pt x="72407" y="139413"/>
                  <a:pt x="221279" y="320741"/>
                  <a:pt x="238212" y="348610"/>
                </a:cubicBezTo>
                <a:cubicBezTo>
                  <a:pt x="255145" y="376479"/>
                  <a:pt x="116857" y="212085"/>
                  <a:pt x="140846" y="249127"/>
                </a:cubicBezTo>
                <a:cubicBezTo>
                  <a:pt x="164835" y="286169"/>
                  <a:pt x="363802" y="536993"/>
                  <a:pt x="382146" y="570860"/>
                </a:cubicBezTo>
                <a:cubicBezTo>
                  <a:pt x="400490" y="604727"/>
                  <a:pt x="312648" y="518296"/>
                  <a:pt x="250912" y="452327"/>
                </a:cubicBezTo>
                <a:cubicBezTo>
                  <a:pt x="189176" y="386358"/>
                  <a:pt x="48065" y="247363"/>
                  <a:pt x="11729" y="175044"/>
                </a:cubicBezTo>
                <a:cubicBezTo>
                  <a:pt x="-24607" y="102725"/>
                  <a:pt x="34660" y="19116"/>
                  <a:pt x="39246" y="359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: 図形 756">
            <a:extLst>
              <a:ext uri="{FF2B5EF4-FFF2-40B4-BE49-F238E27FC236}">
                <a16:creationId xmlns:a16="http://schemas.microsoft.com/office/drawing/2014/main" id="{6EFD4A75-A5D8-402A-8707-3ABA4335B378}"/>
              </a:ext>
            </a:extLst>
          </p:cNvPr>
          <p:cNvSpPr/>
          <p:nvPr/>
        </p:nvSpPr>
        <p:spPr>
          <a:xfrm>
            <a:off x="5103169" y="2880537"/>
            <a:ext cx="229752" cy="69781"/>
          </a:xfrm>
          <a:custGeom>
            <a:avLst/>
            <a:gdLst>
              <a:gd name="connsiteX0" fmla="*/ 53031 w 229752"/>
              <a:gd name="connsiteY0" fmla="*/ 4480 h 69781"/>
              <a:gd name="connsiteX1" fmla="*/ 226598 w 229752"/>
              <a:gd name="connsiteY1" fmla="*/ 4480 h 69781"/>
              <a:gd name="connsiteX2" fmla="*/ 163098 w 229752"/>
              <a:gd name="connsiteY2" fmla="*/ 27763 h 69781"/>
              <a:gd name="connsiteX3" fmla="*/ 137698 w 229752"/>
              <a:gd name="connsiteY3" fmla="*/ 67980 h 69781"/>
              <a:gd name="connsiteX4" fmla="*/ 114 w 229752"/>
              <a:gd name="connsiteY4" fmla="*/ 61630 h 69781"/>
              <a:gd name="connsiteX5" fmla="*/ 163098 w 229752"/>
              <a:gd name="connsiteY5" fmla="*/ 51046 h 69781"/>
              <a:gd name="connsiteX6" fmla="*/ 53031 w 229752"/>
              <a:gd name="connsiteY6" fmla="*/ 4480 h 6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752" h="69781">
                <a:moveTo>
                  <a:pt x="53031" y="4480"/>
                </a:moveTo>
                <a:cubicBezTo>
                  <a:pt x="63614" y="-3281"/>
                  <a:pt x="208254" y="599"/>
                  <a:pt x="226598" y="4480"/>
                </a:cubicBezTo>
                <a:cubicBezTo>
                  <a:pt x="244943" y="8361"/>
                  <a:pt x="177915" y="17180"/>
                  <a:pt x="163098" y="27763"/>
                </a:cubicBezTo>
                <a:cubicBezTo>
                  <a:pt x="148281" y="38346"/>
                  <a:pt x="164862" y="62336"/>
                  <a:pt x="137698" y="67980"/>
                </a:cubicBezTo>
                <a:cubicBezTo>
                  <a:pt x="110534" y="73625"/>
                  <a:pt x="-4119" y="64452"/>
                  <a:pt x="114" y="61630"/>
                </a:cubicBezTo>
                <a:cubicBezTo>
                  <a:pt x="4347" y="58808"/>
                  <a:pt x="157101" y="59160"/>
                  <a:pt x="163098" y="51046"/>
                </a:cubicBezTo>
                <a:cubicBezTo>
                  <a:pt x="169095" y="42932"/>
                  <a:pt x="42448" y="12241"/>
                  <a:pt x="53031" y="448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: 図形 757">
            <a:extLst>
              <a:ext uri="{FF2B5EF4-FFF2-40B4-BE49-F238E27FC236}">
                <a16:creationId xmlns:a16="http://schemas.microsoft.com/office/drawing/2014/main" id="{4F6700A8-BE24-4F18-9F5F-2462F45ABC66}"/>
              </a:ext>
            </a:extLst>
          </p:cNvPr>
          <p:cNvSpPr/>
          <p:nvPr/>
        </p:nvSpPr>
        <p:spPr>
          <a:xfrm>
            <a:off x="4268455" y="2313353"/>
            <a:ext cx="104623" cy="734647"/>
          </a:xfrm>
          <a:custGeom>
            <a:avLst/>
            <a:gdLst>
              <a:gd name="connsiteX0" fmla="*/ 104578 w 104623"/>
              <a:gd name="connsiteY0" fmla="*/ 167380 h 734647"/>
              <a:gd name="connsiteX1" fmla="*/ 7212 w 104623"/>
              <a:gd name="connsiteY1" fmla="*/ 459480 h 734647"/>
              <a:gd name="connsiteX2" fmla="*/ 7212 w 104623"/>
              <a:gd name="connsiteY2" fmla="*/ 734647 h 734647"/>
              <a:gd name="connsiteX3" fmla="*/ 7212 w 104623"/>
              <a:gd name="connsiteY3" fmla="*/ 10747 h 734647"/>
              <a:gd name="connsiteX4" fmla="*/ 19912 w 104623"/>
              <a:gd name="connsiteY4" fmla="*/ 294380 h 734647"/>
              <a:gd name="connsiteX5" fmla="*/ 104578 w 104623"/>
              <a:gd name="connsiteY5" fmla="*/ 167380 h 7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23" h="734647">
                <a:moveTo>
                  <a:pt x="104578" y="167380"/>
                </a:moveTo>
                <a:cubicBezTo>
                  <a:pt x="102461" y="194897"/>
                  <a:pt x="23440" y="364936"/>
                  <a:pt x="7212" y="459480"/>
                </a:cubicBezTo>
                <a:cubicBezTo>
                  <a:pt x="-9016" y="554024"/>
                  <a:pt x="7212" y="734647"/>
                  <a:pt x="7212" y="734647"/>
                </a:cubicBezTo>
                <a:cubicBezTo>
                  <a:pt x="7212" y="659858"/>
                  <a:pt x="5095" y="84125"/>
                  <a:pt x="7212" y="10747"/>
                </a:cubicBezTo>
                <a:cubicBezTo>
                  <a:pt x="9329" y="-62631"/>
                  <a:pt x="5801" y="262630"/>
                  <a:pt x="19912" y="294380"/>
                </a:cubicBezTo>
                <a:cubicBezTo>
                  <a:pt x="34023" y="326130"/>
                  <a:pt x="106695" y="139863"/>
                  <a:pt x="104578" y="16738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: 図形 758">
            <a:extLst>
              <a:ext uri="{FF2B5EF4-FFF2-40B4-BE49-F238E27FC236}">
                <a16:creationId xmlns:a16="http://schemas.microsoft.com/office/drawing/2014/main" id="{3BEE832A-49A5-4DE7-AB1A-990C6D7E26AD}"/>
              </a:ext>
            </a:extLst>
          </p:cNvPr>
          <p:cNvSpPr/>
          <p:nvPr/>
        </p:nvSpPr>
        <p:spPr>
          <a:xfrm>
            <a:off x="4406679" y="2164253"/>
            <a:ext cx="229892" cy="698222"/>
          </a:xfrm>
          <a:custGeom>
            <a:avLst/>
            <a:gdLst>
              <a:gd name="connsiteX0" fmla="*/ 131454 w 229892"/>
              <a:gd name="connsiteY0" fmla="*/ 11680 h 698222"/>
              <a:gd name="connsiteX1" fmla="*/ 221 w 229892"/>
              <a:gd name="connsiteY1" fmla="*/ 697480 h 698222"/>
              <a:gd name="connsiteX2" fmla="*/ 165321 w 229892"/>
              <a:gd name="connsiteY2" fmla="*/ 151380 h 698222"/>
              <a:gd name="connsiteX3" fmla="*/ 228821 w 229892"/>
              <a:gd name="connsiteY3" fmla="*/ 473114 h 698222"/>
              <a:gd name="connsiteX4" fmla="*/ 199188 w 229892"/>
              <a:gd name="connsiteY4" fmla="*/ 278380 h 698222"/>
              <a:gd name="connsiteX5" fmla="*/ 131454 w 229892"/>
              <a:gd name="connsiteY5" fmla="*/ 11680 h 6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92" h="698222">
                <a:moveTo>
                  <a:pt x="131454" y="11680"/>
                </a:moveTo>
                <a:cubicBezTo>
                  <a:pt x="98293" y="81530"/>
                  <a:pt x="-5423" y="674197"/>
                  <a:pt x="221" y="697480"/>
                </a:cubicBezTo>
                <a:cubicBezTo>
                  <a:pt x="5865" y="720763"/>
                  <a:pt x="127221" y="188774"/>
                  <a:pt x="165321" y="151380"/>
                </a:cubicBezTo>
                <a:cubicBezTo>
                  <a:pt x="203421" y="113986"/>
                  <a:pt x="223177" y="451947"/>
                  <a:pt x="228821" y="473114"/>
                </a:cubicBezTo>
                <a:cubicBezTo>
                  <a:pt x="234465" y="494281"/>
                  <a:pt x="216827" y="351758"/>
                  <a:pt x="199188" y="278380"/>
                </a:cubicBezTo>
                <a:cubicBezTo>
                  <a:pt x="181549" y="205002"/>
                  <a:pt x="164615" y="-58170"/>
                  <a:pt x="131454" y="1168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: 図形 759">
            <a:extLst>
              <a:ext uri="{FF2B5EF4-FFF2-40B4-BE49-F238E27FC236}">
                <a16:creationId xmlns:a16="http://schemas.microsoft.com/office/drawing/2014/main" id="{EC85343C-ADEA-44B0-8C80-5B82FA969423}"/>
              </a:ext>
            </a:extLst>
          </p:cNvPr>
          <p:cNvSpPr/>
          <p:nvPr/>
        </p:nvSpPr>
        <p:spPr>
          <a:xfrm>
            <a:off x="4642410" y="2033768"/>
            <a:ext cx="397154" cy="624803"/>
          </a:xfrm>
          <a:custGeom>
            <a:avLst/>
            <a:gdLst>
              <a:gd name="connsiteX0" fmla="*/ 18490 w 397154"/>
              <a:gd name="connsiteY0" fmla="*/ 2465 h 624803"/>
              <a:gd name="connsiteX1" fmla="*/ 39657 w 397154"/>
              <a:gd name="connsiteY1" fmla="*/ 247999 h 624803"/>
              <a:gd name="connsiteX2" fmla="*/ 297890 w 397154"/>
              <a:gd name="connsiteY2" fmla="*/ 624765 h 624803"/>
              <a:gd name="connsiteX3" fmla="*/ 196290 w 397154"/>
              <a:gd name="connsiteY3" fmla="*/ 273399 h 624803"/>
              <a:gd name="connsiteX4" fmla="*/ 386790 w 397154"/>
              <a:gd name="connsiteY4" fmla="*/ 561265 h 624803"/>
              <a:gd name="connsiteX5" fmla="*/ 369857 w 397154"/>
              <a:gd name="connsiteY5" fmla="*/ 383465 h 624803"/>
              <a:gd name="connsiteX6" fmla="*/ 352923 w 397154"/>
              <a:gd name="connsiteY6" fmla="*/ 620532 h 624803"/>
              <a:gd name="connsiteX7" fmla="*/ 213223 w 397154"/>
              <a:gd name="connsiteY7" fmla="*/ 396165 h 624803"/>
              <a:gd name="connsiteX8" fmla="*/ 18490 w 397154"/>
              <a:gd name="connsiteY8" fmla="*/ 2465 h 62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54" h="624803">
                <a:moveTo>
                  <a:pt x="18490" y="2465"/>
                </a:moveTo>
                <a:cubicBezTo>
                  <a:pt x="-10438" y="-22229"/>
                  <a:pt x="-6910" y="144282"/>
                  <a:pt x="39657" y="247999"/>
                </a:cubicBezTo>
                <a:cubicBezTo>
                  <a:pt x="86224" y="351716"/>
                  <a:pt x="271784" y="620532"/>
                  <a:pt x="297890" y="624765"/>
                </a:cubicBezTo>
                <a:cubicBezTo>
                  <a:pt x="323996" y="628998"/>
                  <a:pt x="181473" y="283982"/>
                  <a:pt x="196290" y="273399"/>
                </a:cubicBezTo>
                <a:cubicBezTo>
                  <a:pt x="211107" y="262816"/>
                  <a:pt x="357862" y="542921"/>
                  <a:pt x="386790" y="561265"/>
                </a:cubicBezTo>
                <a:cubicBezTo>
                  <a:pt x="415718" y="579609"/>
                  <a:pt x="375502" y="373587"/>
                  <a:pt x="369857" y="383465"/>
                </a:cubicBezTo>
                <a:cubicBezTo>
                  <a:pt x="364213" y="393343"/>
                  <a:pt x="379029" y="618415"/>
                  <a:pt x="352923" y="620532"/>
                </a:cubicBezTo>
                <a:cubicBezTo>
                  <a:pt x="326817" y="622649"/>
                  <a:pt x="268256" y="494943"/>
                  <a:pt x="213223" y="396165"/>
                </a:cubicBezTo>
                <a:cubicBezTo>
                  <a:pt x="158190" y="297387"/>
                  <a:pt x="47418" y="27159"/>
                  <a:pt x="18490" y="246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: 図形 760">
            <a:extLst>
              <a:ext uri="{FF2B5EF4-FFF2-40B4-BE49-F238E27FC236}">
                <a16:creationId xmlns:a16="http://schemas.microsoft.com/office/drawing/2014/main" id="{AD7C3A2E-AC89-4C75-9875-A1AE0CED63CB}"/>
              </a:ext>
            </a:extLst>
          </p:cNvPr>
          <p:cNvSpPr/>
          <p:nvPr/>
        </p:nvSpPr>
        <p:spPr>
          <a:xfrm>
            <a:off x="4720167" y="2022344"/>
            <a:ext cx="550346" cy="581167"/>
          </a:xfrm>
          <a:custGeom>
            <a:avLst/>
            <a:gdLst>
              <a:gd name="connsiteX0" fmla="*/ 0 w 550346"/>
              <a:gd name="connsiteY0" fmla="*/ 1189 h 581167"/>
              <a:gd name="connsiteX1" fmla="*/ 80433 w 550346"/>
              <a:gd name="connsiteY1" fmla="*/ 56223 h 581167"/>
              <a:gd name="connsiteX2" fmla="*/ 359833 w 550346"/>
              <a:gd name="connsiteY2" fmla="*/ 365256 h 581167"/>
              <a:gd name="connsiteX3" fmla="*/ 461433 w 550346"/>
              <a:gd name="connsiteY3" fmla="*/ 581156 h 581167"/>
              <a:gd name="connsiteX4" fmla="*/ 406400 w 550346"/>
              <a:gd name="connsiteY4" fmla="*/ 356789 h 581167"/>
              <a:gd name="connsiteX5" fmla="*/ 550333 w 550346"/>
              <a:gd name="connsiteY5" fmla="*/ 534589 h 581167"/>
              <a:gd name="connsiteX6" fmla="*/ 414866 w 550346"/>
              <a:gd name="connsiteY6" fmla="*/ 212856 h 581167"/>
              <a:gd name="connsiteX7" fmla="*/ 385233 w 550346"/>
              <a:gd name="connsiteY7" fmla="*/ 195923 h 581167"/>
              <a:gd name="connsiteX8" fmla="*/ 0 w 550346"/>
              <a:gd name="connsiteY8" fmla="*/ 1189 h 58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346" h="581167">
                <a:moveTo>
                  <a:pt x="0" y="1189"/>
                </a:moveTo>
                <a:cubicBezTo>
                  <a:pt x="10230" y="-1633"/>
                  <a:pt x="20461" y="-4455"/>
                  <a:pt x="80433" y="56223"/>
                </a:cubicBezTo>
                <a:cubicBezTo>
                  <a:pt x="140405" y="116901"/>
                  <a:pt x="296333" y="277767"/>
                  <a:pt x="359833" y="365256"/>
                </a:cubicBezTo>
                <a:cubicBezTo>
                  <a:pt x="423333" y="452745"/>
                  <a:pt x="453672" y="582567"/>
                  <a:pt x="461433" y="581156"/>
                </a:cubicBezTo>
                <a:cubicBezTo>
                  <a:pt x="469194" y="579745"/>
                  <a:pt x="391583" y="364550"/>
                  <a:pt x="406400" y="356789"/>
                </a:cubicBezTo>
                <a:cubicBezTo>
                  <a:pt x="421217" y="349028"/>
                  <a:pt x="548922" y="558578"/>
                  <a:pt x="550333" y="534589"/>
                </a:cubicBezTo>
                <a:cubicBezTo>
                  <a:pt x="551744" y="510600"/>
                  <a:pt x="442383" y="269300"/>
                  <a:pt x="414866" y="212856"/>
                </a:cubicBezTo>
                <a:cubicBezTo>
                  <a:pt x="387349" y="156412"/>
                  <a:pt x="385233" y="195923"/>
                  <a:pt x="385233" y="195923"/>
                </a:cubicBezTo>
                <a:lnTo>
                  <a:pt x="0" y="1189"/>
                </a:ln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: 図形 761">
            <a:extLst>
              <a:ext uri="{FF2B5EF4-FFF2-40B4-BE49-F238E27FC236}">
                <a16:creationId xmlns:a16="http://schemas.microsoft.com/office/drawing/2014/main" id="{B5E56FE7-4C36-461D-BD2B-B359F6575789}"/>
              </a:ext>
            </a:extLst>
          </p:cNvPr>
          <p:cNvSpPr/>
          <p:nvPr/>
        </p:nvSpPr>
        <p:spPr>
          <a:xfrm>
            <a:off x="5151917" y="2095528"/>
            <a:ext cx="399664" cy="694102"/>
          </a:xfrm>
          <a:custGeom>
            <a:avLst/>
            <a:gdLst>
              <a:gd name="connsiteX0" fmla="*/ 50 w 399664"/>
              <a:gd name="connsiteY0" fmla="*/ 4205 h 694102"/>
              <a:gd name="connsiteX1" fmla="*/ 262516 w 399664"/>
              <a:gd name="connsiteY1" fmla="*/ 512205 h 694102"/>
              <a:gd name="connsiteX2" fmla="*/ 283683 w 399664"/>
              <a:gd name="connsiteY2" fmla="*/ 592639 h 694102"/>
              <a:gd name="connsiteX3" fmla="*/ 321783 w 399664"/>
              <a:gd name="connsiteY3" fmla="*/ 563005 h 694102"/>
              <a:gd name="connsiteX4" fmla="*/ 397983 w 399664"/>
              <a:gd name="connsiteY4" fmla="*/ 685772 h 694102"/>
              <a:gd name="connsiteX5" fmla="*/ 241350 w 399664"/>
              <a:gd name="connsiteY5" fmla="*/ 292072 h 694102"/>
              <a:gd name="connsiteX6" fmla="*/ 50 w 399664"/>
              <a:gd name="connsiteY6" fmla="*/ 4205 h 69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64" h="694102">
                <a:moveTo>
                  <a:pt x="50" y="4205"/>
                </a:moveTo>
                <a:cubicBezTo>
                  <a:pt x="3578" y="40894"/>
                  <a:pt x="215244" y="414133"/>
                  <a:pt x="262516" y="512205"/>
                </a:cubicBezTo>
                <a:cubicBezTo>
                  <a:pt x="309788" y="610277"/>
                  <a:pt x="273805" y="584173"/>
                  <a:pt x="283683" y="592639"/>
                </a:cubicBezTo>
                <a:cubicBezTo>
                  <a:pt x="293561" y="601105"/>
                  <a:pt x="302733" y="547483"/>
                  <a:pt x="321783" y="563005"/>
                </a:cubicBezTo>
                <a:cubicBezTo>
                  <a:pt x="340833" y="578527"/>
                  <a:pt x="411388" y="730927"/>
                  <a:pt x="397983" y="685772"/>
                </a:cubicBezTo>
                <a:cubicBezTo>
                  <a:pt x="384578" y="640617"/>
                  <a:pt x="302733" y="404255"/>
                  <a:pt x="241350" y="292072"/>
                </a:cubicBezTo>
                <a:cubicBezTo>
                  <a:pt x="179967" y="179889"/>
                  <a:pt x="-3478" y="-32484"/>
                  <a:pt x="50" y="420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: 図形 762">
            <a:extLst>
              <a:ext uri="{FF2B5EF4-FFF2-40B4-BE49-F238E27FC236}">
                <a16:creationId xmlns:a16="http://schemas.microsoft.com/office/drawing/2014/main" id="{303B48CC-A70E-4D89-B1E2-74BD59A04626}"/>
              </a:ext>
            </a:extLst>
          </p:cNvPr>
          <p:cNvSpPr/>
          <p:nvPr/>
        </p:nvSpPr>
        <p:spPr>
          <a:xfrm>
            <a:off x="4487264" y="3191842"/>
            <a:ext cx="266016" cy="193015"/>
          </a:xfrm>
          <a:custGeom>
            <a:avLst/>
            <a:gdLst>
              <a:gd name="connsiteX0" fmla="*/ 69 w 266016"/>
              <a:gd name="connsiteY0" fmla="*/ 91 h 193015"/>
              <a:gd name="connsiteX1" fmla="*/ 224436 w 266016"/>
              <a:gd name="connsiteY1" fmla="*/ 80525 h 193015"/>
              <a:gd name="connsiteX2" fmla="*/ 222319 w 266016"/>
              <a:gd name="connsiteY2" fmla="*/ 192708 h 193015"/>
              <a:gd name="connsiteX3" fmla="*/ 243486 w 266016"/>
              <a:gd name="connsiteY3" fmla="*/ 112275 h 193015"/>
              <a:gd name="connsiteX4" fmla="*/ 249836 w 266016"/>
              <a:gd name="connsiteY4" fmla="*/ 65708 h 193015"/>
              <a:gd name="connsiteX5" fmla="*/ 69 w 266016"/>
              <a:gd name="connsiteY5" fmla="*/ 91 h 19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16" h="193015">
                <a:moveTo>
                  <a:pt x="69" y="91"/>
                </a:moveTo>
                <a:cubicBezTo>
                  <a:pt x="-4164" y="2560"/>
                  <a:pt x="187394" y="48422"/>
                  <a:pt x="224436" y="80525"/>
                </a:cubicBezTo>
                <a:cubicBezTo>
                  <a:pt x="261478" y="112628"/>
                  <a:pt x="219144" y="187416"/>
                  <a:pt x="222319" y="192708"/>
                </a:cubicBezTo>
                <a:cubicBezTo>
                  <a:pt x="225494" y="198000"/>
                  <a:pt x="238900" y="133441"/>
                  <a:pt x="243486" y="112275"/>
                </a:cubicBezTo>
                <a:cubicBezTo>
                  <a:pt x="248072" y="91109"/>
                  <a:pt x="287583" y="85464"/>
                  <a:pt x="249836" y="65708"/>
                </a:cubicBezTo>
                <a:cubicBezTo>
                  <a:pt x="212089" y="45952"/>
                  <a:pt x="4302" y="-2378"/>
                  <a:pt x="69" y="9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: 図形 763">
            <a:extLst>
              <a:ext uri="{FF2B5EF4-FFF2-40B4-BE49-F238E27FC236}">
                <a16:creationId xmlns:a16="http://schemas.microsoft.com/office/drawing/2014/main" id="{0AC69A30-5330-4514-A37E-111142C2947D}"/>
              </a:ext>
            </a:extLst>
          </p:cNvPr>
          <p:cNvSpPr/>
          <p:nvPr/>
        </p:nvSpPr>
        <p:spPr>
          <a:xfrm>
            <a:off x="5274512" y="2969683"/>
            <a:ext cx="121003" cy="233926"/>
          </a:xfrm>
          <a:custGeom>
            <a:avLst/>
            <a:gdLst>
              <a:gd name="connsiteX0" fmla="*/ 120871 w 121003"/>
              <a:gd name="connsiteY0" fmla="*/ 0 h 233926"/>
              <a:gd name="connsiteX1" fmla="*/ 4455 w 121003"/>
              <a:gd name="connsiteY1" fmla="*/ 143934 h 233926"/>
              <a:gd name="connsiteX2" fmla="*/ 23505 w 121003"/>
              <a:gd name="connsiteY2" fmla="*/ 232834 h 233926"/>
              <a:gd name="connsiteX3" fmla="*/ 17155 w 121003"/>
              <a:gd name="connsiteY3" fmla="*/ 190500 h 233926"/>
              <a:gd name="connsiteX4" fmla="*/ 27738 w 121003"/>
              <a:gd name="connsiteY4" fmla="*/ 146050 h 233926"/>
              <a:gd name="connsiteX5" fmla="*/ 120871 w 121003"/>
              <a:gd name="connsiteY5" fmla="*/ 0 h 23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3" h="233926">
                <a:moveTo>
                  <a:pt x="120871" y="0"/>
                </a:moveTo>
                <a:cubicBezTo>
                  <a:pt x="116991" y="-353"/>
                  <a:pt x="20683" y="105128"/>
                  <a:pt x="4455" y="143934"/>
                </a:cubicBezTo>
                <a:cubicBezTo>
                  <a:pt x="-11773" y="182740"/>
                  <a:pt x="21388" y="225073"/>
                  <a:pt x="23505" y="232834"/>
                </a:cubicBezTo>
                <a:cubicBezTo>
                  <a:pt x="25622" y="240595"/>
                  <a:pt x="16450" y="204964"/>
                  <a:pt x="17155" y="190500"/>
                </a:cubicBezTo>
                <a:cubicBezTo>
                  <a:pt x="17860" y="176036"/>
                  <a:pt x="12921" y="174625"/>
                  <a:pt x="27738" y="146050"/>
                </a:cubicBezTo>
                <a:cubicBezTo>
                  <a:pt x="42555" y="117475"/>
                  <a:pt x="124751" y="353"/>
                  <a:pt x="120871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楕円 764">
            <a:extLst>
              <a:ext uri="{FF2B5EF4-FFF2-40B4-BE49-F238E27FC236}">
                <a16:creationId xmlns:a16="http://schemas.microsoft.com/office/drawing/2014/main" id="{65F0B3EE-2274-49EF-B53A-12D8C9E2D708}"/>
              </a:ext>
            </a:extLst>
          </p:cNvPr>
          <p:cNvSpPr/>
          <p:nvPr/>
        </p:nvSpPr>
        <p:spPr>
          <a:xfrm>
            <a:off x="4443414" y="3263901"/>
            <a:ext cx="292100" cy="29210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楕円 765">
            <a:extLst>
              <a:ext uri="{FF2B5EF4-FFF2-40B4-BE49-F238E27FC236}">
                <a16:creationId xmlns:a16="http://schemas.microsoft.com/office/drawing/2014/main" id="{831AAF38-C03C-41BF-954A-3E4CE6D0FCBC}"/>
              </a:ext>
            </a:extLst>
          </p:cNvPr>
          <p:cNvSpPr/>
          <p:nvPr/>
        </p:nvSpPr>
        <p:spPr>
          <a:xfrm>
            <a:off x="5332413" y="3133725"/>
            <a:ext cx="153987" cy="153987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: 図形 766">
            <a:extLst>
              <a:ext uri="{FF2B5EF4-FFF2-40B4-BE49-F238E27FC236}">
                <a16:creationId xmlns:a16="http://schemas.microsoft.com/office/drawing/2014/main" id="{DD06C7BC-2C82-45E0-A003-ACA3A8A0E7B7}"/>
              </a:ext>
            </a:extLst>
          </p:cNvPr>
          <p:cNvSpPr/>
          <p:nvPr/>
        </p:nvSpPr>
        <p:spPr>
          <a:xfrm>
            <a:off x="4212353" y="2482831"/>
            <a:ext cx="265331" cy="1218331"/>
          </a:xfrm>
          <a:custGeom>
            <a:avLst/>
            <a:gdLst>
              <a:gd name="connsiteX0" fmla="*/ 169147 w 265331"/>
              <a:gd name="connsiteY0" fmla="*/ 273069 h 1218331"/>
              <a:gd name="connsiteX1" fmla="*/ 124697 w 265331"/>
              <a:gd name="connsiteY1" fmla="*/ 314344 h 1218331"/>
              <a:gd name="connsiteX2" fmla="*/ 42147 w 265331"/>
              <a:gd name="connsiteY2" fmla="*/ 558819 h 1218331"/>
              <a:gd name="connsiteX3" fmla="*/ 146922 w 265331"/>
              <a:gd name="connsiteY3" fmla="*/ 844569 h 1218331"/>
              <a:gd name="connsiteX4" fmla="*/ 48497 w 265331"/>
              <a:gd name="connsiteY4" fmla="*/ 622319 h 1218331"/>
              <a:gd name="connsiteX5" fmla="*/ 219947 w 265331"/>
              <a:gd name="connsiteY5" fmla="*/ 1139844 h 1218331"/>
              <a:gd name="connsiteX6" fmla="*/ 264397 w 265331"/>
              <a:gd name="connsiteY6" fmla="*/ 1209694 h 1218331"/>
              <a:gd name="connsiteX7" fmla="*/ 191372 w 265331"/>
              <a:gd name="connsiteY7" fmla="*/ 1073169 h 1218331"/>
              <a:gd name="connsiteX8" fmla="*/ 872 w 265331"/>
              <a:gd name="connsiteY8" fmla="*/ 495319 h 1218331"/>
              <a:gd name="connsiteX9" fmla="*/ 118347 w 265331"/>
              <a:gd name="connsiteY9" fmla="*/ 3194 h 1218331"/>
              <a:gd name="connsiteX10" fmla="*/ 64372 w 265331"/>
              <a:gd name="connsiteY10" fmla="*/ 282594 h 1218331"/>
              <a:gd name="connsiteX11" fmla="*/ 169147 w 265331"/>
              <a:gd name="connsiteY11" fmla="*/ 273069 h 12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31" h="1218331">
                <a:moveTo>
                  <a:pt x="169147" y="273069"/>
                </a:moveTo>
                <a:cubicBezTo>
                  <a:pt x="179201" y="278361"/>
                  <a:pt x="145864" y="266719"/>
                  <a:pt x="124697" y="314344"/>
                </a:cubicBezTo>
                <a:cubicBezTo>
                  <a:pt x="103530" y="361969"/>
                  <a:pt x="38443" y="470448"/>
                  <a:pt x="42147" y="558819"/>
                </a:cubicBezTo>
                <a:cubicBezTo>
                  <a:pt x="45851" y="647190"/>
                  <a:pt x="145864" y="833986"/>
                  <a:pt x="146922" y="844569"/>
                </a:cubicBezTo>
                <a:cubicBezTo>
                  <a:pt x="147980" y="855152"/>
                  <a:pt x="36326" y="573107"/>
                  <a:pt x="48497" y="622319"/>
                </a:cubicBezTo>
                <a:cubicBezTo>
                  <a:pt x="60668" y="671532"/>
                  <a:pt x="183964" y="1041948"/>
                  <a:pt x="219947" y="1139844"/>
                </a:cubicBezTo>
                <a:cubicBezTo>
                  <a:pt x="255930" y="1237740"/>
                  <a:pt x="269159" y="1220806"/>
                  <a:pt x="264397" y="1209694"/>
                </a:cubicBezTo>
                <a:cubicBezTo>
                  <a:pt x="259635" y="1198582"/>
                  <a:pt x="235293" y="1192231"/>
                  <a:pt x="191372" y="1073169"/>
                </a:cubicBezTo>
                <a:cubicBezTo>
                  <a:pt x="147451" y="954107"/>
                  <a:pt x="13043" y="673648"/>
                  <a:pt x="872" y="495319"/>
                </a:cubicBezTo>
                <a:cubicBezTo>
                  <a:pt x="-11299" y="316990"/>
                  <a:pt x="107764" y="38648"/>
                  <a:pt x="118347" y="3194"/>
                </a:cubicBezTo>
                <a:cubicBezTo>
                  <a:pt x="128930" y="-32260"/>
                  <a:pt x="61197" y="238144"/>
                  <a:pt x="64372" y="282594"/>
                </a:cubicBezTo>
                <a:cubicBezTo>
                  <a:pt x="67547" y="327044"/>
                  <a:pt x="159093" y="267777"/>
                  <a:pt x="169147" y="27306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: 図形 767">
            <a:extLst>
              <a:ext uri="{FF2B5EF4-FFF2-40B4-BE49-F238E27FC236}">
                <a16:creationId xmlns:a16="http://schemas.microsoft.com/office/drawing/2014/main" id="{90D4DD23-D328-4236-AA7E-E4A9CE243C33}"/>
              </a:ext>
            </a:extLst>
          </p:cNvPr>
          <p:cNvSpPr/>
          <p:nvPr/>
        </p:nvSpPr>
        <p:spPr>
          <a:xfrm>
            <a:off x="5406945" y="2873349"/>
            <a:ext cx="138032" cy="563455"/>
          </a:xfrm>
          <a:custGeom>
            <a:avLst/>
            <a:gdLst>
              <a:gd name="connsiteX0" fmla="*/ 80 w 138032"/>
              <a:gd name="connsiteY0" fmla="*/ 26 h 563455"/>
              <a:gd name="connsiteX1" fmla="*/ 123905 w 138032"/>
              <a:gd name="connsiteY1" fmla="*/ 152426 h 563455"/>
              <a:gd name="connsiteX2" fmla="*/ 73105 w 138032"/>
              <a:gd name="connsiteY2" fmla="*/ 508026 h 563455"/>
              <a:gd name="connsiteX3" fmla="*/ 57230 w 138032"/>
              <a:gd name="connsiteY3" fmla="*/ 527076 h 563455"/>
              <a:gd name="connsiteX4" fmla="*/ 136605 w 138032"/>
              <a:gd name="connsiteY4" fmla="*/ 161951 h 563455"/>
              <a:gd name="connsiteX5" fmla="*/ 108030 w 138032"/>
              <a:gd name="connsiteY5" fmla="*/ 323876 h 563455"/>
              <a:gd name="connsiteX6" fmla="*/ 104855 w 138032"/>
              <a:gd name="connsiteY6" fmla="*/ 161951 h 563455"/>
              <a:gd name="connsiteX7" fmla="*/ 80 w 138032"/>
              <a:gd name="connsiteY7" fmla="*/ 26 h 5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32" h="563455">
                <a:moveTo>
                  <a:pt x="80" y="26"/>
                </a:moveTo>
                <a:cubicBezTo>
                  <a:pt x="3255" y="-1561"/>
                  <a:pt x="111734" y="67759"/>
                  <a:pt x="123905" y="152426"/>
                </a:cubicBezTo>
                <a:cubicBezTo>
                  <a:pt x="136076" y="237093"/>
                  <a:pt x="84217" y="445585"/>
                  <a:pt x="73105" y="508026"/>
                </a:cubicBezTo>
                <a:cubicBezTo>
                  <a:pt x="61993" y="570467"/>
                  <a:pt x="46647" y="584755"/>
                  <a:pt x="57230" y="527076"/>
                </a:cubicBezTo>
                <a:cubicBezTo>
                  <a:pt x="67813" y="469397"/>
                  <a:pt x="128138" y="195818"/>
                  <a:pt x="136605" y="161951"/>
                </a:cubicBezTo>
                <a:cubicBezTo>
                  <a:pt x="145072" y="128084"/>
                  <a:pt x="113322" y="323876"/>
                  <a:pt x="108030" y="323876"/>
                </a:cubicBezTo>
                <a:cubicBezTo>
                  <a:pt x="102738" y="323876"/>
                  <a:pt x="121259" y="214868"/>
                  <a:pt x="104855" y="161951"/>
                </a:cubicBezTo>
                <a:cubicBezTo>
                  <a:pt x="88451" y="109034"/>
                  <a:pt x="-3095" y="1613"/>
                  <a:pt x="80" y="2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: 図形 768">
            <a:extLst>
              <a:ext uri="{FF2B5EF4-FFF2-40B4-BE49-F238E27FC236}">
                <a16:creationId xmlns:a16="http://schemas.microsoft.com/office/drawing/2014/main" id="{E3B9F555-07F7-4790-879C-79653623FBDA}"/>
              </a:ext>
            </a:extLst>
          </p:cNvPr>
          <p:cNvSpPr/>
          <p:nvPr/>
        </p:nvSpPr>
        <p:spPr>
          <a:xfrm>
            <a:off x="5130592" y="3353211"/>
            <a:ext cx="330307" cy="545704"/>
          </a:xfrm>
          <a:custGeom>
            <a:avLst/>
            <a:gdLst>
              <a:gd name="connsiteX0" fmla="*/ 327233 w 330307"/>
              <a:gd name="connsiteY0" fmla="*/ 15464 h 545704"/>
              <a:gd name="connsiteX1" fmla="*/ 285958 w 330307"/>
              <a:gd name="connsiteY1" fmla="*/ 75789 h 545704"/>
              <a:gd name="connsiteX2" fmla="*/ 120858 w 330307"/>
              <a:gd name="connsiteY2" fmla="*/ 367889 h 545704"/>
              <a:gd name="connsiteX3" fmla="*/ 208 w 330307"/>
              <a:gd name="connsiteY3" fmla="*/ 501239 h 545704"/>
              <a:gd name="connsiteX4" fmla="*/ 149433 w 330307"/>
              <a:gd name="connsiteY4" fmla="*/ 323439 h 545704"/>
              <a:gd name="connsiteX5" fmla="*/ 19258 w 330307"/>
              <a:gd name="connsiteY5" fmla="*/ 545689 h 545704"/>
              <a:gd name="connsiteX6" fmla="*/ 222458 w 330307"/>
              <a:gd name="connsiteY6" fmla="*/ 310739 h 545704"/>
              <a:gd name="connsiteX7" fmla="*/ 327233 w 330307"/>
              <a:gd name="connsiteY7" fmla="*/ 15464 h 5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07" h="545704">
                <a:moveTo>
                  <a:pt x="327233" y="15464"/>
                </a:moveTo>
                <a:cubicBezTo>
                  <a:pt x="337816" y="-23694"/>
                  <a:pt x="320354" y="17052"/>
                  <a:pt x="285958" y="75789"/>
                </a:cubicBezTo>
                <a:cubicBezTo>
                  <a:pt x="251562" y="134526"/>
                  <a:pt x="168483" y="296981"/>
                  <a:pt x="120858" y="367889"/>
                </a:cubicBezTo>
                <a:cubicBezTo>
                  <a:pt x="73233" y="438797"/>
                  <a:pt x="-4555" y="508647"/>
                  <a:pt x="208" y="501239"/>
                </a:cubicBezTo>
                <a:cubicBezTo>
                  <a:pt x="4970" y="493831"/>
                  <a:pt x="146258" y="316031"/>
                  <a:pt x="149433" y="323439"/>
                </a:cubicBezTo>
                <a:cubicBezTo>
                  <a:pt x="152608" y="330847"/>
                  <a:pt x="7087" y="547806"/>
                  <a:pt x="19258" y="545689"/>
                </a:cubicBezTo>
                <a:cubicBezTo>
                  <a:pt x="31429" y="543572"/>
                  <a:pt x="169541" y="399110"/>
                  <a:pt x="222458" y="310739"/>
                </a:cubicBezTo>
                <a:cubicBezTo>
                  <a:pt x="275375" y="222368"/>
                  <a:pt x="316650" y="54622"/>
                  <a:pt x="327233" y="1546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: 図形 769">
            <a:extLst>
              <a:ext uri="{FF2B5EF4-FFF2-40B4-BE49-F238E27FC236}">
                <a16:creationId xmlns:a16="http://schemas.microsoft.com/office/drawing/2014/main" id="{F6E4E57F-4B1E-4449-8741-465F93888CEA}"/>
              </a:ext>
            </a:extLst>
          </p:cNvPr>
          <p:cNvSpPr/>
          <p:nvPr/>
        </p:nvSpPr>
        <p:spPr>
          <a:xfrm>
            <a:off x="4312286" y="3535313"/>
            <a:ext cx="631851" cy="367149"/>
          </a:xfrm>
          <a:custGeom>
            <a:avLst/>
            <a:gdLst>
              <a:gd name="connsiteX0" fmla="*/ 5714 w 631851"/>
              <a:gd name="connsiteY0" fmla="*/ 14337 h 367149"/>
              <a:gd name="connsiteX1" fmla="*/ 81914 w 631851"/>
              <a:gd name="connsiteY1" fmla="*/ 39737 h 367149"/>
              <a:gd name="connsiteX2" fmla="*/ 583564 w 631851"/>
              <a:gd name="connsiteY2" fmla="*/ 312787 h 367149"/>
              <a:gd name="connsiteX3" fmla="*/ 447039 w 631851"/>
              <a:gd name="connsiteY3" fmla="*/ 277862 h 367149"/>
              <a:gd name="connsiteX4" fmla="*/ 628014 w 631851"/>
              <a:gd name="connsiteY4" fmla="*/ 366762 h 367149"/>
              <a:gd name="connsiteX5" fmla="*/ 240664 w 631851"/>
              <a:gd name="connsiteY5" fmla="*/ 236587 h 367149"/>
              <a:gd name="connsiteX6" fmla="*/ 135889 w 631851"/>
              <a:gd name="connsiteY6" fmla="*/ 163562 h 367149"/>
              <a:gd name="connsiteX7" fmla="*/ 5714 w 631851"/>
              <a:gd name="connsiteY7" fmla="*/ 14337 h 36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51" h="367149">
                <a:moveTo>
                  <a:pt x="5714" y="14337"/>
                </a:moveTo>
                <a:cubicBezTo>
                  <a:pt x="-3282" y="-6301"/>
                  <a:pt x="-14394" y="-10005"/>
                  <a:pt x="81914" y="39737"/>
                </a:cubicBezTo>
                <a:cubicBezTo>
                  <a:pt x="178222" y="89479"/>
                  <a:pt x="522710" y="273100"/>
                  <a:pt x="583564" y="312787"/>
                </a:cubicBezTo>
                <a:cubicBezTo>
                  <a:pt x="644418" y="352474"/>
                  <a:pt x="439631" y="268866"/>
                  <a:pt x="447039" y="277862"/>
                </a:cubicBezTo>
                <a:cubicBezTo>
                  <a:pt x="454447" y="286858"/>
                  <a:pt x="662410" y="373641"/>
                  <a:pt x="628014" y="366762"/>
                </a:cubicBezTo>
                <a:cubicBezTo>
                  <a:pt x="593618" y="359883"/>
                  <a:pt x="322685" y="270454"/>
                  <a:pt x="240664" y="236587"/>
                </a:cubicBezTo>
                <a:cubicBezTo>
                  <a:pt x="158643" y="202720"/>
                  <a:pt x="177693" y="203250"/>
                  <a:pt x="135889" y="163562"/>
                </a:cubicBezTo>
                <a:cubicBezTo>
                  <a:pt x="94085" y="123874"/>
                  <a:pt x="14710" y="34975"/>
                  <a:pt x="5714" y="1433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: 図形 770">
            <a:extLst>
              <a:ext uri="{FF2B5EF4-FFF2-40B4-BE49-F238E27FC236}">
                <a16:creationId xmlns:a16="http://schemas.microsoft.com/office/drawing/2014/main" id="{96F25789-C8B1-4F31-B3C4-619A3D55F4AB}"/>
              </a:ext>
            </a:extLst>
          </p:cNvPr>
          <p:cNvSpPr/>
          <p:nvPr/>
        </p:nvSpPr>
        <p:spPr>
          <a:xfrm>
            <a:off x="4009281" y="1766513"/>
            <a:ext cx="585325" cy="298612"/>
          </a:xfrm>
          <a:custGeom>
            <a:avLst/>
            <a:gdLst>
              <a:gd name="connsiteX0" fmla="*/ 584944 w 585325"/>
              <a:gd name="connsiteY0" fmla="*/ 116262 h 298612"/>
              <a:gd name="connsiteX1" fmla="*/ 273794 w 585325"/>
              <a:gd name="connsiteY1" fmla="*/ 49587 h 298612"/>
              <a:gd name="connsiteX2" fmla="*/ 3919 w 585325"/>
              <a:gd name="connsiteY2" fmla="*/ 297237 h 298612"/>
              <a:gd name="connsiteX3" fmla="*/ 115044 w 585325"/>
              <a:gd name="connsiteY3" fmla="*/ 144837 h 298612"/>
              <a:gd name="connsiteX4" fmla="*/ 137269 w 585325"/>
              <a:gd name="connsiteY4" fmla="*/ 43237 h 298612"/>
              <a:gd name="connsiteX5" fmla="*/ 334119 w 585325"/>
              <a:gd name="connsiteY5" fmla="*/ 1962 h 298612"/>
              <a:gd name="connsiteX6" fmla="*/ 584944 w 585325"/>
              <a:gd name="connsiteY6" fmla="*/ 116262 h 2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325" h="298612">
                <a:moveTo>
                  <a:pt x="584944" y="116262"/>
                </a:moveTo>
                <a:cubicBezTo>
                  <a:pt x="574890" y="124199"/>
                  <a:pt x="370632" y="19424"/>
                  <a:pt x="273794" y="49587"/>
                </a:cubicBezTo>
                <a:cubicBezTo>
                  <a:pt x="176956" y="79750"/>
                  <a:pt x="30377" y="281362"/>
                  <a:pt x="3919" y="297237"/>
                </a:cubicBezTo>
                <a:cubicBezTo>
                  <a:pt x="-22539" y="313112"/>
                  <a:pt x="92819" y="187170"/>
                  <a:pt x="115044" y="144837"/>
                </a:cubicBezTo>
                <a:cubicBezTo>
                  <a:pt x="137269" y="102504"/>
                  <a:pt x="100757" y="67049"/>
                  <a:pt x="137269" y="43237"/>
                </a:cubicBezTo>
                <a:cubicBezTo>
                  <a:pt x="173781" y="19425"/>
                  <a:pt x="264798" y="-7563"/>
                  <a:pt x="334119" y="1962"/>
                </a:cubicBezTo>
                <a:cubicBezTo>
                  <a:pt x="403440" y="11487"/>
                  <a:pt x="594998" y="108325"/>
                  <a:pt x="584944" y="116262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: 図形 771">
            <a:extLst>
              <a:ext uri="{FF2B5EF4-FFF2-40B4-BE49-F238E27FC236}">
                <a16:creationId xmlns:a16="http://schemas.microsoft.com/office/drawing/2014/main" id="{5D5B24D3-9E16-4EAA-847F-A30E15099D71}"/>
              </a:ext>
            </a:extLst>
          </p:cNvPr>
          <p:cNvSpPr/>
          <p:nvPr/>
        </p:nvSpPr>
        <p:spPr>
          <a:xfrm>
            <a:off x="4435926" y="1615199"/>
            <a:ext cx="707868" cy="142165"/>
          </a:xfrm>
          <a:custGeom>
            <a:avLst/>
            <a:gdLst>
              <a:gd name="connsiteX0" fmla="*/ 18599 w 707868"/>
              <a:gd name="connsiteY0" fmla="*/ 134226 h 142165"/>
              <a:gd name="connsiteX1" fmla="*/ 424999 w 707868"/>
              <a:gd name="connsiteY1" fmla="*/ 32626 h 142165"/>
              <a:gd name="connsiteX2" fmla="*/ 707574 w 707868"/>
              <a:gd name="connsiteY2" fmla="*/ 86601 h 142165"/>
              <a:gd name="connsiteX3" fmla="*/ 374199 w 707868"/>
              <a:gd name="connsiteY3" fmla="*/ 19926 h 142165"/>
              <a:gd name="connsiteX4" fmla="*/ 244024 w 707868"/>
              <a:gd name="connsiteY4" fmla="*/ 7226 h 142165"/>
              <a:gd name="connsiteX5" fmla="*/ 82099 w 707868"/>
              <a:gd name="connsiteY5" fmla="*/ 121526 h 142165"/>
              <a:gd name="connsiteX6" fmla="*/ 18599 w 707868"/>
              <a:gd name="connsiteY6" fmla="*/ 134226 h 1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68" h="142165">
                <a:moveTo>
                  <a:pt x="18599" y="134226"/>
                </a:moveTo>
                <a:cubicBezTo>
                  <a:pt x="75749" y="119409"/>
                  <a:pt x="310170" y="40563"/>
                  <a:pt x="424999" y="32626"/>
                </a:cubicBezTo>
                <a:cubicBezTo>
                  <a:pt x="539828" y="24688"/>
                  <a:pt x="716041" y="88718"/>
                  <a:pt x="707574" y="86601"/>
                </a:cubicBezTo>
                <a:cubicBezTo>
                  <a:pt x="699107" y="84484"/>
                  <a:pt x="451457" y="33155"/>
                  <a:pt x="374199" y="19926"/>
                </a:cubicBezTo>
                <a:cubicBezTo>
                  <a:pt x="296941" y="6697"/>
                  <a:pt x="292707" y="-9707"/>
                  <a:pt x="244024" y="7226"/>
                </a:cubicBezTo>
                <a:cubicBezTo>
                  <a:pt x="195341" y="24159"/>
                  <a:pt x="112791" y="100889"/>
                  <a:pt x="82099" y="121526"/>
                </a:cubicBezTo>
                <a:cubicBezTo>
                  <a:pt x="51407" y="142163"/>
                  <a:pt x="-38551" y="149043"/>
                  <a:pt x="18599" y="13422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: 図形 772">
            <a:extLst>
              <a:ext uri="{FF2B5EF4-FFF2-40B4-BE49-F238E27FC236}">
                <a16:creationId xmlns:a16="http://schemas.microsoft.com/office/drawing/2014/main" id="{25F260BA-644F-41F2-9C7B-C70394A3BF2E}"/>
              </a:ext>
            </a:extLst>
          </p:cNvPr>
          <p:cNvSpPr/>
          <p:nvPr/>
        </p:nvSpPr>
        <p:spPr>
          <a:xfrm>
            <a:off x="3951508" y="1679212"/>
            <a:ext cx="691559" cy="246306"/>
          </a:xfrm>
          <a:custGeom>
            <a:avLst/>
            <a:gdLst>
              <a:gd name="connsiteX0" fmla="*/ 690342 w 691559"/>
              <a:gd name="connsiteY0" fmla="*/ 184513 h 246306"/>
              <a:gd name="connsiteX1" fmla="*/ 439517 w 691559"/>
              <a:gd name="connsiteY1" fmla="*/ 25763 h 246306"/>
              <a:gd name="connsiteX2" fmla="*/ 261717 w 691559"/>
              <a:gd name="connsiteY2" fmla="*/ 22588 h 246306"/>
              <a:gd name="connsiteX3" fmla="*/ 1367 w 691559"/>
              <a:gd name="connsiteY3" fmla="*/ 244838 h 246306"/>
              <a:gd name="connsiteX4" fmla="*/ 166467 w 691559"/>
              <a:gd name="connsiteY4" fmla="*/ 117838 h 246306"/>
              <a:gd name="connsiteX5" fmla="*/ 328392 w 691559"/>
              <a:gd name="connsiteY5" fmla="*/ 92438 h 246306"/>
              <a:gd name="connsiteX6" fmla="*/ 690342 w 691559"/>
              <a:gd name="connsiteY6" fmla="*/ 184513 h 2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559" h="246306">
                <a:moveTo>
                  <a:pt x="690342" y="184513"/>
                </a:moveTo>
                <a:cubicBezTo>
                  <a:pt x="708863" y="173400"/>
                  <a:pt x="510954" y="52750"/>
                  <a:pt x="439517" y="25763"/>
                </a:cubicBezTo>
                <a:cubicBezTo>
                  <a:pt x="368080" y="-1224"/>
                  <a:pt x="334742" y="-13924"/>
                  <a:pt x="261717" y="22588"/>
                </a:cubicBezTo>
                <a:cubicBezTo>
                  <a:pt x="188692" y="59100"/>
                  <a:pt x="17242" y="228963"/>
                  <a:pt x="1367" y="244838"/>
                </a:cubicBezTo>
                <a:cubicBezTo>
                  <a:pt x="-14508" y="260713"/>
                  <a:pt x="111963" y="143238"/>
                  <a:pt x="166467" y="117838"/>
                </a:cubicBezTo>
                <a:cubicBezTo>
                  <a:pt x="220971" y="92438"/>
                  <a:pt x="244254" y="74446"/>
                  <a:pt x="328392" y="92438"/>
                </a:cubicBezTo>
                <a:cubicBezTo>
                  <a:pt x="412530" y="110430"/>
                  <a:pt x="671821" y="195626"/>
                  <a:pt x="690342" y="18451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: 図形 773">
            <a:extLst>
              <a:ext uri="{FF2B5EF4-FFF2-40B4-BE49-F238E27FC236}">
                <a16:creationId xmlns:a16="http://schemas.microsoft.com/office/drawing/2014/main" id="{69D9F5DF-62B0-4F22-AEEE-6C2683973F48}"/>
              </a:ext>
            </a:extLst>
          </p:cNvPr>
          <p:cNvSpPr/>
          <p:nvPr/>
        </p:nvSpPr>
        <p:spPr>
          <a:xfrm>
            <a:off x="4536026" y="1682549"/>
            <a:ext cx="652160" cy="181230"/>
          </a:xfrm>
          <a:custGeom>
            <a:avLst/>
            <a:gdLst>
              <a:gd name="connsiteX0" fmla="*/ 1049 w 652160"/>
              <a:gd name="connsiteY0" fmla="*/ 158951 h 181230"/>
              <a:gd name="connsiteX1" fmla="*/ 356649 w 652160"/>
              <a:gd name="connsiteY1" fmla="*/ 85926 h 181230"/>
              <a:gd name="connsiteX2" fmla="*/ 651924 w 652160"/>
              <a:gd name="connsiteY2" fmla="*/ 181176 h 181230"/>
              <a:gd name="connsiteX3" fmla="*/ 410624 w 652160"/>
              <a:gd name="connsiteY3" fmla="*/ 70051 h 181230"/>
              <a:gd name="connsiteX4" fmla="*/ 251874 w 652160"/>
              <a:gd name="connsiteY4" fmla="*/ 3376 h 181230"/>
              <a:gd name="connsiteX5" fmla="*/ 1049 w 652160"/>
              <a:gd name="connsiteY5" fmla="*/ 158951 h 18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160" h="181230">
                <a:moveTo>
                  <a:pt x="1049" y="158951"/>
                </a:moveTo>
                <a:cubicBezTo>
                  <a:pt x="18511" y="172709"/>
                  <a:pt x="248170" y="82222"/>
                  <a:pt x="356649" y="85926"/>
                </a:cubicBezTo>
                <a:cubicBezTo>
                  <a:pt x="465128" y="89630"/>
                  <a:pt x="642928" y="183822"/>
                  <a:pt x="651924" y="181176"/>
                </a:cubicBezTo>
                <a:cubicBezTo>
                  <a:pt x="660920" y="178530"/>
                  <a:pt x="410624" y="70051"/>
                  <a:pt x="410624" y="70051"/>
                </a:cubicBezTo>
                <a:cubicBezTo>
                  <a:pt x="343949" y="40418"/>
                  <a:pt x="314845" y="-14087"/>
                  <a:pt x="251874" y="3376"/>
                </a:cubicBezTo>
                <a:cubicBezTo>
                  <a:pt x="188903" y="20838"/>
                  <a:pt x="-16413" y="145193"/>
                  <a:pt x="1049" y="15895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: 図形 774">
            <a:extLst>
              <a:ext uri="{FF2B5EF4-FFF2-40B4-BE49-F238E27FC236}">
                <a16:creationId xmlns:a16="http://schemas.microsoft.com/office/drawing/2014/main" id="{905AA708-6712-4697-8D4F-1117369DE66B}"/>
              </a:ext>
            </a:extLst>
          </p:cNvPr>
          <p:cNvSpPr/>
          <p:nvPr/>
        </p:nvSpPr>
        <p:spPr>
          <a:xfrm>
            <a:off x="4476420" y="2152303"/>
            <a:ext cx="176636" cy="563756"/>
          </a:xfrm>
          <a:custGeom>
            <a:avLst/>
            <a:gdLst>
              <a:gd name="connsiteX0" fmla="*/ 175590 w 176636"/>
              <a:gd name="connsiteY0" fmla="*/ 2887 h 563756"/>
              <a:gd name="connsiteX1" fmla="*/ 77165 w 176636"/>
              <a:gd name="connsiteY1" fmla="*/ 136237 h 563756"/>
              <a:gd name="connsiteX2" fmla="*/ 48590 w 176636"/>
              <a:gd name="connsiteY2" fmla="*/ 555337 h 563756"/>
              <a:gd name="connsiteX3" fmla="*/ 39065 w 176636"/>
              <a:gd name="connsiteY3" fmla="*/ 390237 h 563756"/>
              <a:gd name="connsiteX4" fmla="*/ 7315 w 176636"/>
              <a:gd name="connsiteY4" fmla="*/ 72737 h 563756"/>
              <a:gd name="connsiteX5" fmla="*/ 175590 w 176636"/>
              <a:gd name="connsiteY5" fmla="*/ 2887 h 56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36" h="563756">
                <a:moveTo>
                  <a:pt x="175590" y="2887"/>
                </a:moveTo>
                <a:cubicBezTo>
                  <a:pt x="187232" y="13470"/>
                  <a:pt x="98332" y="44162"/>
                  <a:pt x="77165" y="136237"/>
                </a:cubicBezTo>
                <a:cubicBezTo>
                  <a:pt x="55998" y="228312"/>
                  <a:pt x="54940" y="513004"/>
                  <a:pt x="48590" y="555337"/>
                </a:cubicBezTo>
                <a:cubicBezTo>
                  <a:pt x="42240" y="597670"/>
                  <a:pt x="45944" y="470670"/>
                  <a:pt x="39065" y="390237"/>
                </a:cubicBezTo>
                <a:cubicBezTo>
                  <a:pt x="32186" y="309804"/>
                  <a:pt x="-18614" y="135708"/>
                  <a:pt x="7315" y="72737"/>
                </a:cubicBezTo>
                <a:cubicBezTo>
                  <a:pt x="33244" y="9766"/>
                  <a:pt x="163948" y="-7696"/>
                  <a:pt x="175590" y="288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: 図形 775">
            <a:extLst>
              <a:ext uri="{FF2B5EF4-FFF2-40B4-BE49-F238E27FC236}">
                <a16:creationId xmlns:a16="http://schemas.microsoft.com/office/drawing/2014/main" id="{0C192234-20A4-4A89-8E88-1FEB91CB4C5C}"/>
              </a:ext>
            </a:extLst>
          </p:cNvPr>
          <p:cNvSpPr/>
          <p:nvPr/>
        </p:nvSpPr>
        <p:spPr>
          <a:xfrm>
            <a:off x="4198995" y="2212763"/>
            <a:ext cx="224777" cy="549892"/>
          </a:xfrm>
          <a:custGeom>
            <a:avLst/>
            <a:gdLst>
              <a:gd name="connsiteX0" fmla="*/ 223780 w 224777"/>
              <a:gd name="connsiteY0" fmla="*/ 212 h 549892"/>
              <a:gd name="connsiteX1" fmla="*/ 90430 w 224777"/>
              <a:gd name="connsiteY1" fmla="*/ 146262 h 549892"/>
              <a:gd name="connsiteX2" fmla="*/ 20580 w 224777"/>
              <a:gd name="connsiteY2" fmla="*/ 546312 h 549892"/>
              <a:gd name="connsiteX3" fmla="*/ 20580 w 224777"/>
              <a:gd name="connsiteY3" fmla="*/ 333587 h 549892"/>
              <a:gd name="connsiteX4" fmla="*/ 14230 w 224777"/>
              <a:gd name="connsiteY4" fmla="*/ 171662 h 549892"/>
              <a:gd name="connsiteX5" fmla="*/ 223780 w 224777"/>
              <a:gd name="connsiteY5" fmla="*/ 212 h 54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77" h="549892">
                <a:moveTo>
                  <a:pt x="223780" y="212"/>
                </a:moveTo>
                <a:cubicBezTo>
                  <a:pt x="236480" y="-4021"/>
                  <a:pt x="124297" y="55245"/>
                  <a:pt x="90430" y="146262"/>
                </a:cubicBezTo>
                <a:cubicBezTo>
                  <a:pt x="56563" y="237279"/>
                  <a:pt x="32222" y="515091"/>
                  <a:pt x="20580" y="546312"/>
                </a:cubicBezTo>
                <a:cubicBezTo>
                  <a:pt x="8938" y="577533"/>
                  <a:pt x="21638" y="396029"/>
                  <a:pt x="20580" y="333587"/>
                </a:cubicBezTo>
                <a:cubicBezTo>
                  <a:pt x="19522" y="271145"/>
                  <a:pt x="-20695" y="222462"/>
                  <a:pt x="14230" y="171662"/>
                </a:cubicBezTo>
                <a:cubicBezTo>
                  <a:pt x="49155" y="120862"/>
                  <a:pt x="211080" y="4445"/>
                  <a:pt x="223780" y="21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: 図形 776">
            <a:extLst>
              <a:ext uri="{FF2B5EF4-FFF2-40B4-BE49-F238E27FC236}">
                <a16:creationId xmlns:a16="http://schemas.microsoft.com/office/drawing/2014/main" id="{D82DE502-BD33-4833-A8DE-5DB5DCEA166D}"/>
              </a:ext>
            </a:extLst>
          </p:cNvPr>
          <p:cNvSpPr/>
          <p:nvPr/>
        </p:nvSpPr>
        <p:spPr>
          <a:xfrm>
            <a:off x="3678322" y="1908121"/>
            <a:ext cx="370553" cy="718589"/>
          </a:xfrm>
          <a:custGeom>
            <a:avLst/>
            <a:gdLst>
              <a:gd name="connsiteX0" fmla="*/ 369803 w 370553"/>
              <a:gd name="connsiteY0" fmla="*/ 54 h 718589"/>
              <a:gd name="connsiteX1" fmla="*/ 103103 w 370553"/>
              <a:gd name="connsiteY1" fmla="*/ 209604 h 718589"/>
              <a:gd name="connsiteX2" fmla="*/ 118978 w 370553"/>
              <a:gd name="connsiteY2" fmla="*/ 704904 h 718589"/>
              <a:gd name="connsiteX3" fmla="*/ 106278 w 370553"/>
              <a:gd name="connsiteY3" fmla="*/ 549329 h 718589"/>
              <a:gd name="connsiteX4" fmla="*/ 7853 w 370553"/>
              <a:gd name="connsiteY4" fmla="*/ 225479 h 718589"/>
              <a:gd name="connsiteX5" fmla="*/ 369803 w 370553"/>
              <a:gd name="connsiteY5" fmla="*/ 54 h 7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553" h="718589">
                <a:moveTo>
                  <a:pt x="369803" y="54"/>
                </a:moveTo>
                <a:cubicBezTo>
                  <a:pt x="385678" y="-2592"/>
                  <a:pt x="144907" y="92129"/>
                  <a:pt x="103103" y="209604"/>
                </a:cubicBezTo>
                <a:cubicBezTo>
                  <a:pt x="61299" y="327079"/>
                  <a:pt x="118449" y="648283"/>
                  <a:pt x="118978" y="704904"/>
                </a:cubicBezTo>
                <a:cubicBezTo>
                  <a:pt x="119507" y="761525"/>
                  <a:pt x="124799" y="629233"/>
                  <a:pt x="106278" y="549329"/>
                </a:cubicBezTo>
                <a:cubicBezTo>
                  <a:pt x="87757" y="469425"/>
                  <a:pt x="-31305" y="314379"/>
                  <a:pt x="7853" y="225479"/>
                </a:cubicBezTo>
                <a:cubicBezTo>
                  <a:pt x="47011" y="136579"/>
                  <a:pt x="353928" y="2700"/>
                  <a:pt x="369803" y="5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: 図形 777">
            <a:extLst>
              <a:ext uri="{FF2B5EF4-FFF2-40B4-BE49-F238E27FC236}">
                <a16:creationId xmlns:a16="http://schemas.microsoft.com/office/drawing/2014/main" id="{13A6197B-4382-46B0-867D-9CC50563C218}"/>
              </a:ext>
            </a:extLst>
          </p:cNvPr>
          <p:cNvSpPr/>
          <p:nvPr/>
        </p:nvSpPr>
        <p:spPr>
          <a:xfrm>
            <a:off x="3745724" y="2315916"/>
            <a:ext cx="343759" cy="656426"/>
          </a:xfrm>
          <a:custGeom>
            <a:avLst/>
            <a:gdLst>
              <a:gd name="connsiteX0" fmla="*/ 343676 w 343759"/>
              <a:gd name="connsiteY0" fmla="*/ 1834 h 656426"/>
              <a:gd name="connsiteX1" fmla="*/ 51576 w 343759"/>
              <a:gd name="connsiteY1" fmla="*/ 306634 h 656426"/>
              <a:gd name="connsiteX2" fmla="*/ 54751 w 343759"/>
              <a:gd name="connsiteY2" fmla="*/ 652709 h 656426"/>
              <a:gd name="connsiteX3" fmla="*/ 32526 w 343759"/>
              <a:gd name="connsiteY3" fmla="*/ 471734 h 656426"/>
              <a:gd name="connsiteX4" fmla="*/ 19826 w 343759"/>
              <a:gd name="connsiteY4" fmla="*/ 192334 h 656426"/>
              <a:gd name="connsiteX5" fmla="*/ 343676 w 343759"/>
              <a:gd name="connsiteY5" fmla="*/ 1834 h 65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59" h="656426">
                <a:moveTo>
                  <a:pt x="343676" y="1834"/>
                </a:moveTo>
                <a:cubicBezTo>
                  <a:pt x="348968" y="20884"/>
                  <a:pt x="99730" y="198155"/>
                  <a:pt x="51576" y="306634"/>
                </a:cubicBezTo>
                <a:cubicBezTo>
                  <a:pt x="3422" y="415113"/>
                  <a:pt x="57926" y="625192"/>
                  <a:pt x="54751" y="652709"/>
                </a:cubicBezTo>
                <a:cubicBezTo>
                  <a:pt x="51576" y="680226"/>
                  <a:pt x="38347" y="548463"/>
                  <a:pt x="32526" y="471734"/>
                </a:cubicBezTo>
                <a:cubicBezTo>
                  <a:pt x="26705" y="395005"/>
                  <a:pt x="-28857" y="268005"/>
                  <a:pt x="19826" y="192334"/>
                </a:cubicBezTo>
                <a:cubicBezTo>
                  <a:pt x="68509" y="116663"/>
                  <a:pt x="338384" y="-17216"/>
                  <a:pt x="343676" y="183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: 図形 778">
            <a:extLst>
              <a:ext uri="{FF2B5EF4-FFF2-40B4-BE49-F238E27FC236}">
                <a16:creationId xmlns:a16="http://schemas.microsoft.com/office/drawing/2014/main" id="{BB8423E4-DD81-4F8E-B239-4D40C652106F}"/>
              </a:ext>
            </a:extLst>
          </p:cNvPr>
          <p:cNvSpPr/>
          <p:nvPr/>
        </p:nvSpPr>
        <p:spPr>
          <a:xfrm>
            <a:off x="5232090" y="2260696"/>
            <a:ext cx="316816" cy="804741"/>
          </a:xfrm>
          <a:custGeom>
            <a:avLst/>
            <a:gdLst>
              <a:gd name="connsiteX0" fmla="*/ 310 w 316816"/>
              <a:gd name="connsiteY0" fmla="*/ 9429 h 804741"/>
              <a:gd name="connsiteX1" fmla="*/ 289235 w 316816"/>
              <a:gd name="connsiteY1" fmla="*/ 469804 h 804741"/>
              <a:gd name="connsiteX2" fmla="*/ 305110 w 316816"/>
              <a:gd name="connsiteY2" fmla="*/ 796829 h 804741"/>
              <a:gd name="connsiteX3" fmla="*/ 289235 w 316816"/>
              <a:gd name="connsiteY3" fmla="*/ 676179 h 804741"/>
              <a:gd name="connsiteX4" fmla="*/ 308285 w 316816"/>
              <a:gd name="connsiteY4" fmla="*/ 374554 h 804741"/>
              <a:gd name="connsiteX5" fmla="*/ 235260 w 316816"/>
              <a:gd name="connsiteY5" fmla="*/ 174529 h 804741"/>
              <a:gd name="connsiteX6" fmla="*/ 310 w 316816"/>
              <a:gd name="connsiteY6" fmla="*/ 9429 h 8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16" h="804741">
                <a:moveTo>
                  <a:pt x="310" y="9429"/>
                </a:moveTo>
                <a:cubicBezTo>
                  <a:pt x="9306" y="58641"/>
                  <a:pt x="238435" y="338571"/>
                  <a:pt x="289235" y="469804"/>
                </a:cubicBezTo>
                <a:cubicBezTo>
                  <a:pt x="340035" y="601037"/>
                  <a:pt x="305110" y="762433"/>
                  <a:pt x="305110" y="796829"/>
                </a:cubicBezTo>
                <a:cubicBezTo>
                  <a:pt x="305110" y="831225"/>
                  <a:pt x="288706" y="746558"/>
                  <a:pt x="289235" y="676179"/>
                </a:cubicBezTo>
                <a:cubicBezTo>
                  <a:pt x="289764" y="605800"/>
                  <a:pt x="317281" y="458162"/>
                  <a:pt x="308285" y="374554"/>
                </a:cubicBezTo>
                <a:cubicBezTo>
                  <a:pt x="299289" y="290946"/>
                  <a:pt x="290293" y="232208"/>
                  <a:pt x="235260" y="174529"/>
                </a:cubicBezTo>
                <a:cubicBezTo>
                  <a:pt x="180227" y="116850"/>
                  <a:pt x="-8686" y="-39783"/>
                  <a:pt x="310" y="942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: 図形 779">
            <a:extLst>
              <a:ext uri="{FF2B5EF4-FFF2-40B4-BE49-F238E27FC236}">
                <a16:creationId xmlns:a16="http://schemas.microsoft.com/office/drawing/2014/main" id="{9F6A15DB-D5CA-41B1-8200-AC9B7A07BE2D}"/>
              </a:ext>
            </a:extLst>
          </p:cNvPr>
          <p:cNvSpPr/>
          <p:nvPr/>
        </p:nvSpPr>
        <p:spPr>
          <a:xfrm>
            <a:off x="4046795" y="2686297"/>
            <a:ext cx="394777" cy="917442"/>
          </a:xfrm>
          <a:custGeom>
            <a:avLst/>
            <a:gdLst>
              <a:gd name="connsiteX0" fmla="*/ 226755 w 394777"/>
              <a:gd name="connsiteY0" fmla="*/ 2928 h 917442"/>
              <a:gd name="connsiteX1" fmla="*/ 121980 w 394777"/>
              <a:gd name="connsiteY1" fmla="*/ 158503 h 917442"/>
              <a:gd name="connsiteX2" fmla="*/ 128330 w 394777"/>
              <a:gd name="connsiteY2" fmla="*/ 380753 h 917442"/>
              <a:gd name="connsiteX3" fmla="*/ 372805 w 394777"/>
              <a:gd name="connsiteY3" fmla="*/ 885578 h 917442"/>
              <a:gd name="connsiteX4" fmla="*/ 341055 w 394777"/>
              <a:gd name="connsiteY4" fmla="*/ 803028 h 917442"/>
              <a:gd name="connsiteX5" fmla="*/ 1330 w 394777"/>
              <a:gd name="connsiteY5" fmla="*/ 295028 h 917442"/>
              <a:gd name="connsiteX6" fmla="*/ 226755 w 394777"/>
              <a:gd name="connsiteY6" fmla="*/ 2928 h 91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777" h="917442">
                <a:moveTo>
                  <a:pt x="226755" y="2928"/>
                </a:moveTo>
                <a:cubicBezTo>
                  <a:pt x="246863" y="-19826"/>
                  <a:pt x="138384" y="95532"/>
                  <a:pt x="121980" y="158503"/>
                </a:cubicBezTo>
                <a:cubicBezTo>
                  <a:pt x="105576" y="221474"/>
                  <a:pt x="86526" y="259574"/>
                  <a:pt x="128330" y="380753"/>
                </a:cubicBezTo>
                <a:cubicBezTo>
                  <a:pt x="170134" y="501932"/>
                  <a:pt x="337351" y="815199"/>
                  <a:pt x="372805" y="885578"/>
                </a:cubicBezTo>
                <a:cubicBezTo>
                  <a:pt x="408259" y="955957"/>
                  <a:pt x="402967" y="901453"/>
                  <a:pt x="341055" y="803028"/>
                </a:cubicBezTo>
                <a:cubicBezTo>
                  <a:pt x="279143" y="704603"/>
                  <a:pt x="21967" y="423086"/>
                  <a:pt x="1330" y="295028"/>
                </a:cubicBezTo>
                <a:cubicBezTo>
                  <a:pt x="-19307" y="166970"/>
                  <a:pt x="206647" y="25682"/>
                  <a:pt x="226755" y="292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: 図形 780">
            <a:extLst>
              <a:ext uri="{FF2B5EF4-FFF2-40B4-BE49-F238E27FC236}">
                <a16:creationId xmlns:a16="http://schemas.microsoft.com/office/drawing/2014/main" id="{99710B2A-DAFD-4F00-80B6-24D951BF31DE}"/>
              </a:ext>
            </a:extLst>
          </p:cNvPr>
          <p:cNvSpPr/>
          <p:nvPr/>
        </p:nvSpPr>
        <p:spPr>
          <a:xfrm>
            <a:off x="3750910" y="2575394"/>
            <a:ext cx="393065" cy="651333"/>
          </a:xfrm>
          <a:custGeom>
            <a:avLst/>
            <a:gdLst>
              <a:gd name="connsiteX0" fmla="*/ 370240 w 393065"/>
              <a:gd name="connsiteY0" fmla="*/ 15406 h 651333"/>
              <a:gd name="connsiteX1" fmla="*/ 325790 w 393065"/>
              <a:gd name="connsiteY1" fmla="*/ 40806 h 651333"/>
              <a:gd name="connsiteX2" fmla="*/ 33690 w 393065"/>
              <a:gd name="connsiteY2" fmla="*/ 278931 h 651333"/>
              <a:gd name="connsiteX3" fmla="*/ 90840 w 393065"/>
              <a:gd name="connsiteY3" fmla="*/ 644056 h 651333"/>
              <a:gd name="connsiteX4" fmla="*/ 24165 w 393065"/>
              <a:gd name="connsiteY4" fmla="*/ 498006 h 651333"/>
              <a:gd name="connsiteX5" fmla="*/ 30515 w 393065"/>
              <a:gd name="connsiteY5" fmla="*/ 202731 h 651333"/>
              <a:gd name="connsiteX6" fmla="*/ 370240 w 393065"/>
              <a:gd name="connsiteY6" fmla="*/ 15406 h 65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065" h="651333">
                <a:moveTo>
                  <a:pt x="370240" y="15406"/>
                </a:moveTo>
                <a:cubicBezTo>
                  <a:pt x="419452" y="-11581"/>
                  <a:pt x="381882" y="-3115"/>
                  <a:pt x="325790" y="40806"/>
                </a:cubicBezTo>
                <a:cubicBezTo>
                  <a:pt x="269698" y="84727"/>
                  <a:pt x="72848" y="178389"/>
                  <a:pt x="33690" y="278931"/>
                </a:cubicBezTo>
                <a:cubicBezTo>
                  <a:pt x="-5468" y="379473"/>
                  <a:pt x="92427" y="607544"/>
                  <a:pt x="90840" y="644056"/>
                </a:cubicBezTo>
                <a:cubicBezTo>
                  <a:pt x="89253" y="680568"/>
                  <a:pt x="34219" y="571560"/>
                  <a:pt x="24165" y="498006"/>
                </a:cubicBezTo>
                <a:cubicBezTo>
                  <a:pt x="14111" y="424452"/>
                  <a:pt x="-28223" y="281577"/>
                  <a:pt x="30515" y="202731"/>
                </a:cubicBezTo>
                <a:cubicBezTo>
                  <a:pt x="89253" y="123885"/>
                  <a:pt x="321028" y="42393"/>
                  <a:pt x="370240" y="1540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: 図形 781">
            <a:extLst>
              <a:ext uri="{FF2B5EF4-FFF2-40B4-BE49-F238E27FC236}">
                <a16:creationId xmlns:a16="http://schemas.microsoft.com/office/drawing/2014/main" id="{DF399701-003E-447E-876A-094347E20C37}"/>
              </a:ext>
            </a:extLst>
          </p:cNvPr>
          <p:cNvSpPr/>
          <p:nvPr/>
        </p:nvSpPr>
        <p:spPr>
          <a:xfrm>
            <a:off x="3971555" y="1896380"/>
            <a:ext cx="648877" cy="173737"/>
          </a:xfrm>
          <a:custGeom>
            <a:avLst/>
            <a:gdLst>
              <a:gd name="connsiteX0" fmla="*/ 635370 w 648877"/>
              <a:gd name="connsiteY0" fmla="*/ 97520 h 173737"/>
              <a:gd name="connsiteX1" fmla="*/ 219445 w 648877"/>
              <a:gd name="connsiteY1" fmla="*/ 30845 h 173737"/>
              <a:gd name="connsiteX2" fmla="*/ 370 w 648877"/>
              <a:gd name="connsiteY2" fmla="*/ 173720 h 173737"/>
              <a:gd name="connsiteX3" fmla="*/ 267070 w 648877"/>
              <a:gd name="connsiteY3" fmla="*/ 40370 h 173737"/>
              <a:gd name="connsiteX4" fmla="*/ 524245 w 648877"/>
              <a:gd name="connsiteY4" fmla="*/ 5445 h 173737"/>
              <a:gd name="connsiteX5" fmla="*/ 635370 w 648877"/>
              <a:gd name="connsiteY5" fmla="*/ 97520 h 1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77" h="173737">
                <a:moveTo>
                  <a:pt x="635370" y="97520"/>
                </a:moveTo>
                <a:cubicBezTo>
                  <a:pt x="584570" y="101753"/>
                  <a:pt x="325278" y="18145"/>
                  <a:pt x="219445" y="30845"/>
                </a:cubicBezTo>
                <a:cubicBezTo>
                  <a:pt x="113612" y="43545"/>
                  <a:pt x="-7568" y="172132"/>
                  <a:pt x="370" y="173720"/>
                </a:cubicBezTo>
                <a:cubicBezTo>
                  <a:pt x="8308" y="175308"/>
                  <a:pt x="179757" y="68416"/>
                  <a:pt x="267070" y="40370"/>
                </a:cubicBezTo>
                <a:cubicBezTo>
                  <a:pt x="354382" y="12324"/>
                  <a:pt x="467095" y="-10959"/>
                  <a:pt x="524245" y="5445"/>
                </a:cubicBezTo>
                <a:cubicBezTo>
                  <a:pt x="581395" y="21849"/>
                  <a:pt x="686170" y="93287"/>
                  <a:pt x="635370" y="9752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: 図形 782">
            <a:extLst>
              <a:ext uri="{FF2B5EF4-FFF2-40B4-BE49-F238E27FC236}">
                <a16:creationId xmlns:a16="http://schemas.microsoft.com/office/drawing/2014/main" id="{7489CDF4-4906-478F-8ECB-67840FF67373}"/>
              </a:ext>
            </a:extLst>
          </p:cNvPr>
          <p:cNvSpPr/>
          <p:nvPr/>
        </p:nvSpPr>
        <p:spPr>
          <a:xfrm>
            <a:off x="4780507" y="1969142"/>
            <a:ext cx="491512" cy="167694"/>
          </a:xfrm>
          <a:custGeom>
            <a:avLst/>
            <a:gdLst>
              <a:gd name="connsiteX0" fmla="*/ 7393 w 491512"/>
              <a:gd name="connsiteY0" fmla="*/ 31108 h 167694"/>
              <a:gd name="connsiteX1" fmla="*/ 420143 w 491512"/>
              <a:gd name="connsiteY1" fmla="*/ 116833 h 167694"/>
              <a:gd name="connsiteX2" fmla="*/ 486818 w 491512"/>
              <a:gd name="connsiteY2" fmla="*/ 167633 h 167694"/>
              <a:gd name="connsiteX3" fmla="*/ 366168 w 491512"/>
              <a:gd name="connsiteY3" fmla="*/ 107308 h 167694"/>
              <a:gd name="connsiteX4" fmla="*/ 169318 w 491512"/>
              <a:gd name="connsiteY4" fmla="*/ 2533 h 167694"/>
              <a:gd name="connsiteX5" fmla="*/ 7393 w 491512"/>
              <a:gd name="connsiteY5" fmla="*/ 31108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12" h="167694">
                <a:moveTo>
                  <a:pt x="7393" y="31108"/>
                </a:moveTo>
                <a:cubicBezTo>
                  <a:pt x="49197" y="50158"/>
                  <a:pt x="340239" y="94079"/>
                  <a:pt x="420143" y="116833"/>
                </a:cubicBezTo>
                <a:cubicBezTo>
                  <a:pt x="500047" y="139587"/>
                  <a:pt x="495814" y="169220"/>
                  <a:pt x="486818" y="167633"/>
                </a:cubicBezTo>
                <a:cubicBezTo>
                  <a:pt x="477822" y="166046"/>
                  <a:pt x="419085" y="134825"/>
                  <a:pt x="366168" y="107308"/>
                </a:cubicBezTo>
                <a:cubicBezTo>
                  <a:pt x="313251" y="79791"/>
                  <a:pt x="226468" y="12058"/>
                  <a:pt x="169318" y="2533"/>
                </a:cubicBezTo>
                <a:cubicBezTo>
                  <a:pt x="112168" y="-6992"/>
                  <a:pt x="-34411" y="12058"/>
                  <a:pt x="7393" y="3110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: 図形 783">
            <a:extLst>
              <a:ext uri="{FF2B5EF4-FFF2-40B4-BE49-F238E27FC236}">
                <a16:creationId xmlns:a16="http://schemas.microsoft.com/office/drawing/2014/main" id="{C5AD44DA-6D28-4750-81AB-BE16DA229676}"/>
              </a:ext>
            </a:extLst>
          </p:cNvPr>
          <p:cNvSpPr/>
          <p:nvPr/>
        </p:nvSpPr>
        <p:spPr>
          <a:xfrm>
            <a:off x="4686264" y="2111755"/>
            <a:ext cx="311071" cy="603891"/>
          </a:xfrm>
          <a:custGeom>
            <a:avLst/>
            <a:gdLst>
              <a:gd name="connsiteX0" fmla="*/ 36 w 311071"/>
              <a:gd name="connsiteY0" fmla="*/ 2795 h 603891"/>
              <a:gd name="connsiteX1" fmla="*/ 139736 w 311071"/>
              <a:gd name="connsiteY1" fmla="*/ 183770 h 603891"/>
              <a:gd name="connsiteX2" fmla="*/ 308011 w 311071"/>
              <a:gd name="connsiteY2" fmla="*/ 599695 h 603891"/>
              <a:gd name="connsiteX3" fmla="*/ 241336 w 311071"/>
              <a:gd name="connsiteY3" fmla="*/ 380620 h 603891"/>
              <a:gd name="connsiteX4" fmla="*/ 152436 w 311071"/>
              <a:gd name="connsiteY4" fmla="*/ 94870 h 603891"/>
              <a:gd name="connsiteX5" fmla="*/ 36 w 311071"/>
              <a:gd name="connsiteY5" fmla="*/ 2795 h 60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071" h="603891">
                <a:moveTo>
                  <a:pt x="36" y="2795"/>
                </a:moveTo>
                <a:cubicBezTo>
                  <a:pt x="-2081" y="17612"/>
                  <a:pt x="88407" y="84287"/>
                  <a:pt x="139736" y="183770"/>
                </a:cubicBezTo>
                <a:cubicBezTo>
                  <a:pt x="191065" y="283253"/>
                  <a:pt x="291078" y="566887"/>
                  <a:pt x="308011" y="599695"/>
                </a:cubicBezTo>
                <a:cubicBezTo>
                  <a:pt x="324944" y="632503"/>
                  <a:pt x="267265" y="464757"/>
                  <a:pt x="241336" y="380620"/>
                </a:cubicBezTo>
                <a:cubicBezTo>
                  <a:pt x="215407" y="296483"/>
                  <a:pt x="192653" y="155724"/>
                  <a:pt x="152436" y="94870"/>
                </a:cubicBezTo>
                <a:cubicBezTo>
                  <a:pt x="112219" y="34016"/>
                  <a:pt x="2153" y="-12022"/>
                  <a:pt x="36" y="279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: 図形 784">
            <a:extLst>
              <a:ext uri="{FF2B5EF4-FFF2-40B4-BE49-F238E27FC236}">
                <a16:creationId xmlns:a16="http://schemas.microsoft.com/office/drawing/2014/main" id="{A1A23CFF-E123-42D0-BBDF-250679CEB804}"/>
              </a:ext>
            </a:extLst>
          </p:cNvPr>
          <p:cNvSpPr/>
          <p:nvPr/>
        </p:nvSpPr>
        <p:spPr>
          <a:xfrm>
            <a:off x="3804190" y="3260373"/>
            <a:ext cx="304767" cy="667863"/>
          </a:xfrm>
          <a:custGeom>
            <a:avLst/>
            <a:gdLst>
              <a:gd name="connsiteX0" fmla="*/ 83598 w 304767"/>
              <a:gd name="connsiteY0" fmla="*/ 352 h 667863"/>
              <a:gd name="connsiteX1" fmla="*/ 74073 w 304767"/>
              <a:gd name="connsiteY1" fmla="*/ 143227 h 667863"/>
              <a:gd name="connsiteX2" fmla="*/ 121698 w 304767"/>
              <a:gd name="connsiteY2" fmla="*/ 233715 h 667863"/>
              <a:gd name="connsiteX3" fmla="*/ 302673 w 304767"/>
              <a:gd name="connsiteY3" fmla="*/ 449615 h 667863"/>
              <a:gd name="connsiteX4" fmla="*/ 216948 w 304767"/>
              <a:gd name="connsiteY4" fmla="*/ 338490 h 667863"/>
              <a:gd name="connsiteX5" fmla="*/ 166148 w 304767"/>
              <a:gd name="connsiteY5" fmla="*/ 240065 h 667863"/>
              <a:gd name="connsiteX6" fmla="*/ 294735 w 304767"/>
              <a:gd name="connsiteY6" fmla="*/ 409927 h 667863"/>
              <a:gd name="connsiteX7" fmla="*/ 31210 w 304767"/>
              <a:gd name="connsiteY7" fmla="*/ 240065 h 667863"/>
              <a:gd name="connsiteX8" fmla="*/ 296323 w 304767"/>
              <a:gd name="connsiteY8" fmla="*/ 536927 h 667863"/>
              <a:gd name="connsiteX9" fmla="*/ 220123 w 304767"/>
              <a:gd name="connsiteY9" fmla="*/ 667102 h 667863"/>
              <a:gd name="connsiteX10" fmla="*/ 261398 w 304767"/>
              <a:gd name="connsiteY10" fmla="*/ 484540 h 667863"/>
              <a:gd name="connsiteX11" fmla="*/ 4223 w 304767"/>
              <a:gd name="connsiteY11" fmla="*/ 187677 h 667863"/>
              <a:gd name="connsiteX12" fmla="*/ 83598 w 304767"/>
              <a:gd name="connsiteY12" fmla="*/ 352 h 66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767" h="667863">
                <a:moveTo>
                  <a:pt x="83598" y="352"/>
                </a:moveTo>
                <a:cubicBezTo>
                  <a:pt x="95240" y="-7056"/>
                  <a:pt x="67723" y="104333"/>
                  <a:pt x="74073" y="143227"/>
                </a:cubicBezTo>
                <a:cubicBezTo>
                  <a:pt x="80423" y="182121"/>
                  <a:pt x="83598" y="182650"/>
                  <a:pt x="121698" y="233715"/>
                </a:cubicBezTo>
                <a:cubicBezTo>
                  <a:pt x="159798" y="284780"/>
                  <a:pt x="286798" y="432153"/>
                  <a:pt x="302673" y="449615"/>
                </a:cubicBezTo>
                <a:cubicBezTo>
                  <a:pt x="318548" y="467077"/>
                  <a:pt x="239702" y="373415"/>
                  <a:pt x="216948" y="338490"/>
                </a:cubicBezTo>
                <a:cubicBezTo>
                  <a:pt x="194194" y="303565"/>
                  <a:pt x="153184" y="228159"/>
                  <a:pt x="166148" y="240065"/>
                </a:cubicBezTo>
                <a:cubicBezTo>
                  <a:pt x="179112" y="251971"/>
                  <a:pt x="317225" y="409927"/>
                  <a:pt x="294735" y="409927"/>
                </a:cubicBezTo>
                <a:cubicBezTo>
                  <a:pt x="272245" y="409927"/>
                  <a:pt x="30945" y="218898"/>
                  <a:pt x="31210" y="240065"/>
                </a:cubicBezTo>
                <a:cubicBezTo>
                  <a:pt x="31475" y="261232"/>
                  <a:pt x="264838" y="465754"/>
                  <a:pt x="296323" y="536927"/>
                </a:cubicBezTo>
                <a:cubicBezTo>
                  <a:pt x="327808" y="608100"/>
                  <a:pt x="225944" y="675833"/>
                  <a:pt x="220123" y="667102"/>
                </a:cubicBezTo>
                <a:cubicBezTo>
                  <a:pt x="214302" y="658371"/>
                  <a:pt x="297381" y="564444"/>
                  <a:pt x="261398" y="484540"/>
                </a:cubicBezTo>
                <a:cubicBezTo>
                  <a:pt x="225415" y="404636"/>
                  <a:pt x="29094" y="270227"/>
                  <a:pt x="4223" y="187677"/>
                </a:cubicBezTo>
                <a:cubicBezTo>
                  <a:pt x="-20648" y="105127"/>
                  <a:pt x="71956" y="7760"/>
                  <a:pt x="83598" y="35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: 図形 785">
            <a:extLst>
              <a:ext uri="{FF2B5EF4-FFF2-40B4-BE49-F238E27FC236}">
                <a16:creationId xmlns:a16="http://schemas.microsoft.com/office/drawing/2014/main" id="{8E8FE03C-6EE9-44F0-A0FD-D828449C3828}"/>
              </a:ext>
            </a:extLst>
          </p:cNvPr>
          <p:cNvSpPr/>
          <p:nvPr/>
        </p:nvSpPr>
        <p:spPr>
          <a:xfrm>
            <a:off x="4195942" y="3421959"/>
            <a:ext cx="196111" cy="595297"/>
          </a:xfrm>
          <a:custGeom>
            <a:avLst/>
            <a:gdLst>
              <a:gd name="connsiteX0" fmla="*/ 125233 w 196111"/>
              <a:gd name="connsiteY0" fmla="*/ 64191 h 595297"/>
              <a:gd name="connsiteX1" fmla="*/ 122058 w 196111"/>
              <a:gd name="connsiteY1" fmla="*/ 356291 h 595297"/>
              <a:gd name="connsiteX2" fmla="*/ 1408 w 196111"/>
              <a:gd name="connsiteY2" fmla="*/ 594416 h 595297"/>
              <a:gd name="connsiteX3" fmla="*/ 64908 w 196111"/>
              <a:gd name="connsiteY3" fmla="*/ 419791 h 595297"/>
              <a:gd name="connsiteX4" fmla="*/ 195083 w 196111"/>
              <a:gd name="connsiteY4" fmla="*/ 691 h 595297"/>
              <a:gd name="connsiteX5" fmla="*/ 125233 w 196111"/>
              <a:gd name="connsiteY5" fmla="*/ 527741 h 595297"/>
              <a:gd name="connsiteX6" fmla="*/ 115708 w 196111"/>
              <a:gd name="connsiteY6" fmla="*/ 356291 h 595297"/>
              <a:gd name="connsiteX7" fmla="*/ 125233 w 196111"/>
              <a:gd name="connsiteY7" fmla="*/ 64191 h 59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111" h="595297">
                <a:moveTo>
                  <a:pt x="125233" y="64191"/>
                </a:moveTo>
                <a:cubicBezTo>
                  <a:pt x="126291" y="64191"/>
                  <a:pt x="142696" y="267920"/>
                  <a:pt x="122058" y="356291"/>
                </a:cubicBezTo>
                <a:cubicBezTo>
                  <a:pt x="101420" y="444662"/>
                  <a:pt x="10933" y="583833"/>
                  <a:pt x="1408" y="594416"/>
                </a:cubicBezTo>
                <a:cubicBezTo>
                  <a:pt x="-8117" y="604999"/>
                  <a:pt x="32629" y="518745"/>
                  <a:pt x="64908" y="419791"/>
                </a:cubicBezTo>
                <a:cubicBezTo>
                  <a:pt x="97187" y="320837"/>
                  <a:pt x="185029" y="-17301"/>
                  <a:pt x="195083" y="691"/>
                </a:cubicBezTo>
                <a:cubicBezTo>
                  <a:pt x="205137" y="18683"/>
                  <a:pt x="138462" y="468474"/>
                  <a:pt x="125233" y="527741"/>
                </a:cubicBezTo>
                <a:cubicBezTo>
                  <a:pt x="112004" y="587008"/>
                  <a:pt x="116766" y="433549"/>
                  <a:pt x="115708" y="356291"/>
                </a:cubicBezTo>
                <a:cubicBezTo>
                  <a:pt x="114650" y="279033"/>
                  <a:pt x="124175" y="64191"/>
                  <a:pt x="125233" y="6419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: 図形 787">
            <a:extLst>
              <a:ext uri="{FF2B5EF4-FFF2-40B4-BE49-F238E27FC236}">
                <a16:creationId xmlns:a16="http://schemas.microsoft.com/office/drawing/2014/main" id="{555F0C5D-E07F-40DF-B7A3-6C6E267B9333}"/>
              </a:ext>
            </a:extLst>
          </p:cNvPr>
          <p:cNvSpPr/>
          <p:nvPr/>
        </p:nvSpPr>
        <p:spPr>
          <a:xfrm>
            <a:off x="5288260" y="3360823"/>
            <a:ext cx="218476" cy="803057"/>
          </a:xfrm>
          <a:custGeom>
            <a:avLst/>
            <a:gdLst>
              <a:gd name="connsiteX0" fmla="*/ 218460 w 218476"/>
              <a:gd name="connsiteY0" fmla="*/ 2137 h 803057"/>
              <a:gd name="connsiteX1" fmla="*/ 71140 w 218476"/>
              <a:gd name="connsiteY1" fmla="*/ 459337 h 803057"/>
              <a:gd name="connsiteX2" fmla="*/ 121940 w 218476"/>
              <a:gd name="connsiteY2" fmla="*/ 799697 h 803057"/>
              <a:gd name="connsiteX3" fmla="*/ 66060 w 218476"/>
              <a:gd name="connsiteY3" fmla="*/ 626977 h 803057"/>
              <a:gd name="connsiteX4" fmla="*/ 20 w 218476"/>
              <a:gd name="connsiteY4" fmla="*/ 520297 h 803057"/>
              <a:gd name="connsiteX5" fmla="*/ 60980 w 218476"/>
              <a:gd name="connsiteY5" fmla="*/ 296777 h 803057"/>
              <a:gd name="connsiteX6" fmla="*/ 218460 w 218476"/>
              <a:gd name="connsiteY6" fmla="*/ 2137 h 80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76" h="803057">
                <a:moveTo>
                  <a:pt x="218460" y="2137"/>
                </a:moveTo>
                <a:cubicBezTo>
                  <a:pt x="220153" y="29230"/>
                  <a:pt x="87227" y="326410"/>
                  <a:pt x="71140" y="459337"/>
                </a:cubicBezTo>
                <a:cubicBezTo>
                  <a:pt x="55053" y="592264"/>
                  <a:pt x="122787" y="771757"/>
                  <a:pt x="121940" y="799697"/>
                </a:cubicBezTo>
                <a:cubicBezTo>
                  <a:pt x="121093" y="827637"/>
                  <a:pt x="86380" y="673544"/>
                  <a:pt x="66060" y="626977"/>
                </a:cubicBezTo>
                <a:cubicBezTo>
                  <a:pt x="45740" y="580410"/>
                  <a:pt x="867" y="575330"/>
                  <a:pt x="20" y="520297"/>
                </a:cubicBezTo>
                <a:cubicBezTo>
                  <a:pt x="-827" y="465264"/>
                  <a:pt x="24573" y="380597"/>
                  <a:pt x="60980" y="296777"/>
                </a:cubicBezTo>
                <a:cubicBezTo>
                  <a:pt x="97387" y="212957"/>
                  <a:pt x="216767" y="-24956"/>
                  <a:pt x="218460" y="2137"/>
                </a:cubicBez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: 図形 788">
            <a:extLst>
              <a:ext uri="{FF2B5EF4-FFF2-40B4-BE49-F238E27FC236}">
                <a16:creationId xmlns:a16="http://schemas.microsoft.com/office/drawing/2014/main" id="{95626809-ADCD-408B-B69F-C50724F372A7}"/>
              </a:ext>
            </a:extLst>
          </p:cNvPr>
          <p:cNvSpPr/>
          <p:nvPr/>
        </p:nvSpPr>
        <p:spPr>
          <a:xfrm>
            <a:off x="5246691" y="3314227"/>
            <a:ext cx="717258" cy="939209"/>
          </a:xfrm>
          <a:custGeom>
            <a:avLst/>
            <a:gdLst>
              <a:gd name="connsiteX0" fmla="*/ 295589 w 717258"/>
              <a:gd name="connsiteY0" fmla="*/ 8093 h 939209"/>
              <a:gd name="connsiteX1" fmla="*/ 168589 w 717258"/>
              <a:gd name="connsiteY1" fmla="*/ 343373 h 939209"/>
              <a:gd name="connsiteX2" fmla="*/ 117789 w 717258"/>
              <a:gd name="connsiteY2" fmla="*/ 480533 h 939209"/>
              <a:gd name="connsiteX3" fmla="*/ 163509 w 717258"/>
              <a:gd name="connsiteY3" fmla="*/ 663413 h 939209"/>
              <a:gd name="connsiteX4" fmla="*/ 717229 w 717258"/>
              <a:gd name="connsiteY4" fmla="*/ 937733 h 939209"/>
              <a:gd name="connsiteX5" fmla="*/ 188909 w 717258"/>
              <a:gd name="connsiteY5" fmla="*/ 775173 h 939209"/>
              <a:gd name="connsiteX6" fmla="*/ 260029 w 717258"/>
              <a:gd name="connsiteY6" fmla="*/ 831053 h 939209"/>
              <a:gd name="connsiteX7" fmla="*/ 412429 w 717258"/>
              <a:gd name="connsiteY7" fmla="*/ 927573 h 939209"/>
              <a:gd name="connsiteX8" fmla="*/ 949 w 717258"/>
              <a:gd name="connsiteY8" fmla="*/ 719293 h 939209"/>
              <a:gd name="connsiteX9" fmla="*/ 295589 w 717258"/>
              <a:gd name="connsiteY9" fmla="*/ 8093 h 93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258" h="939209">
                <a:moveTo>
                  <a:pt x="295589" y="8093"/>
                </a:moveTo>
                <a:cubicBezTo>
                  <a:pt x="323529" y="-54560"/>
                  <a:pt x="198222" y="264633"/>
                  <a:pt x="168589" y="343373"/>
                </a:cubicBezTo>
                <a:cubicBezTo>
                  <a:pt x="138956" y="422113"/>
                  <a:pt x="118636" y="427193"/>
                  <a:pt x="117789" y="480533"/>
                </a:cubicBezTo>
                <a:cubicBezTo>
                  <a:pt x="116942" y="533873"/>
                  <a:pt x="63602" y="587213"/>
                  <a:pt x="163509" y="663413"/>
                </a:cubicBezTo>
                <a:cubicBezTo>
                  <a:pt x="263416" y="739613"/>
                  <a:pt x="712996" y="919106"/>
                  <a:pt x="717229" y="937733"/>
                </a:cubicBezTo>
                <a:cubicBezTo>
                  <a:pt x="721462" y="956360"/>
                  <a:pt x="265109" y="792953"/>
                  <a:pt x="188909" y="775173"/>
                </a:cubicBezTo>
                <a:cubicBezTo>
                  <a:pt x="112709" y="757393"/>
                  <a:pt x="222776" y="805653"/>
                  <a:pt x="260029" y="831053"/>
                </a:cubicBezTo>
                <a:cubicBezTo>
                  <a:pt x="297282" y="856453"/>
                  <a:pt x="455609" y="946200"/>
                  <a:pt x="412429" y="927573"/>
                </a:cubicBezTo>
                <a:cubicBezTo>
                  <a:pt x="369249" y="908946"/>
                  <a:pt x="20422" y="867460"/>
                  <a:pt x="949" y="719293"/>
                </a:cubicBezTo>
                <a:cubicBezTo>
                  <a:pt x="-18524" y="571126"/>
                  <a:pt x="267649" y="70746"/>
                  <a:pt x="295589" y="809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: 図形 790">
            <a:extLst>
              <a:ext uri="{FF2B5EF4-FFF2-40B4-BE49-F238E27FC236}">
                <a16:creationId xmlns:a16="http://schemas.microsoft.com/office/drawing/2014/main" id="{7DCEF079-60B6-44BF-9F00-CBA54593416F}"/>
              </a:ext>
            </a:extLst>
          </p:cNvPr>
          <p:cNvSpPr/>
          <p:nvPr/>
        </p:nvSpPr>
        <p:spPr>
          <a:xfrm>
            <a:off x="4779963" y="3440070"/>
            <a:ext cx="490802" cy="170048"/>
          </a:xfrm>
          <a:custGeom>
            <a:avLst/>
            <a:gdLst>
              <a:gd name="connsiteX0" fmla="*/ 0 w 490802"/>
              <a:gd name="connsiteY0" fmla="*/ 130218 h 170048"/>
              <a:gd name="connsiteX1" fmla="*/ 57150 w 490802"/>
              <a:gd name="connsiteY1" fmla="*/ 130218 h 170048"/>
              <a:gd name="connsiteX2" fmla="*/ 266700 w 490802"/>
              <a:gd name="connsiteY2" fmla="*/ 125455 h 170048"/>
              <a:gd name="connsiteX3" fmla="*/ 371475 w 490802"/>
              <a:gd name="connsiteY3" fmla="*/ 76243 h 170048"/>
              <a:gd name="connsiteX4" fmla="*/ 490537 w 490802"/>
              <a:gd name="connsiteY4" fmla="*/ 43 h 170048"/>
              <a:gd name="connsiteX5" fmla="*/ 403225 w 490802"/>
              <a:gd name="connsiteY5" fmla="*/ 87355 h 170048"/>
              <a:gd name="connsiteX6" fmla="*/ 387350 w 490802"/>
              <a:gd name="connsiteY6" fmla="*/ 142918 h 170048"/>
              <a:gd name="connsiteX7" fmla="*/ 287337 w 490802"/>
              <a:gd name="connsiteY7" fmla="*/ 169905 h 170048"/>
              <a:gd name="connsiteX8" fmla="*/ 130175 w 490802"/>
              <a:gd name="connsiteY8" fmla="*/ 152443 h 170048"/>
              <a:gd name="connsiteX9" fmla="*/ 0 w 490802"/>
              <a:gd name="connsiteY9" fmla="*/ 130218 h 1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802" h="170048">
                <a:moveTo>
                  <a:pt x="0" y="130218"/>
                </a:moveTo>
                <a:lnTo>
                  <a:pt x="57150" y="130218"/>
                </a:lnTo>
                <a:lnTo>
                  <a:pt x="266700" y="125455"/>
                </a:lnTo>
                <a:cubicBezTo>
                  <a:pt x="319087" y="116459"/>
                  <a:pt x="334169" y="97145"/>
                  <a:pt x="371475" y="76243"/>
                </a:cubicBezTo>
                <a:cubicBezTo>
                  <a:pt x="408781" y="55341"/>
                  <a:pt x="485245" y="-1809"/>
                  <a:pt x="490537" y="43"/>
                </a:cubicBezTo>
                <a:cubicBezTo>
                  <a:pt x="495829" y="1895"/>
                  <a:pt x="420423" y="63543"/>
                  <a:pt x="403225" y="87355"/>
                </a:cubicBezTo>
                <a:cubicBezTo>
                  <a:pt x="386027" y="111167"/>
                  <a:pt x="406665" y="129160"/>
                  <a:pt x="387350" y="142918"/>
                </a:cubicBezTo>
                <a:cubicBezTo>
                  <a:pt x="368035" y="156676"/>
                  <a:pt x="330199" y="168318"/>
                  <a:pt x="287337" y="169905"/>
                </a:cubicBezTo>
                <a:cubicBezTo>
                  <a:pt x="244475" y="171492"/>
                  <a:pt x="176477" y="159587"/>
                  <a:pt x="130175" y="152443"/>
                </a:cubicBezTo>
                <a:cubicBezTo>
                  <a:pt x="83873" y="145299"/>
                  <a:pt x="46699" y="136171"/>
                  <a:pt x="0" y="130218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3" name="フリーフォーム: 図形 792">
            <a:extLst>
              <a:ext uri="{FF2B5EF4-FFF2-40B4-BE49-F238E27FC236}">
                <a16:creationId xmlns:a16="http://schemas.microsoft.com/office/drawing/2014/main" id="{3E9BCAFC-AB85-43A4-BEE7-28231D61185C}"/>
              </a:ext>
            </a:extLst>
          </p:cNvPr>
          <p:cNvSpPr/>
          <p:nvPr/>
        </p:nvSpPr>
        <p:spPr>
          <a:xfrm>
            <a:off x="4767902" y="3410704"/>
            <a:ext cx="542481" cy="191629"/>
          </a:xfrm>
          <a:custGeom>
            <a:avLst/>
            <a:gdLst>
              <a:gd name="connsiteX0" fmla="*/ 2536 w 542481"/>
              <a:gd name="connsiteY0" fmla="*/ 150059 h 191629"/>
              <a:gd name="connsiteX1" fmla="*/ 146998 w 542481"/>
              <a:gd name="connsiteY1" fmla="*/ 151646 h 191629"/>
              <a:gd name="connsiteX2" fmla="*/ 277173 w 542481"/>
              <a:gd name="connsiteY2" fmla="*/ 92909 h 191629"/>
              <a:gd name="connsiteX3" fmla="*/ 350198 w 542481"/>
              <a:gd name="connsiteY3" fmla="*/ 80209 h 191629"/>
              <a:gd name="connsiteX4" fmla="*/ 501011 w 542481"/>
              <a:gd name="connsiteY4" fmla="*/ 27821 h 191629"/>
              <a:gd name="connsiteX5" fmla="*/ 542286 w 542481"/>
              <a:gd name="connsiteY5" fmla="*/ 834 h 191629"/>
              <a:gd name="connsiteX6" fmla="*/ 489898 w 542481"/>
              <a:gd name="connsiteY6" fmla="*/ 57984 h 191629"/>
              <a:gd name="connsiteX7" fmla="*/ 389886 w 542481"/>
              <a:gd name="connsiteY7" fmla="*/ 164346 h 191629"/>
              <a:gd name="connsiteX8" fmla="*/ 275586 w 542481"/>
              <a:gd name="connsiteY8" fmla="*/ 191334 h 191629"/>
              <a:gd name="connsiteX9" fmla="*/ 2536 w 542481"/>
              <a:gd name="connsiteY9" fmla="*/ 150059 h 19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481" h="191629">
                <a:moveTo>
                  <a:pt x="2536" y="150059"/>
                </a:moveTo>
                <a:cubicBezTo>
                  <a:pt x="-18895" y="143444"/>
                  <a:pt x="101225" y="161171"/>
                  <a:pt x="146998" y="151646"/>
                </a:cubicBezTo>
                <a:cubicBezTo>
                  <a:pt x="192771" y="142121"/>
                  <a:pt x="243306" y="104815"/>
                  <a:pt x="277173" y="92909"/>
                </a:cubicBezTo>
                <a:cubicBezTo>
                  <a:pt x="311040" y="81003"/>
                  <a:pt x="312892" y="91057"/>
                  <a:pt x="350198" y="80209"/>
                </a:cubicBezTo>
                <a:cubicBezTo>
                  <a:pt x="387504" y="69361"/>
                  <a:pt x="468996" y="41050"/>
                  <a:pt x="501011" y="27821"/>
                </a:cubicBezTo>
                <a:cubicBezTo>
                  <a:pt x="533026" y="14592"/>
                  <a:pt x="544138" y="-4193"/>
                  <a:pt x="542286" y="834"/>
                </a:cubicBezTo>
                <a:cubicBezTo>
                  <a:pt x="540434" y="5861"/>
                  <a:pt x="489898" y="57984"/>
                  <a:pt x="489898" y="57984"/>
                </a:cubicBezTo>
                <a:cubicBezTo>
                  <a:pt x="464498" y="85236"/>
                  <a:pt x="425605" y="142121"/>
                  <a:pt x="389886" y="164346"/>
                </a:cubicBezTo>
                <a:cubicBezTo>
                  <a:pt x="354167" y="186571"/>
                  <a:pt x="338028" y="193186"/>
                  <a:pt x="275586" y="191334"/>
                </a:cubicBezTo>
                <a:cubicBezTo>
                  <a:pt x="213144" y="189482"/>
                  <a:pt x="23967" y="156674"/>
                  <a:pt x="2536" y="150059"/>
                </a:cubicBezTo>
                <a:close/>
              </a:path>
            </a:pathLst>
          </a:custGeom>
          <a:solidFill>
            <a:srgbClr val="FF33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: 図形 793">
            <a:extLst>
              <a:ext uri="{FF2B5EF4-FFF2-40B4-BE49-F238E27FC236}">
                <a16:creationId xmlns:a16="http://schemas.microsoft.com/office/drawing/2014/main" id="{7F8371C4-1075-498A-AE49-E1343DE8EFAE}"/>
              </a:ext>
            </a:extLst>
          </p:cNvPr>
          <p:cNvSpPr/>
          <p:nvPr/>
        </p:nvSpPr>
        <p:spPr>
          <a:xfrm>
            <a:off x="5008177" y="3516310"/>
            <a:ext cx="134038" cy="24299"/>
          </a:xfrm>
          <a:custGeom>
            <a:avLst/>
            <a:gdLst>
              <a:gd name="connsiteX0" fmla="*/ 386 w 134038"/>
              <a:gd name="connsiteY0" fmla="*/ 22228 h 24299"/>
              <a:gd name="connsiteX1" fmla="*/ 130561 w 134038"/>
              <a:gd name="connsiteY1" fmla="*/ 3 h 24299"/>
              <a:gd name="connsiteX2" fmla="*/ 90873 w 134038"/>
              <a:gd name="connsiteY2" fmla="*/ 20640 h 24299"/>
              <a:gd name="connsiteX3" fmla="*/ 386 w 134038"/>
              <a:gd name="connsiteY3" fmla="*/ 22228 h 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38" h="24299">
                <a:moveTo>
                  <a:pt x="386" y="22228"/>
                </a:moveTo>
                <a:cubicBezTo>
                  <a:pt x="7001" y="18789"/>
                  <a:pt x="115480" y="268"/>
                  <a:pt x="130561" y="3"/>
                </a:cubicBezTo>
                <a:cubicBezTo>
                  <a:pt x="145642" y="-262"/>
                  <a:pt x="107806" y="16671"/>
                  <a:pt x="90873" y="20640"/>
                </a:cubicBezTo>
                <a:cubicBezTo>
                  <a:pt x="73940" y="24609"/>
                  <a:pt x="-6229" y="25667"/>
                  <a:pt x="386" y="222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: 図形 794">
            <a:extLst>
              <a:ext uri="{FF2B5EF4-FFF2-40B4-BE49-F238E27FC236}">
                <a16:creationId xmlns:a16="http://schemas.microsoft.com/office/drawing/2014/main" id="{A1645A62-ACEF-4BD5-87DA-B7F7D3F875EB}"/>
              </a:ext>
            </a:extLst>
          </p:cNvPr>
          <p:cNvSpPr/>
          <p:nvPr/>
        </p:nvSpPr>
        <p:spPr>
          <a:xfrm>
            <a:off x="4981559" y="3540623"/>
            <a:ext cx="193323" cy="53552"/>
          </a:xfrm>
          <a:custGeom>
            <a:avLst/>
            <a:gdLst>
              <a:gd name="connsiteX0" fmla="*/ 16 w 193323"/>
              <a:gd name="connsiteY0" fmla="*/ 40777 h 53552"/>
              <a:gd name="connsiteX1" fmla="*/ 107966 w 193323"/>
              <a:gd name="connsiteY1" fmla="*/ 51890 h 53552"/>
              <a:gd name="connsiteX2" fmla="*/ 192104 w 193323"/>
              <a:gd name="connsiteY2" fmla="*/ 1090 h 53552"/>
              <a:gd name="connsiteX3" fmla="*/ 154004 w 193323"/>
              <a:gd name="connsiteY3" fmla="*/ 18552 h 53552"/>
              <a:gd name="connsiteX4" fmla="*/ 100029 w 193323"/>
              <a:gd name="connsiteY4" fmla="*/ 36015 h 53552"/>
              <a:gd name="connsiteX5" fmla="*/ 16 w 193323"/>
              <a:gd name="connsiteY5" fmla="*/ 40777 h 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23" h="53552">
                <a:moveTo>
                  <a:pt x="16" y="40777"/>
                </a:moveTo>
                <a:cubicBezTo>
                  <a:pt x="1339" y="43423"/>
                  <a:pt x="75951" y="58505"/>
                  <a:pt x="107966" y="51890"/>
                </a:cubicBezTo>
                <a:cubicBezTo>
                  <a:pt x="139981" y="45275"/>
                  <a:pt x="184431" y="6646"/>
                  <a:pt x="192104" y="1090"/>
                </a:cubicBezTo>
                <a:cubicBezTo>
                  <a:pt x="199777" y="-4466"/>
                  <a:pt x="169350" y="12731"/>
                  <a:pt x="154004" y="18552"/>
                </a:cubicBezTo>
                <a:cubicBezTo>
                  <a:pt x="138658" y="24373"/>
                  <a:pt x="124371" y="33634"/>
                  <a:pt x="100029" y="36015"/>
                </a:cubicBezTo>
                <a:cubicBezTo>
                  <a:pt x="75687" y="38396"/>
                  <a:pt x="-1307" y="38131"/>
                  <a:pt x="16" y="407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7" name="フリーフォーム: 図形 796">
            <a:extLst>
              <a:ext uri="{FF2B5EF4-FFF2-40B4-BE49-F238E27FC236}">
                <a16:creationId xmlns:a16="http://schemas.microsoft.com/office/drawing/2014/main" id="{C29AAD5A-0FA9-438A-B9A7-EB54021B9B6C}"/>
              </a:ext>
            </a:extLst>
          </p:cNvPr>
          <p:cNvSpPr/>
          <p:nvPr/>
        </p:nvSpPr>
        <p:spPr>
          <a:xfrm>
            <a:off x="5066668" y="2578809"/>
            <a:ext cx="383855" cy="99026"/>
          </a:xfrm>
          <a:custGeom>
            <a:avLst/>
            <a:gdLst>
              <a:gd name="connsiteX0" fmla="*/ 632 w 383855"/>
              <a:gd name="connsiteY0" fmla="*/ 60674 h 99026"/>
              <a:gd name="connsiteX1" fmla="*/ 121282 w 383855"/>
              <a:gd name="connsiteY1" fmla="*/ 16224 h 99026"/>
              <a:gd name="connsiteX2" fmla="*/ 233465 w 383855"/>
              <a:gd name="connsiteY2" fmla="*/ 1408 h 99026"/>
              <a:gd name="connsiteX3" fmla="*/ 201715 w 383855"/>
              <a:gd name="connsiteY3" fmla="*/ 5641 h 99026"/>
              <a:gd name="connsiteX4" fmla="*/ 383749 w 383855"/>
              <a:gd name="connsiteY4" fmla="*/ 45858 h 99026"/>
              <a:gd name="connsiteX5" fmla="*/ 227115 w 383855"/>
              <a:gd name="connsiteY5" fmla="*/ 45858 h 99026"/>
              <a:gd name="connsiteX6" fmla="*/ 157265 w 383855"/>
              <a:gd name="connsiteY6" fmla="*/ 52208 h 99026"/>
              <a:gd name="connsiteX7" fmla="*/ 106465 w 383855"/>
              <a:gd name="connsiteY7" fmla="*/ 77608 h 99026"/>
              <a:gd name="connsiteX8" fmla="*/ 108582 w 383855"/>
              <a:gd name="connsiteY8" fmla="*/ 60674 h 99026"/>
              <a:gd name="connsiteX9" fmla="*/ 74715 w 383855"/>
              <a:gd name="connsiteY9" fmla="*/ 98774 h 99026"/>
              <a:gd name="connsiteX10" fmla="*/ 632 w 383855"/>
              <a:gd name="connsiteY10" fmla="*/ 60674 h 9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55" h="99026">
                <a:moveTo>
                  <a:pt x="632" y="60674"/>
                </a:moveTo>
                <a:cubicBezTo>
                  <a:pt x="8393" y="46916"/>
                  <a:pt x="82477" y="26102"/>
                  <a:pt x="121282" y="16224"/>
                </a:cubicBezTo>
                <a:cubicBezTo>
                  <a:pt x="160088" y="6346"/>
                  <a:pt x="233465" y="1408"/>
                  <a:pt x="233465" y="1408"/>
                </a:cubicBezTo>
                <a:cubicBezTo>
                  <a:pt x="246871" y="-356"/>
                  <a:pt x="176668" y="-1767"/>
                  <a:pt x="201715" y="5641"/>
                </a:cubicBezTo>
                <a:cubicBezTo>
                  <a:pt x="226762" y="13049"/>
                  <a:pt x="379516" y="39155"/>
                  <a:pt x="383749" y="45858"/>
                </a:cubicBezTo>
                <a:cubicBezTo>
                  <a:pt x="387982" y="52561"/>
                  <a:pt x="264862" y="44800"/>
                  <a:pt x="227115" y="45858"/>
                </a:cubicBezTo>
                <a:cubicBezTo>
                  <a:pt x="189368" y="46916"/>
                  <a:pt x="177373" y="46916"/>
                  <a:pt x="157265" y="52208"/>
                </a:cubicBezTo>
                <a:cubicBezTo>
                  <a:pt x="137157" y="57500"/>
                  <a:pt x="114579" y="76197"/>
                  <a:pt x="106465" y="77608"/>
                </a:cubicBezTo>
                <a:cubicBezTo>
                  <a:pt x="98351" y="79019"/>
                  <a:pt x="113874" y="57146"/>
                  <a:pt x="108582" y="60674"/>
                </a:cubicBezTo>
                <a:cubicBezTo>
                  <a:pt x="103290" y="64202"/>
                  <a:pt x="90590" y="95599"/>
                  <a:pt x="74715" y="98774"/>
                </a:cubicBezTo>
                <a:cubicBezTo>
                  <a:pt x="58840" y="101949"/>
                  <a:pt x="-7129" y="74432"/>
                  <a:pt x="632" y="60674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" name="フリーフォーム: 図形 797">
            <a:extLst>
              <a:ext uri="{FF2B5EF4-FFF2-40B4-BE49-F238E27FC236}">
                <a16:creationId xmlns:a16="http://schemas.microsoft.com/office/drawing/2014/main" id="{C2E053C8-13D0-4A35-97D4-58A3EA093A4C}"/>
              </a:ext>
            </a:extLst>
          </p:cNvPr>
          <p:cNvSpPr/>
          <p:nvPr/>
        </p:nvSpPr>
        <p:spPr>
          <a:xfrm>
            <a:off x="4293729" y="2703106"/>
            <a:ext cx="437861" cy="147733"/>
          </a:xfrm>
          <a:custGeom>
            <a:avLst/>
            <a:gdLst>
              <a:gd name="connsiteX0" fmla="*/ 988 w 437861"/>
              <a:gd name="connsiteY0" fmla="*/ 143811 h 147733"/>
              <a:gd name="connsiteX1" fmla="*/ 163971 w 437861"/>
              <a:gd name="connsiteY1" fmla="*/ 57027 h 147733"/>
              <a:gd name="connsiteX2" fmla="*/ 252871 w 437861"/>
              <a:gd name="connsiteY2" fmla="*/ 6227 h 147733"/>
              <a:gd name="connsiteX3" fmla="*/ 437021 w 437861"/>
              <a:gd name="connsiteY3" fmla="*/ 1994 h 147733"/>
              <a:gd name="connsiteX4" fmla="*/ 324838 w 437861"/>
              <a:gd name="connsiteY4" fmla="*/ 16811 h 147733"/>
              <a:gd name="connsiteX5" fmla="*/ 413738 w 437861"/>
              <a:gd name="connsiteY5" fmla="*/ 21044 h 147733"/>
              <a:gd name="connsiteX6" fmla="*/ 259221 w 437861"/>
              <a:gd name="connsiteY6" fmla="*/ 57027 h 147733"/>
              <a:gd name="connsiteX7" fmla="*/ 102588 w 437861"/>
              <a:gd name="connsiteY7" fmla="*/ 124761 h 147733"/>
              <a:gd name="connsiteX8" fmla="*/ 988 w 437861"/>
              <a:gd name="connsiteY8" fmla="*/ 143811 h 1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61" h="147733">
                <a:moveTo>
                  <a:pt x="988" y="143811"/>
                </a:moveTo>
                <a:cubicBezTo>
                  <a:pt x="11218" y="132522"/>
                  <a:pt x="121991" y="79958"/>
                  <a:pt x="163971" y="57027"/>
                </a:cubicBezTo>
                <a:cubicBezTo>
                  <a:pt x="205951" y="34096"/>
                  <a:pt x="207363" y="15399"/>
                  <a:pt x="252871" y="6227"/>
                </a:cubicBezTo>
                <a:cubicBezTo>
                  <a:pt x="298379" y="-2945"/>
                  <a:pt x="425027" y="230"/>
                  <a:pt x="437021" y="1994"/>
                </a:cubicBezTo>
                <a:cubicBezTo>
                  <a:pt x="449016" y="3758"/>
                  <a:pt x="328718" y="13636"/>
                  <a:pt x="324838" y="16811"/>
                </a:cubicBezTo>
                <a:cubicBezTo>
                  <a:pt x="320958" y="19986"/>
                  <a:pt x="424674" y="14341"/>
                  <a:pt x="413738" y="21044"/>
                </a:cubicBezTo>
                <a:cubicBezTo>
                  <a:pt x="402802" y="27747"/>
                  <a:pt x="311079" y="39741"/>
                  <a:pt x="259221" y="57027"/>
                </a:cubicBezTo>
                <a:cubicBezTo>
                  <a:pt x="207363" y="74313"/>
                  <a:pt x="142805" y="109592"/>
                  <a:pt x="102588" y="124761"/>
                </a:cubicBezTo>
                <a:cubicBezTo>
                  <a:pt x="62371" y="139930"/>
                  <a:pt x="-9242" y="155100"/>
                  <a:pt x="988" y="143811"/>
                </a:cubicBezTo>
                <a:close/>
              </a:path>
            </a:pathLst>
          </a:custGeom>
          <a:solidFill>
            <a:srgbClr val="FFFF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0" name="フリーフォーム: 図形 799">
            <a:extLst>
              <a:ext uri="{FF2B5EF4-FFF2-40B4-BE49-F238E27FC236}">
                <a16:creationId xmlns:a16="http://schemas.microsoft.com/office/drawing/2014/main" id="{A5C505DD-1583-451F-8B8E-9CC0E0167E63}"/>
              </a:ext>
            </a:extLst>
          </p:cNvPr>
          <p:cNvSpPr/>
          <p:nvPr/>
        </p:nvSpPr>
        <p:spPr>
          <a:xfrm>
            <a:off x="5074677" y="4045721"/>
            <a:ext cx="126123" cy="488567"/>
          </a:xfrm>
          <a:custGeom>
            <a:avLst/>
            <a:gdLst>
              <a:gd name="connsiteX0" fmla="*/ 28606 w 126123"/>
              <a:gd name="connsiteY0" fmla="*/ 1346 h 488567"/>
              <a:gd name="connsiteX1" fmla="*/ 125973 w 126123"/>
              <a:gd name="connsiteY1" fmla="*/ 477596 h 488567"/>
              <a:gd name="connsiteX2" fmla="*/ 3206 w 126123"/>
              <a:gd name="connsiteY2" fmla="*/ 335779 h 488567"/>
              <a:gd name="connsiteX3" fmla="*/ 34956 w 126123"/>
              <a:gd name="connsiteY3" fmla="*/ 333662 h 488567"/>
              <a:gd name="connsiteX4" fmla="*/ 28606 w 126123"/>
              <a:gd name="connsiteY4" fmla="*/ 1346 h 48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23" h="488567">
                <a:moveTo>
                  <a:pt x="28606" y="1346"/>
                </a:moveTo>
                <a:cubicBezTo>
                  <a:pt x="43775" y="25335"/>
                  <a:pt x="130206" y="421857"/>
                  <a:pt x="125973" y="477596"/>
                </a:cubicBezTo>
                <a:cubicBezTo>
                  <a:pt x="121740" y="533335"/>
                  <a:pt x="18375" y="359768"/>
                  <a:pt x="3206" y="335779"/>
                </a:cubicBezTo>
                <a:cubicBezTo>
                  <a:pt x="-11963" y="311790"/>
                  <a:pt x="31428" y="386226"/>
                  <a:pt x="34956" y="333662"/>
                </a:cubicBezTo>
                <a:cubicBezTo>
                  <a:pt x="38484" y="281098"/>
                  <a:pt x="13437" y="-22643"/>
                  <a:pt x="28606" y="1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1" name="フリーフォーム: 図形 800">
            <a:extLst>
              <a:ext uri="{FF2B5EF4-FFF2-40B4-BE49-F238E27FC236}">
                <a16:creationId xmlns:a16="http://schemas.microsoft.com/office/drawing/2014/main" id="{901C7206-216D-4025-9ED7-438FC39D1A87}"/>
              </a:ext>
            </a:extLst>
          </p:cNvPr>
          <p:cNvSpPr/>
          <p:nvPr/>
        </p:nvSpPr>
        <p:spPr>
          <a:xfrm>
            <a:off x="4148009" y="3669372"/>
            <a:ext cx="803839" cy="413688"/>
          </a:xfrm>
          <a:custGeom>
            <a:avLst/>
            <a:gdLst>
              <a:gd name="connsiteX0" fmla="*/ 167874 w 803839"/>
              <a:gd name="connsiteY0" fmla="*/ 928 h 413688"/>
              <a:gd name="connsiteX1" fmla="*/ 730908 w 803839"/>
              <a:gd name="connsiteY1" fmla="*/ 218945 h 413688"/>
              <a:gd name="connsiteX2" fmla="*/ 688574 w 803839"/>
              <a:gd name="connsiteY2" fmla="*/ 227411 h 413688"/>
              <a:gd name="connsiteX3" fmla="*/ 707624 w 803839"/>
              <a:gd name="connsiteY3" fmla="*/ 252811 h 413688"/>
              <a:gd name="connsiteX4" fmla="*/ 565808 w 803839"/>
              <a:gd name="connsiteY4" fmla="*/ 314195 h 413688"/>
              <a:gd name="connsiteX5" fmla="*/ 620841 w 803839"/>
              <a:gd name="connsiteY5" fmla="*/ 413678 h 413688"/>
              <a:gd name="connsiteX6" fmla="*/ 798641 w 803839"/>
              <a:gd name="connsiteY6" fmla="*/ 320545 h 413688"/>
              <a:gd name="connsiteX7" fmla="*/ 743608 w 803839"/>
              <a:gd name="connsiteY7" fmla="*/ 322661 h 413688"/>
              <a:gd name="connsiteX8" fmla="*/ 612374 w 803839"/>
              <a:gd name="connsiteY8" fmla="*/ 398861 h 413688"/>
              <a:gd name="connsiteX9" fmla="*/ 15474 w 803839"/>
              <a:gd name="connsiteY9" fmla="*/ 303611 h 413688"/>
              <a:gd name="connsiteX10" fmla="*/ 176341 w 803839"/>
              <a:gd name="connsiteY10" fmla="*/ 269745 h 413688"/>
              <a:gd name="connsiteX11" fmla="*/ 184808 w 803839"/>
              <a:gd name="connsiteY11" fmla="*/ 113111 h 413688"/>
              <a:gd name="connsiteX12" fmla="*/ 216558 w 803839"/>
              <a:gd name="connsiteY12" fmla="*/ 174495 h 413688"/>
              <a:gd name="connsiteX13" fmla="*/ 229258 w 803839"/>
              <a:gd name="connsiteY13" fmla="*/ 140628 h 413688"/>
              <a:gd name="connsiteX14" fmla="*/ 167874 w 803839"/>
              <a:gd name="connsiteY14" fmla="*/ 928 h 41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3839" h="413688">
                <a:moveTo>
                  <a:pt x="167874" y="928"/>
                </a:moveTo>
                <a:cubicBezTo>
                  <a:pt x="251482" y="13981"/>
                  <a:pt x="644125" y="181198"/>
                  <a:pt x="730908" y="218945"/>
                </a:cubicBezTo>
                <a:cubicBezTo>
                  <a:pt x="817691" y="256692"/>
                  <a:pt x="692455" y="221767"/>
                  <a:pt x="688574" y="227411"/>
                </a:cubicBezTo>
                <a:cubicBezTo>
                  <a:pt x="684693" y="233055"/>
                  <a:pt x="728085" y="238347"/>
                  <a:pt x="707624" y="252811"/>
                </a:cubicBezTo>
                <a:cubicBezTo>
                  <a:pt x="687163" y="267275"/>
                  <a:pt x="580272" y="287384"/>
                  <a:pt x="565808" y="314195"/>
                </a:cubicBezTo>
                <a:cubicBezTo>
                  <a:pt x="551344" y="341006"/>
                  <a:pt x="582036" y="412620"/>
                  <a:pt x="620841" y="413678"/>
                </a:cubicBezTo>
                <a:cubicBezTo>
                  <a:pt x="659646" y="414736"/>
                  <a:pt x="778180" y="335715"/>
                  <a:pt x="798641" y="320545"/>
                </a:cubicBezTo>
                <a:cubicBezTo>
                  <a:pt x="819102" y="305376"/>
                  <a:pt x="774652" y="309608"/>
                  <a:pt x="743608" y="322661"/>
                </a:cubicBezTo>
                <a:cubicBezTo>
                  <a:pt x="712564" y="335714"/>
                  <a:pt x="733730" y="402036"/>
                  <a:pt x="612374" y="398861"/>
                </a:cubicBezTo>
                <a:cubicBezTo>
                  <a:pt x="491018" y="395686"/>
                  <a:pt x="88146" y="325130"/>
                  <a:pt x="15474" y="303611"/>
                </a:cubicBezTo>
                <a:cubicBezTo>
                  <a:pt x="-57198" y="282092"/>
                  <a:pt x="148119" y="301495"/>
                  <a:pt x="176341" y="269745"/>
                </a:cubicBezTo>
                <a:cubicBezTo>
                  <a:pt x="204563" y="237995"/>
                  <a:pt x="178105" y="128986"/>
                  <a:pt x="184808" y="113111"/>
                </a:cubicBezTo>
                <a:cubicBezTo>
                  <a:pt x="191511" y="97236"/>
                  <a:pt x="209150" y="169909"/>
                  <a:pt x="216558" y="174495"/>
                </a:cubicBezTo>
                <a:cubicBezTo>
                  <a:pt x="223966" y="179081"/>
                  <a:pt x="236666" y="164970"/>
                  <a:pt x="229258" y="140628"/>
                </a:cubicBezTo>
                <a:cubicBezTo>
                  <a:pt x="221850" y="116286"/>
                  <a:pt x="84266" y="-12125"/>
                  <a:pt x="167874" y="92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2" name="フリーフォーム: 図形 801">
            <a:extLst>
              <a:ext uri="{FF2B5EF4-FFF2-40B4-BE49-F238E27FC236}">
                <a16:creationId xmlns:a16="http://schemas.microsoft.com/office/drawing/2014/main" id="{7E0BD1F0-575A-4781-98A6-5B816AEF4924}"/>
              </a:ext>
            </a:extLst>
          </p:cNvPr>
          <p:cNvSpPr/>
          <p:nvPr/>
        </p:nvSpPr>
        <p:spPr>
          <a:xfrm>
            <a:off x="6563631" y="5736431"/>
            <a:ext cx="268013" cy="444619"/>
          </a:xfrm>
          <a:custGeom>
            <a:avLst/>
            <a:gdLst>
              <a:gd name="connsiteX0" fmla="*/ 266852 w 268013"/>
              <a:gd name="connsiteY0" fmla="*/ 6086 h 444619"/>
              <a:gd name="connsiteX1" fmla="*/ 192769 w 268013"/>
              <a:gd name="connsiteY1" fmla="*/ 319352 h 444619"/>
              <a:gd name="connsiteX2" fmla="*/ 201236 w 268013"/>
              <a:gd name="connsiteY2" fmla="*/ 169069 h 444619"/>
              <a:gd name="connsiteX3" fmla="*/ 114452 w 268013"/>
              <a:gd name="connsiteY3" fmla="*/ 389202 h 444619"/>
              <a:gd name="connsiteX4" fmla="*/ 150436 w 268013"/>
              <a:gd name="connsiteY4" fmla="*/ 205052 h 444619"/>
              <a:gd name="connsiteX5" fmla="*/ 152 w 268013"/>
              <a:gd name="connsiteY5" fmla="*/ 444236 h 444619"/>
              <a:gd name="connsiteX6" fmla="*/ 125036 w 268013"/>
              <a:gd name="connsiteY6" fmla="*/ 137319 h 444619"/>
              <a:gd name="connsiteX7" fmla="*/ 266852 w 268013"/>
              <a:gd name="connsiteY7" fmla="*/ 6086 h 44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13" h="444619">
                <a:moveTo>
                  <a:pt x="266852" y="6086"/>
                </a:moveTo>
                <a:cubicBezTo>
                  <a:pt x="278141" y="36425"/>
                  <a:pt x="203705" y="292188"/>
                  <a:pt x="192769" y="319352"/>
                </a:cubicBezTo>
                <a:cubicBezTo>
                  <a:pt x="181833" y="346516"/>
                  <a:pt x="214289" y="157427"/>
                  <a:pt x="201236" y="169069"/>
                </a:cubicBezTo>
                <a:cubicBezTo>
                  <a:pt x="188183" y="180711"/>
                  <a:pt x="122919" y="383205"/>
                  <a:pt x="114452" y="389202"/>
                </a:cubicBezTo>
                <a:cubicBezTo>
                  <a:pt x="105985" y="395199"/>
                  <a:pt x="169486" y="195880"/>
                  <a:pt x="150436" y="205052"/>
                </a:cubicBezTo>
                <a:cubicBezTo>
                  <a:pt x="131386" y="214224"/>
                  <a:pt x="4385" y="455525"/>
                  <a:pt x="152" y="444236"/>
                </a:cubicBezTo>
                <a:cubicBezTo>
                  <a:pt x="-4081" y="432947"/>
                  <a:pt x="80939" y="209639"/>
                  <a:pt x="125036" y="137319"/>
                </a:cubicBezTo>
                <a:cubicBezTo>
                  <a:pt x="169133" y="65000"/>
                  <a:pt x="255563" y="-24253"/>
                  <a:pt x="266852" y="608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3" name="フリーフォーム: 図形 802">
            <a:extLst>
              <a:ext uri="{FF2B5EF4-FFF2-40B4-BE49-F238E27FC236}">
                <a16:creationId xmlns:a16="http://schemas.microsoft.com/office/drawing/2014/main" id="{17022728-28AD-4B59-B6AE-2661E275D778}"/>
              </a:ext>
            </a:extLst>
          </p:cNvPr>
          <p:cNvSpPr/>
          <p:nvPr/>
        </p:nvSpPr>
        <p:spPr>
          <a:xfrm>
            <a:off x="7044165" y="5754870"/>
            <a:ext cx="224642" cy="108739"/>
          </a:xfrm>
          <a:custGeom>
            <a:avLst/>
            <a:gdLst>
              <a:gd name="connsiteX0" fmla="*/ 102 w 224642"/>
              <a:gd name="connsiteY0" fmla="*/ 108297 h 108739"/>
              <a:gd name="connsiteX1" fmla="*/ 122868 w 224642"/>
              <a:gd name="connsiteY1" fmla="*/ 2463 h 108739"/>
              <a:gd name="connsiteX2" fmla="*/ 224468 w 224642"/>
              <a:gd name="connsiteY2" fmla="*/ 34213 h 108739"/>
              <a:gd name="connsiteX3" fmla="*/ 144035 w 224642"/>
              <a:gd name="connsiteY3" fmla="*/ 40563 h 108739"/>
              <a:gd name="connsiteX4" fmla="*/ 102 w 224642"/>
              <a:gd name="connsiteY4" fmla="*/ 108297 h 10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42" h="108739">
                <a:moveTo>
                  <a:pt x="102" y="108297"/>
                </a:moveTo>
                <a:cubicBezTo>
                  <a:pt x="-3426" y="101947"/>
                  <a:pt x="85474" y="14810"/>
                  <a:pt x="122868" y="2463"/>
                </a:cubicBezTo>
                <a:cubicBezTo>
                  <a:pt x="160262" y="-9884"/>
                  <a:pt x="220940" y="27863"/>
                  <a:pt x="224468" y="34213"/>
                </a:cubicBezTo>
                <a:cubicBezTo>
                  <a:pt x="227996" y="40563"/>
                  <a:pt x="177196" y="30332"/>
                  <a:pt x="144035" y="40563"/>
                </a:cubicBezTo>
                <a:cubicBezTo>
                  <a:pt x="110874" y="50794"/>
                  <a:pt x="3630" y="114647"/>
                  <a:pt x="102" y="10829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4" name="フリーフォーム: 図形 803">
            <a:extLst>
              <a:ext uri="{FF2B5EF4-FFF2-40B4-BE49-F238E27FC236}">
                <a16:creationId xmlns:a16="http://schemas.microsoft.com/office/drawing/2014/main" id="{71574746-A2AA-4D55-AEC6-262AFFB79FE5}"/>
              </a:ext>
            </a:extLst>
          </p:cNvPr>
          <p:cNvSpPr/>
          <p:nvPr/>
        </p:nvSpPr>
        <p:spPr>
          <a:xfrm>
            <a:off x="6741264" y="5575037"/>
            <a:ext cx="158081" cy="197163"/>
          </a:xfrm>
          <a:custGeom>
            <a:avLst/>
            <a:gdLst>
              <a:gd name="connsiteX0" fmla="*/ 156953 w 158081"/>
              <a:gd name="connsiteY0" fmla="*/ 263 h 197163"/>
              <a:gd name="connsiteX1" fmla="*/ 93453 w 158081"/>
              <a:gd name="connsiteY1" fmla="*/ 99746 h 197163"/>
              <a:gd name="connsiteX2" fmla="*/ 15136 w 158081"/>
              <a:gd name="connsiteY2" fmla="*/ 169596 h 197163"/>
              <a:gd name="connsiteX3" fmla="*/ 4553 w 158081"/>
              <a:gd name="connsiteY3" fmla="*/ 194996 h 197163"/>
              <a:gd name="connsiteX4" fmla="*/ 2436 w 158081"/>
              <a:gd name="connsiteY4" fmla="*/ 118796 h 197163"/>
              <a:gd name="connsiteX5" fmla="*/ 38419 w 158081"/>
              <a:gd name="connsiteY5" fmla="*/ 72230 h 197163"/>
              <a:gd name="connsiteX6" fmla="*/ 156953 w 158081"/>
              <a:gd name="connsiteY6" fmla="*/ 263 h 1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81" h="197163">
                <a:moveTo>
                  <a:pt x="156953" y="263"/>
                </a:moveTo>
                <a:cubicBezTo>
                  <a:pt x="166125" y="4849"/>
                  <a:pt x="117089" y="71524"/>
                  <a:pt x="93453" y="99746"/>
                </a:cubicBezTo>
                <a:cubicBezTo>
                  <a:pt x="69817" y="127968"/>
                  <a:pt x="29953" y="153721"/>
                  <a:pt x="15136" y="169596"/>
                </a:cubicBezTo>
                <a:cubicBezTo>
                  <a:pt x="319" y="185471"/>
                  <a:pt x="6670" y="203463"/>
                  <a:pt x="4553" y="194996"/>
                </a:cubicBezTo>
                <a:cubicBezTo>
                  <a:pt x="2436" y="186529"/>
                  <a:pt x="-3208" y="139257"/>
                  <a:pt x="2436" y="118796"/>
                </a:cubicBezTo>
                <a:cubicBezTo>
                  <a:pt x="8080" y="98335"/>
                  <a:pt x="9844" y="92338"/>
                  <a:pt x="38419" y="72230"/>
                </a:cubicBezTo>
                <a:cubicBezTo>
                  <a:pt x="66994" y="52122"/>
                  <a:pt x="147781" y="-4323"/>
                  <a:pt x="156953" y="26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5" name="フリーフォーム: 図形 804">
            <a:extLst>
              <a:ext uri="{FF2B5EF4-FFF2-40B4-BE49-F238E27FC236}">
                <a16:creationId xmlns:a16="http://schemas.microsoft.com/office/drawing/2014/main" id="{EC8F54D4-0A01-4E78-824C-10B744A423F5}"/>
              </a:ext>
            </a:extLst>
          </p:cNvPr>
          <p:cNvSpPr/>
          <p:nvPr/>
        </p:nvSpPr>
        <p:spPr>
          <a:xfrm>
            <a:off x="6775149" y="6376769"/>
            <a:ext cx="303126" cy="299200"/>
          </a:xfrm>
          <a:custGeom>
            <a:avLst/>
            <a:gdLst>
              <a:gd name="connsiteX0" fmla="*/ 302984 w 303126"/>
              <a:gd name="connsiteY0" fmla="*/ 2864 h 299200"/>
              <a:gd name="connsiteX1" fmla="*/ 123068 w 303126"/>
              <a:gd name="connsiteY1" fmla="*/ 242048 h 299200"/>
              <a:gd name="connsiteX2" fmla="*/ 190801 w 303126"/>
              <a:gd name="connsiteY2" fmla="*/ 125631 h 299200"/>
              <a:gd name="connsiteX3" fmla="*/ 301 w 303126"/>
              <a:gd name="connsiteY3" fmla="*/ 299198 h 299200"/>
              <a:gd name="connsiteX4" fmla="*/ 150584 w 303126"/>
              <a:gd name="connsiteY4" fmla="*/ 121398 h 299200"/>
              <a:gd name="connsiteX5" fmla="*/ 302984 w 303126"/>
              <a:gd name="connsiteY5" fmla="*/ 2864 h 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126" h="299200">
                <a:moveTo>
                  <a:pt x="302984" y="2864"/>
                </a:moveTo>
                <a:cubicBezTo>
                  <a:pt x="298398" y="22972"/>
                  <a:pt x="141765" y="221587"/>
                  <a:pt x="123068" y="242048"/>
                </a:cubicBezTo>
                <a:cubicBezTo>
                  <a:pt x="104371" y="262509"/>
                  <a:pt x="211262" y="116106"/>
                  <a:pt x="190801" y="125631"/>
                </a:cubicBezTo>
                <a:cubicBezTo>
                  <a:pt x="170340" y="135156"/>
                  <a:pt x="7004" y="299903"/>
                  <a:pt x="301" y="299198"/>
                </a:cubicBezTo>
                <a:cubicBezTo>
                  <a:pt x="-6402" y="298493"/>
                  <a:pt x="100489" y="169376"/>
                  <a:pt x="150584" y="121398"/>
                </a:cubicBezTo>
                <a:cubicBezTo>
                  <a:pt x="200678" y="73420"/>
                  <a:pt x="307570" y="-17244"/>
                  <a:pt x="302984" y="286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6" name="フリーフォーム: 図形 805">
            <a:extLst>
              <a:ext uri="{FF2B5EF4-FFF2-40B4-BE49-F238E27FC236}">
                <a16:creationId xmlns:a16="http://schemas.microsoft.com/office/drawing/2014/main" id="{73C24328-49D9-49F9-8FC3-3752DBC3A255}"/>
              </a:ext>
            </a:extLst>
          </p:cNvPr>
          <p:cNvSpPr/>
          <p:nvPr/>
        </p:nvSpPr>
        <p:spPr>
          <a:xfrm>
            <a:off x="6749404" y="6076051"/>
            <a:ext cx="361846" cy="446344"/>
          </a:xfrm>
          <a:custGeom>
            <a:avLst/>
            <a:gdLst>
              <a:gd name="connsiteX0" fmla="*/ 359421 w 361846"/>
              <a:gd name="connsiteY0" fmla="*/ 4074 h 446344"/>
              <a:gd name="connsiteX1" fmla="*/ 213371 w 361846"/>
              <a:gd name="connsiteY1" fmla="*/ 92974 h 446344"/>
              <a:gd name="connsiteX2" fmla="*/ 57796 w 361846"/>
              <a:gd name="connsiteY2" fmla="*/ 416824 h 446344"/>
              <a:gd name="connsiteX3" fmla="*/ 646 w 361846"/>
              <a:gd name="connsiteY3" fmla="*/ 194574 h 446344"/>
              <a:gd name="connsiteX4" fmla="*/ 29221 w 361846"/>
              <a:gd name="connsiteY4" fmla="*/ 445399 h 446344"/>
              <a:gd name="connsiteX5" fmla="*/ 64146 w 361846"/>
              <a:gd name="connsiteY5" fmla="*/ 277124 h 446344"/>
              <a:gd name="connsiteX6" fmla="*/ 89546 w 361846"/>
              <a:gd name="connsiteY6" fmla="*/ 194574 h 446344"/>
              <a:gd name="connsiteX7" fmla="*/ 359421 w 361846"/>
              <a:gd name="connsiteY7" fmla="*/ 4074 h 44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846" h="446344">
                <a:moveTo>
                  <a:pt x="359421" y="4074"/>
                </a:moveTo>
                <a:cubicBezTo>
                  <a:pt x="380059" y="-12859"/>
                  <a:pt x="263642" y="24182"/>
                  <a:pt x="213371" y="92974"/>
                </a:cubicBezTo>
                <a:cubicBezTo>
                  <a:pt x="163100" y="161766"/>
                  <a:pt x="93250" y="399891"/>
                  <a:pt x="57796" y="416824"/>
                </a:cubicBezTo>
                <a:cubicBezTo>
                  <a:pt x="22342" y="433757"/>
                  <a:pt x="5408" y="189812"/>
                  <a:pt x="646" y="194574"/>
                </a:cubicBezTo>
                <a:cubicBezTo>
                  <a:pt x="-4116" y="199336"/>
                  <a:pt x="18638" y="431641"/>
                  <a:pt x="29221" y="445399"/>
                </a:cubicBezTo>
                <a:cubicBezTo>
                  <a:pt x="39804" y="459157"/>
                  <a:pt x="54092" y="318928"/>
                  <a:pt x="64146" y="277124"/>
                </a:cubicBezTo>
                <a:cubicBezTo>
                  <a:pt x="74200" y="235320"/>
                  <a:pt x="47213" y="238495"/>
                  <a:pt x="89546" y="194574"/>
                </a:cubicBezTo>
                <a:cubicBezTo>
                  <a:pt x="131879" y="150653"/>
                  <a:pt x="338783" y="21007"/>
                  <a:pt x="359421" y="407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: 図形 806">
            <a:extLst>
              <a:ext uri="{FF2B5EF4-FFF2-40B4-BE49-F238E27FC236}">
                <a16:creationId xmlns:a16="http://schemas.microsoft.com/office/drawing/2014/main" id="{14534C87-4384-44C8-9E49-8F888452A973}"/>
              </a:ext>
            </a:extLst>
          </p:cNvPr>
          <p:cNvSpPr/>
          <p:nvPr/>
        </p:nvSpPr>
        <p:spPr>
          <a:xfrm>
            <a:off x="3983261" y="2046109"/>
            <a:ext cx="434307" cy="202347"/>
          </a:xfrm>
          <a:custGeom>
            <a:avLst/>
            <a:gdLst>
              <a:gd name="connsiteX0" fmla="*/ 433164 w 434307"/>
              <a:gd name="connsiteY0" fmla="*/ 1766 h 202347"/>
              <a:gd name="connsiteX1" fmla="*/ 156939 w 434307"/>
              <a:gd name="connsiteY1" fmla="*/ 27166 h 202347"/>
              <a:gd name="connsiteX2" fmla="*/ 7714 w 434307"/>
              <a:gd name="connsiteY2" fmla="*/ 201791 h 202347"/>
              <a:gd name="connsiteX3" fmla="*/ 23589 w 434307"/>
              <a:gd name="connsiteY3" fmla="*/ 81141 h 202347"/>
              <a:gd name="connsiteX4" fmla="*/ 42639 w 434307"/>
              <a:gd name="connsiteY4" fmla="*/ 39866 h 202347"/>
              <a:gd name="connsiteX5" fmla="*/ 433164 w 434307"/>
              <a:gd name="connsiteY5" fmla="*/ 1766 h 2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07" h="202347">
                <a:moveTo>
                  <a:pt x="433164" y="1766"/>
                </a:moveTo>
                <a:cubicBezTo>
                  <a:pt x="452214" y="-351"/>
                  <a:pt x="227847" y="-6171"/>
                  <a:pt x="156939" y="27166"/>
                </a:cubicBezTo>
                <a:cubicBezTo>
                  <a:pt x="86031" y="60503"/>
                  <a:pt x="29939" y="192795"/>
                  <a:pt x="7714" y="201791"/>
                </a:cubicBezTo>
                <a:cubicBezTo>
                  <a:pt x="-14511" y="210787"/>
                  <a:pt x="17768" y="108129"/>
                  <a:pt x="23589" y="81141"/>
                </a:cubicBezTo>
                <a:cubicBezTo>
                  <a:pt x="29410" y="54153"/>
                  <a:pt x="-27211" y="52566"/>
                  <a:pt x="42639" y="39866"/>
                </a:cubicBezTo>
                <a:cubicBezTo>
                  <a:pt x="112489" y="27166"/>
                  <a:pt x="414114" y="3883"/>
                  <a:pt x="433164" y="17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: 図形 807">
            <a:extLst>
              <a:ext uri="{FF2B5EF4-FFF2-40B4-BE49-F238E27FC236}">
                <a16:creationId xmlns:a16="http://schemas.microsoft.com/office/drawing/2014/main" id="{B0AB7E8B-391D-47BC-BAD2-B0DE5D9EB878}"/>
              </a:ext>
            </a:extLst>
          </p:cNvPr>
          <p:cNvSpPr/>
          <p:nvPr/>
        </p:nvSpPr>
        <p:spPr>
          <a:xfrm>
            <a:off x="4581025" y="1862826"/>
            <a:ext cx="828853" cy="242847"/>
          </a:xfrm>
          <a:custGeom>
            <a:avLst/>
            <a:gdLst>
              <a:gd name="connsiteX0" fmla="*/ 44950 w 828853"/>
              <a:gd name="connsiteY0" fmla="*/ 29474 h 242847"/>
              <a:gd name="connsiteX1" fmla="*/ 98925 w 828853"/>
              <a:gd name="connsiteY1" fmla="*/ 19949 h 242847"/>
              <a:gd name="connsiteX2" fmla="*/ 559300 w 828853"/>
              <a:gd name="connsiteY2" fmla="*/ 899 h 242847"/>
              <a:gd name="connsiteX3" fmla="*/ 289425 w 828853"/>
              <a:gd name="connsiteY3" fmla="*/ 51699 h 242847"/>
              <a:gd name="connsiteX4" fmla="*/ 518025 w 828853"/>
              <a:gd name="connsiteY4" fmla="*/ 58049 h 242847"/>
              <a:gd name="connsiteX5" fmla="*/ 826000 w 828853"/>
              <a:gd name="connsiteY5" fmla="*/ 239024 h 242847"/>
              <a:gd name="connsiteX6" fmla="*/ 635500 w 828853"/>
              <a:gd name="connsiteY6" fmla="*/ 169174 h 242847"/>
              <a:gd name="connsiteX7" fmla="*/ 44950 w 828853"/>
              <a:gd name="connsiteY7" fmla="*/ 29474 h 24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53" h="242847">
                <a:moveTo>
                  <a:pt x="44950" y="29474"/>
                </a:moveTo>
                <a:cubicBezTo>
                  <a:pt x="-44479" y="4603"/>
                  <a:pt x="13200" y="24711"/>
                  <a:pt x="98925" y="19949"/>
                </a:cubicBezTo>
                <a:cubicBezTo>
                  <a:pt x="184650" y="15187"/>
                  <a:pt x="527550" y="-4393"/>
                  <a:pt x="559300" y="899"/>
                </a:cubicBezTo>
                <a:cubicBezTo>
                  <a:pt x="591050" y="6191"/>
                  <a:pt x="296304" y="42174"/>
                  <a:pt x="289425" y="51699"/>
                </a:cubicBezTo>
                <a:cubicBezTo>
                  <a:pt x="282546" y="61224"/>
                  <a:pt x="428596" y="26828"/>
                  <a:pt x="518025" y="58049"/>
                </a:cubicBezTo>
                <a:cubicBezTo>
                  <a:pt x="607454" y="89270"/>
                  <a:pt x="806421" y="220503"/>
                  <a:pt x="826000" y="239024"/>
                </a:cubicBezTo>
                <a:cubicBezTo>
                  <a:pt x="845579" y="257545"/>
                  <a:pt x="762500" y="204628"/>
                  <a:pt x="635500" y="169174"/>
                </a:cubicBezTo>
                <a:cubicBezTo>
                  <a:pt x="508500" y="133720"/>
                  <a:pt x="134379" y="54345"/>
                  <a:pt x="44950" y="2947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フリーフォーム: 図形 808">
            <a:extLst>
              <a:ext uri="{FF2B5EF4-FFF2-40B4-BE49-F238E27FC236}">
                <a16:creationId xmlns:a16="http://schemas.microsoft.com/office/drawing/2014/main" id="{9F7040AD-3AC4-474C-8D25-FCCB1C434717}"/>
              </a:ext>
            </a:extLst>
          </p:cNvPr>
          <p:cNvSpPr/>
          <p:nvPr/>
        </p:nvSpPr>
        <p:spPr>
          <a:xfrm>
            <a:off x="3790678" y="1990303"/>
            <a:ext cx="639533" cy="473497"/>
          </a:xfrm>
          <a:custGeom>
            <a:avLst/>
            <a:gdLst>
              <a:gd name="connsiteX0" fmla="*/ 638447 w 639533"/>
              <a:gd name="connsiteY0" fmla="*/ 86147 h 473497"/>
              <a:gd name="connsiteX1" fmla="*/ 406672 w 639533"/>
              <a:gd name="connsiteY1" fmla="*/ 79797 h 473497"/>
              <a:gd name="connsiteX2" fmla="*/ 190772 w 639533"/>
              <a:gd name="connsiteY2" fmla="*/ 356022 h 473497"/>
              <a:gd name="connsiteX3" fmla="*/ 270147 w 639533"/>
              <a:gd name="connsiteY3" fmla="*/ 200447 h 473497"/>
              <a:gd name="connsiteX4" fmla="*/ 362222 w 639533"/>
              <a:gd name="connsiteY4" fmla="*/ 19472 h 473497"/>
              <a:gd name="connsiteX5" fmla="*/ 272 w 639533"/>
              <a:gd name="connsiteY5" fmla="*/ 473497 h 473497"/>
              <a:gd name="connsiteX6" fmla="*/ 308247 w 639533"/>
              <a:gd name="connsiteY6" fmla="*/ 19472 h 473497"/>
              <a:gd name="connsiteX7" fmla="*/ 638447 w 639533"/>
              <a:gd name="connsiteY7" fmla="*/ 86147 h 4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533" h="473497">
                <a:moveTo>
                  <a:pt x="638447" y="86147"/>
                </a:moveTo>
                <a:cubicBezTo>
                  <a:pt x="654851" y="96201"/>
                  <a:pt x="481284" y="34818"/>
                  <a:pt x="406672" y="79797"/>
                </a:cubicBezTo>
                <a:cubicBezTo>
                  <a:pt x="332060" y="124776"/>
                  <a:pt x="213526" y="335914"/>
                  <a:pt x="190772" y="356022"/>
                </a:cubicBezTo>
                <a:cubicBezTo>
                  <a:pt x="168018" y="376130"/>
                  <a:pt x="241572" y="256539"/>
                  <a:pt x="270147" y="200447"/>
                </a:cubicBezTo>
                <a:cubicBezTo>
                  <a:pt x="298722" y="144355"/>
                  <a:pt x="407201" y="-26036"/>
                  <a:pt x="362222" y="19472"/>
                </a:cubicBezTo>
                <a:cubicBezTo>
                  <a:pt x="317243" y="64980"/>
                  <a:pt x="9268" y="473497"/>
                  <a:pt x="272" y="473497"/>
                </a:cubicBezTo>
                <a:cubicBezTo>
                  <a:pt x="-8724" y="473497"/>
                  <a:pt x="207706" y="85618"/>
                  <a:pt x="308247" y="19472"/>
                </a:cubicBezTo>
                <a:cubicBezTo>
                  <a:pt x="408788" y="-46674"/>
                  <a:pt x="622043" y="76093"/>
                  <a:pt x="638447" y="861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38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566FE4-79CE-488E-AB2B-318CD21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001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hidden="1">
            <a:extLst>
              <a:ext uri="{FF2B5EF4-FFF2-40B4-BE49-F238E27FC236}">
                <a16:creationId xmlns:a16="http://schemas.microsoft.com/office/drawing/2014/main" id="{E0566FE4-79CE-488E-AB2B-318CD21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00100"/>
            <a:ext cx="8001000" cy="8001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B94258-AC37-46B7-804F-6894C71C9175}"/>
              </a:ext>
            </a:extLst>
          </p:cNvPr>
          <p:cNvGrpSpPr/>
          <p:nvPr/>
        </p:nvGrpSpPr>
        <p:grpSpPr>
          <a:xfrm>
            <a:off x="2298334" y="1614870"/>
            <a:ext cx="5165385" cy="7294963"/>
            <a:chOff x="2298334" y="1614870"/>
            <a:chExt cx="5165385" cy="7294963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FE5413B3-CADA-43FD-BF4D-D70118D46690}"/>
                </a:ext>
              </a:extLst>
            </p:cNvPr>
            <p:cNvSpPr/>
            <p:nvPr/>
          </p:nvSpPr>
          <p:spPr>
            <a:xfrm>
              <a:off x="4456927" y="2829944"/>
              <a:ext cx="328515" cy="119631"/>
            </a:xfrm>
            <a:custGeom>
              <a:avLst/>
              <a:gdLst>
                <a:gd name="connsiteX0" fmla="*/ 773 w 328515"/>
                <a:gd name="connsiteY0" fmla="*/ 118044 h 119631"/>
                <a:gd name="connsiteX1" fmla="*/ 65861 w 328515"/>
                <a:gd name="connsiteY1" fmla="*/ 79944 h 119631"/>
                <a:gd name="connsiteX2" fmla="*/ 149998 w 328515"/>
                <a:gd name="connsiteY2" fmla="*/ 24381 h 119631"/>
                <a:gd name="connsiteX3" fmla="*/ 223023 w 328515"/>
                <a:gd name="connsiteY3" fmla="*/ 30731 h 119631"/>
                <a:gd name="connsiteX4" fmla="*/ 326211 w 328515"/>
                <a:gd name="connsiteY4" fmla="*/ 84706 h 119631"/>
                <a:gd name="connsiteX5" fmla="*/ 286523 w 328515"/>
                <a:gd name="connsiteY5" fmla="*/ 45019 h 119631"/>
                <a:gd name="connsiteX6" fmla="*/ 192861 w 328515"/>
                <a:gd name="connsiteY6" fmla="*/ 569 h 119631"/>
                <a:gd name="connsiteX7" fmla="*/ 110311 w 328515"/>
                <a:gd name="connsiteY7" fmla="*/ 25969 h 119631"/>
                <a:gd name="connsiteX8" fmla="*/ 773 w 328515"/>
                <a:gd name="connsiteY8" fmla="*/ 118044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515" h="119631">
                  <a:moveTo>
                    <a:pt x="773" y="118044"/>
                  </a:moveTo>
                  <a:cubicBezTo>
                    <a:pt x="-6635" y="127040"/>
                    <a:pt x="40990" y="95554"/>
                    <a:pt x="65861" y="79944"/>
                  </a:cubicBezTo>
                  <a:cubicBezTo>
                    <a:pt x="90732" y="64334"/>
                    <a:pt x="123804" y="32583"/>
                    <a:pt x="149998" y="24381"/>
                  </a:cubicBezTo>
                  <a:cubicBezTo>
                    <a:pt x="176192" y="16179"/>
                    <a:pt x="193654" y="20677"/>
                    <a:pt x="223023" y="30731"/>
                  </a:cubicBezTo>
                  <a:cubicBezTo>
                    <a:pt x="252392" y="40785"/>
                    <a:pt x="315628" y="82325"/>
                    <a:pt x="326211" y="84706"/>
                  </a:cubicBezTo>
                  <a:cubicBezTo>
                    <a:pt x="336794" y="87087"/>
                    <a:pt x="308748" y="59042"/>
                    <a:pt x="286523" y="45019"/>
                  </a:cubicBezTo>
                  <a:cubicBezTo>
                    <a:pt x="264298" y="30996"/>
                    <a:pt x="222230" y="3744"/>
                    <a:pt x="192861" y="569"/>
                  </a:cubicBezTo>
                  <a:cubicBezTo>
                    <a:pt x="163492" y="-2606"/>
                    <a:pt x="139151" y="7713"/>
                    <a:pt x="110311" y="25969"/>
                  </a:cubicBezTo>
                  <a:cubicBezTo>
                    <a:pt x="81471" y="44225"/>
                    <a:pt x="8181" y="109048"/>
                    <a:pt x="773" y="118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364ED57E-85A0-45F1-9614-5AB8A28AE24E}"/>
                </a:ext>
              </a:extLst>
            </p:cNvPr>
            <p:cNvSpPr/>
            <p:nvPr/>
          </p:nvSpPr>
          <p:spPr>
            <a:xfrm>
              <a:off x="4377671" y="2894072"/>
              <a:ext cx="177025" cy="136469"/>
            </a:xfrm>
            <a:custGeom>
              <a:avLst/>
              <a:gdLst>
                <a:gd name="connsiteX0" fmla="*/ 654 w 177025"/>
                <a:gd name="connsiteY0" fmla="*/ 136466 h 136469"/>
                <a:gd name="connsiteX1" fmla="*/ 64154 w 177025"/>
                <a:gd name="connsiteY1" fmla="*/ 104716 h 136469"/>
                <a:gd name="connsiteX2" fmla="*/ 172104 w 177025"/>
                <a:gd name="connsiteY2" fmla="*/ 4703 h 136469"/>
                <a:gd name="connsiteX3" fmla="*/ 156229 w 177025"/>
                <a:gd name="connsiteY3" fmla="*/ 18991 h 136469"/>
                <a:gd name="connsiteX4" fmla="*/ 134004 w 177025"/>
                <a:gd name="connsiteY4" fmla="*/ 42803 h 136469"/>
                <a:gd name="connsiteX5" fmla="*/ 102254 w 177025"/>
                <a:gd name="connsiteY5" fmla="*/ 106303 h 136469"/>
                <a:gd name="connsiteX6" fmla="*/ 654 w 177025"/>
                <a:gd name="connsiteY6" fmla="*/ 136466 h 13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5" h="136469">
                  <a:moveTo>
                    <a:pt x="654" y="136466"/>
                  </a:moveTo>
                  <a:cubicBezTo>
                    <a:pt x="-5696" y="136202"/>
                    <a:pt x="35579" y="126676"/>
                    <a:pt x="64154" y="104716"/>
                  </a:cubicBezTo>
                  <a:cubicBezTo>
                    <a:pt x="92729" y="82756"/>
                    <a:pt x="156758" y="18990"/>
                    <a:pt x="172104" y="4703"/>
                  </a:cubicBezTo>
                  <a:cubicBezTo>
                    <a:pt x="187450" y="-9585"/>
                    <a:pt x="162579" y="12641"/>
                    <a:pt x="156229" y="18991"/>
                  </a:cubicBezTo>
                  <a:cubicBezTo>
                    <a:pt x="149879" y="25341"/>
                    <a:pt x="143000" y="28251"/>
                    <a:pt x="134004" y="42803"/>
                  </a:cubicBezTo>
                  <a:cubicBezTo>
                    <a:pt x="125008" y="57355"/>
                    <a:pt x="119717" y="89899"/>
                    <a:pt x="102254" y="106303"/>
                  </a:cubicBezTo>
                  <a:cubicBezTo>
                    <a:pt x="84792" y="122707"/>
                    <a:pt x="7004" y="136730"/>
                    <a:pt x="654" y="136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018E7D1-359F-4C21-BDA8-66EB5E380224}"/>
                </a:ext>
              </a:extLst>
            </p:cNvPr>
            <p:cNvSpPr/>
            <p:nvPr/>
          </p:nvSpPr>
          <p:spPr>
            <a:xfrm>
              <a:off x="4393900" y="2872668"/>
              <a:ext cx="424402" cy="143756"/>
            </a:xfrm>
            <a:custGeom>
              <a:avLst/>
              <a:gdLst>
                <a:gd name="connsiteX0" fmla="*/ 300 w 424402"/>
                <a:gd name="connsiteY0" fmla="*/ 143582 h 143756"/>
                <a:gd name="connsiteX1" fmla="*/ 82850 w 424402"/>
                <a:gd name="connsiteY1" fmla="*/ 102307 h 143756"/>
                <a:gd name="connsiteX2" fmla="*/ 130475 w 424402"/>
                <a:gd name="connsiteY2" fmla="*/ 48332 h 143756"/>
                <a:gd name="connsiteX3" fmla="*/ 219375 w 424402"/>
                <a:gd name="connsiteY3" fmla="*/ 2295 h 143756"/>
                <a:gd name="connsiteX4" fmla="*/ 274938 w 424402"/>
                <a:gd name="connsiteY4" fmla="*/ 10232 h 143756"/>
                <a:gd name="connsiteX5" fmla="*/ 376538 w 424402"/>
                <a:gd name="connsiteY5" fmla="*/ 38807 h 143756"/>
                <a:gd name="connsiteX6" fmla="*/ 424163 w 424402"/>
                <a:gd name="connsiteY6" fmla="*/ 89607 h 143756"/>
                <a:gd name="connsiteX7" fmla="*/ 392413 w 424402"/>
                <a:gd name="connsiteY7" fmla="*/ 62620 h 143756"/>
                <a:gd name="connsiteX8" fmla="*/ 336850 w 424402"/>
                <a:gd name="connsiteY8" fmla="*/ 43570 h 143756"/>
                <a:gd name="connsiteX9" fmla="*/ 254300 w 424402"/>
                <a:gd name="connsiteY9" fmla="*/ 14995 h 143756"/>
                <a:gd name="connsiteX10" fmla="*/ 160638 w 424402"/>
                <a:gd name="connsiteY10" fmla="*/ 35632 h 143756"/>
                <a:gd name="connsiteX11" fmla="*/ 114600 w 424402"/>
                <a:gd name="connsiteY11" fmla="*/ 86432 h 143756"/>
                <a:gd name="connsiteX12" fmla="*/ 300 w 424402"/>
                <a:gd name="connsiteY12" fmla="*/ 143582 h 14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402" h="143756">
                  <a:moveTo>
                    <a:pt x="300" y="143582"/>
                  </a:moveTo>
                  <a:cubicBezTo>
                    <a:pt x="-4992" y="146228"/>
                    <a:pt x="61154" y="118182"/>
                    <a:pt x="82850" y="102307"/>
                  </a:cubicBezTo>
                  <a:cubicBezTo>
                    <a:pt x="104546" y="86432"/>
                    <a:pt x="107721" y="65001"/>
                    <a:pt x="130475" y="48332"/>
                  </a:cubicBezTo>
                  <a:cubicBezTo>
                    <a:pt x="153229" y="31663"/>
                    <a:pt x="195298" y="8645"/>
                    <a:pt x="219375" y="2295"/>
                  </a:cubicBezTo>
                  <a:cubicBezTo>
                    <a:pt x="243452" y="-4055"/>
                    <a:pt x="248744" y="4147"/>
                    <a:pt x="274938" y="10232"/>
                  </a:cubicBezTo>
                  <a:cubicBezTo>
                    <a:pt x="301132" y="16317"/>
                    <a:pt x="351667" y="25578"/>
                    <a:pt x="376538" y="38807"/>
                  </a:cubicBezTo>
                  <a:cubicBezTo>
                    <a:pt x="401409" y="52036"/>
                    <a:pt x="421517" y="85638"/>
                    <a:pt x="424163" y="89607"/>
                  </a:cubicBezTo>
                  <a:cubicBezTo>
                    <a:pt x="426809" y="93576"/>
                    <a:pt x="406965" y="70293"/>
                    <a:pt x="392413" y="62620"/>
                  </a:cubicBezTo>
                  <a:cubicBezTo>
                    <a:pt x="377861" y="54947"/>
                    <a:pt x="336850" y="43570"/>
                    <a:pt x="336850" y="43570"/>
                  </a:cubicBezTo>
                  <a:cubicBezTo>
                    <a:pt x="313831" y="35633"/>
                    <a:pt x="283669" y="16318"/>
                    <a:pt x="254300" y="14995"/>
                  </a:cubicBezTo>
                  <a:cubicBezTo>
                    <a:pt x="224931" y="13672"/>
                    <a:pt x="183921" y="23726"/>
                    <a:pt x="160638" y="35632"/>
                  </a:cubicBezTo>
                  <a:cubicBezTo>
                    <a:pt x="137355" y="47538"/>
                    <a:pt x="141587" y="67911"/>
                    <a:pt x="114600" y="86432"/>
                  </a:cubicBezTo>
                  <a:cubicBezTo>
                    <a:pt x="87613" y="104953"/>
                    <a:pt x="5592" y="140936"/>
                    <a:pt x="300" y="143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FF942A2-F6A0-419A-88FD-DE1943BE41CF}"/>
                </a:ext>
              </a:extLst>
            </p:cNvPr>
            <p:cNvSpPr/>
            <p:nvPr/>
          </p:nvSpPr>
          <p:spPr>
            <a:xfrm>
              <a:off x="4630735" y="2880619"/>
              <a:ext cx="170983" cy="85319"/>
            </a:xfrm>
            <a:custGeom>
              <a:avLst/>
              <a:gdLst>
                <a:gd name="connsiteX0" fmla="*/ 3 w 170983"/>
                <a:gd name="connsiteY0" fmla="*/ 694 h 85319"/>
                <a:gd name="connsiteX1" fmla="*/ 84140 w 170983"/>
                <a:gd name="connsiteY1" fmla="*/ 13394 h 85319"/>
                <a:gd name="connsiteX2" fmla="*/ 158753 w 170983"/>
                <a:gd name="connsiteY2" fmla="*/ 54669 h 85319"/>
                <a:gd name="connsiteX3" fmla="*/ 165103 w 170983"/>
                <a:gd name="connsiteY3" fmla="*/ 73719 h 85319"/>
                <a:gd name="connsiteX4" fmla="*/ 100015 w 170983"/>
                <a:gd name="connsiteY4" fmla="*/ 84831 h 85319"/>
                <a:gd name="connsiteX5" fmla="*/ 100015 w 170983"/>
                <a:gd name="connsiteY5" fmla="*/ 57844 h 85319"/>
                <a:gd name="connsiteX6" fmla="*/ 80965 w 170983"/>
                <a:gd name="connsiteY6" fmla="*/ 30856 h 85319"/>
                <a:gd name="connsiteX7" fmla="*/ 3 w 170983"/>
                <a:gd name="connsiteY7" fmla="*/ 694 h 8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83" h="85319">
                  <a:moveTo>
                    <a:pt x="3" y="694"/>
                  </a:moveTo>
                  <a:cubicBezTo>
                    <a:pt x="532" y="-2216"/>
                    <a:pt x="57682" y="4398"/>
                    <a:pt x="84140" y="13394"/>
                  </a:cubicBezTo>
                  <a:cubicBezTo>
                    <a:pt x="110598" y="22390"/>
                    <a:pt x="145259" y="44615"/>
                    <a:pt x="158753" y="54669"/>
                  </a:cubicBezTo>
                  <a:cubicBezTo>
                    <a:pt x="172247" y="64723"/>
                    <a:pt x="174893" y="68692"/>
                    <a:pt x="165103" y="73719"/>
                  </a:cubicBezTo>
                  <a:cubicBezTo>
                    <a:pt x="155313" y="78746"/>
                    <a:pt x="110863" y="87477"/>
                    <a:pt x="100015" y="84831"/>
                  </a:cubicBezTo>
                  <a:cubicBezTo>
                    <a:pt x="89167" y="82185"/>
                    <a:pt x="103190" y="66840"/>
                    <a:pt x="100015" y="57844"/>
                  </a:cubicBezTo>
                  <a:cubicBezTo>
                    <a:pt x="96840" y="48848"/>
                    <a:pt x="92871" y="38793"/>
                    <a:pt x="80965" y="30856"/>
                  </a:cubicBezTo>
                  <a:cubicBezTo>
                    <a:pt x="69059" y="22919"/>
                    <a:pt x="-526" y="3604"/>
                    <a:pt x="3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B5BD973-F64B-4AAC-AA0F-6971B2B6C654}"/>
                </a:ext>
              </a:extLst>
            </p:cNvPr>
            <p:cNvSpPr/>
            <p:nvPr/>
          </p:nvSpPr>
          <p:spPr>
            <a:xfrm>
              <a:off x="4381299" y="2922378"/>
              <a:ext cx="273527" cy="127254"/>
            </a:xfrm>
            <a:custGeom>
              <a:avLst/>
              <a:gdLst>
                <a:gd name="connsiteX0" fmla="*/ 155776 w 273527"/>
                <a:gd name="connsiteY0" fmla="*/ 210 h 127254"/>
                <a:gd name="connsiteX1" fmla="*/ 136726 w 273527"/>
                <a:gd name="connsiteY1" fmla="*/ 55772 h 127254"/>
                <a:gd name="connsiteX2" fmla="*/ 151014 w 273527"/>
                <a:gd name="connsiteY2" fmla="*/ 77997 h 127254"/>
                <a:gd name="connsiteX3" fmla="*/ 273251 w 273527"/>
                <a:gd name="connsiteY3" fmla="*/ 76410 h 127254"/>
                <a:gd name="connsiteX4" fmla="*/ 182764 w 273527"/>
                <a:gd name="connsiteY4" fmla="*/ 79585 h 127254"/>
                <a:gd name="connsiteX5" fmla="*/ 131964 w 273527"/>
                <a:gd name="connsiteY5" fmla="*/ 95460 h 127254"/>
                <a:gd name="connsiteX6" fmla="*/ 58939 w 273527"/>
                <a:gd name="connsiteY6" fmla="*/ 104985 h 127254"/>
                <a:gd name="connsiteX7" fmla="*/ 201 w 273527"/>
                <a:gd name="connsiteY7" fmla="*/ 127210 h 127254"/>
                <a:gd name="connsiteX8" fmla="*/ 41476 w 273527"/>
                <a:gd name="connsiteY8" fmla="*/ 109747 h 127254"/>
                <a:gd name="connsiteX9" fmla="*/ 89101 w 273527"/>
                <a:gd name="connsiteY9" fmla="*/ 77997 h 127254"/>
                <a:gd name="connsiteX10" fmla="*/ 155776 w 273527"/>
                <a:gd name="connsiteY10" fmla="*/ 210 h 12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27" h="127254">
                  <a:moveTo>
                    <a:pt x="155776" y="210"/>
                  </a:moveTo>
                  <a:cubicBezTo>
                    <a:pt x="163713" y="-3494"/>
                    <a:pt x="137520" y="42808"/>
                    <a:pt x="136726" y="55772"/>
                  </a:cubicBezTo>
                  <a:cubicBezTo>
                    <a:pt x="135932" y="68736"/>
                    <a:pt x="128260" y="74557"/>
                    <a:pt x="151014" y="77997"/>
                  </a:cubicBezTo>
                  <a:cubicBezTo>
                    <a:pt x="173768" y="81437"/>
                    <a:pt x="273251" y="76410"/>
                    <a:pt x="273251" y="76410"/>
                  </a:cubicBezTo>
                  <a:cubicBezTo>
                    <a:pt x="278543" y="76675"/>
                    <a:pt x="206312" y="76410"/>
                    <a:pt x="182764" y="79585"/>
                  </a:cubicBezTo>
                  <a:cubicBezTo>
                    <a:pt x="159216" y="82760"/>
                    <a:pt x="152601" y="91227"/>
                    <a:pt x="131964" y="95460"/>
                  </a:cubicBezTo>
                  <a:cubicBezTo>
                    <a:pt x="111327" y="99693"/>
                    <a:pt x="80899" y="99693"/>
                    <a:pt x="58939" y="104985"/>
                  </a:cubicBezTo>
                  <a:cubicBezTo>
                    <a:pt x="36979" y="110277"/>
                    <a:pt x="3111" y="126416"/>
                    <a:pt x="201" y="127210"/>
                  </a:cubicBezTo>
                  <a:cubicBezTo>
                    <a:pt x="-2709" y="128004"/>
                    <a:pt x="26659" y="117949"/>
                    <a:pt x="41476" y="109747"/>
                  </a:cubicBezTo>
                  <a:cubicBezTo>
                    <a:pt x="56293" y="101545"/>
                    <a:pt x="72961" y="92285"/>
                    <a:pt x="89101" y="77997"/>
                  </a:cubicBezTo>
                  <a:cubicBezTo>
                    <a:pt x="105241" y="63710"/>
                    <a:pt x="147839" y="3914"/>
                    <a:pt x="15577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068DFBB-036C-4EFA-9E90-DEA136803371}"/>
                </a:ext>
              </a:extLst>
            </p:cNvPr>
            <p:cNvSpPr/>
            <p:nvPr/>
          </p:nvSpPr>
          <p:spPr>
            <a:xfrm>
              <a:off x="4522379" y="2954129"/>
              <a:ext cx="226746" cy="55771"/>
            </a:xfrm>
            <a:custGeom>
              <a:avLst/>
              <a:gdLst>
                <a:gd name="connsiteX0" fmla="*/ 409 w 226746"/>
                <a:gd name="connsiteY0" fmla="*/ 55771 h 55771"/>
                <a:gd name="connsiteX1" fmla="*/ 98834 w 226746"/>
                <a:gd name="connsiteY1" fmla="*/ 46246 h 55771"/>
                <a:gd name="connsiteX2" fmla="*/ 141696 w 226746"/>
                <a:gd name="connsiteY2" fmla="*/ 38309 h 55771"/>
                <a:gd name="connsiteX3" fmla="*/ 225834 w 226746"/>
                <a:gd name="connsiteY3" fmla="*/ 209 h 55771"/>
                <a:gd name="connsiteX4" fmla="*/ 184559 w 226746"/>
                <a:gd name="connsiteY4" fmla="*/ 24021 h 55771"/>
                <a:gd name="connsiteX5" fmla="*/ 155984 w 226746"/>
                <a:gd name="connsiteY5" fmla="*/ 46246 h 55771"/>
                <a:gd name="connsiteX6" fmla="*/ 140109 w 226746"/>
                <a:gd name="connsiteY6" fmla="*/ 46246 h 55771"/>
                <a:gd name="connsiteX7" fmla="*/ 409 w 226746"/>
                <a:gd name="connsiteY7" fmla="*/ 55771 h 5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46" h="55771">
                  <a:moveTo>
                    <a:pt x="409" y="55771"/>
                  </a:moveTo>
                  <a:cubicBezTo>
                    <a:pt x="-6470" y="55771"/>
                    <a:pt x="75286" y="49156"/>
                    <a:pt x="98834" y="46246"/>
                  </a:cubicBezTo>
                  <a:cubicBezTo>
                    <a:pt x="122382" y="43336"/>
                    <a:pt x="120529" y="45982"/>
                    <a:pt x="141696" y="38309"/>
                  </a:cubicBezTo>
                  <a:cubicBezTo>
                    <a:pt x="162863" y="30636"/>
                    <a:pt x="218690" y="2590"/>
                    <a:pt x="225834" y="209"/>
                  </a:cubicBezTo>
                  <a:cubicBezTo>
                    <a:pt x="232978" y="-2172"/>
                    <a:pt x="196201" y="16348"/>
                    <a:pt x="184559" y="24021"/>
                  </a:cubicBezTo>
                  <a:cubicBezTo>
                    <a:pt x="172917" y="31694"/>
                    <a:pt x="163392" y="42542"/>
                    <a:pt x="155984" y="46246"/>
                  </a:cubicBezTo>
                  <a:cubicBezTo>
                    <a:pt x="148576" y="49950"/>
                    <a:pt x="164451" y="43600"/>
                    <a:pt x="140109" y="46246"/>
                  </a:cubicBezTo>
                  <a:cubicBezTo>
                    <a:pt x="115767" y="48892"/>
                    <a:pt x="7288" y="55771"/>
                    <a:pt x="409" y="55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CD92C3B-0E17-43DA-857A-29BB8F6E0514}"/>
                </a:ext>
              </a:extLst>
            </p:cNvPr>
            <p:cNvSpPr/>
            <p:nvPr/>
          </p:nvSpPr>
          <p:spPr>
            <a:xfrm>
              <a:off x="4521990" y="2878188"/>
              <a:ext cx="161885" cy="120195"/>
            </a:xfrm>
            <a:custGeom>
              <a:avLst/>
              <a:gdLst>
                <a:gd name="connsiteX0" fmla="*/ 119860 w 161885"/>
                <a:gd name="connsiteY0" fmla="*/ 1537 h 120195"/>
                <a:gd name="connsiteX1" fmla="*/ 161135 w 161885"/>
                <a:gd name="connsiteY1" fmla="*/ 44400 h 120195"/>
                <a:gd name="connsiteX2" fmla="*/ 142085 w 161885"/>
                <a:gd name="connsiteY2" fmla="*/ 103137 h 120195"/>
                <a:gd name="connsiteX3" fmla="*/ 88110 w 161885"/>
                <a:gd name="connsiteY3" fmla="*/ 119012 h 120195"/>
                <a:gd name="connsiteX4" fmla="*/ 50010 w 161885"/>
                <a:gd name="connsiteY4" fmla="*/ 115837 h 120195"/>
                <a:gd name="connsiteX5" fmla="*/ 32548 w 161885"/>
                <a:gd name="connsiteY5" fmla="*/ 90437 h 120195"/>
                <a:gd name="connsiteX6" fmla="*/ 2385 w 161885"/>
                <a:gd name="connsiteY6" fmla="*/ 60275 h 120195"/>
                <a:gd name="connsiteX7" fmla="*/ 8735 w 161885"/>
                <a:gd name="connsiteY7" fmla="*/ 49162 h 120195"/>
                <a:gd name="connsiteX8" fmla="*/ 62710 w 161885"/>
                <a:gd name="connsiteY8" fmla="*/ 12650 h 120195"/>
                <a:gd name="connsiteX9" fmla="*/ 119860 w 161885"/>
                <a:gd name="connsiteY9" fmla="*/ 1537 h 12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885" h="120195">
                  <a:moveTo>
                    <a:pt x="119860" y="1537"/>
                  </a:moveTo>
                  <a:cubicBezTo>
                    <a:pt x="136264" y="6829"/>
                    <a:pt x="157431" y="27467"/>
                    <a:pt x="161135" y="44400"/>
                  </a:cubicBezTo>
                  <a:cubicBezTo>
                    <a:pt x="164839" y="61333"/>
                    <a:pt x="154256" y="90702"/>
                    <a:pt x="142085" y="103137"/>
                  </a:cubicBezTo>
                  <a:cubicBezTo>
                    <a:pt x="129914" y="115572"/>
                    <a:pt x="103456" y="116895"/>
                    <a:pt x="88110" y="119012"/>
                  </a:cubicBezTo>
                  <a:cubicBezTo>
                    <a:pt x="72764" y="121129"/>
                    <a:pt x="59270" y="120599"/>
                    <a:pt x="50010" y="115837"/>
                  </a:cubicBezTo>
                  <a:cubicBezTo>
                    <a:pt x="40750" y="111075"/>
                    <a:pt x="40485" y="99697"/>
                    <a:pt x="32548" y="90437"/>
                  </a:cubicBezTo>
                  <a:cubicBezTo>
                    <a:pt x="24611" y="81177"/>
                    <a:pt x="6354" y="67154"/>
                    <a:pt x="2385" y="60275"/>
                  </a:cubicBezTo>
                  <a:cubicBezTo>
                    <a:pt x="-1584" y="53396"/>
                    <a:pt x="-1319" y="57099"/>
                    <a:pt x="8735" y="49162"/>
                  </a:cubicBezTo>
                  <a:cubicBezTo>
                    <a:pt x="18789" y="41225"/>
                    <a:pt x="48687" y="19529"/>
                    <a:pt x="62710" y="12650"/>
                  </a:cubicBezTo>
                  <a:cubicBezTo>
                    <a:pt x="76733" y="5771"/>
                    <a:pt x="103456" y="-3755"/>
                    <a:pt x="119860" y="1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23A18D7-4930-4EF0-B10F-47EF7AD62A89}"/>
                </a:ext>
              </a:extLst>
            </p:cNvPr>
            <p:cNvSpPr/>
            <p:nvPr/>
          </p:nvSpPr>
          <p:spPr>
            <a:xfrm>
              <a:off x="4591051" y="29051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FB10F0DB-53AC-4CF4-AF33-947BA4A0D525}"/>
                </a:ext>
              </a:extLst>
            </p:cNvPr>
            <p:cNvSpPr/>
            <p:nvPr/>
          </p:nvSpPr>
          <p:spPr>
            <a:xfrm>
              <a:off x="4516412" y="2974866"/>
              <a:ext cx="301774" cy="66721"/>
            </a:xfrm>
            <a:custGeom>
              <a:avLst/>
              <a:gdLst>
                <a:gd name="connsiteX0" fmla="*/ 301651 w 301774"/>
                <a:gd name="connsiteY0" fmla="*/ 41384 h 66721"/>
                <a:gd name="connsiteX1" fmla="*/ 254026 w 301774"/>
                <a:gd name="connsiteY1" fmla="*/ 109 h 66721"/>
                <a:gd name="connsiteX2" fmla="*/ 196876 w 301774"/>
                <a:gd name="connsiteY2" fmla="*/ 30272 h 66721"/>
                <a:gd name="connsiteX3" fmla="*/ 138138 w 301774"/>
                <a:gd name="connsiteY3" fmla="*/ 58847 h 66721"/>
                <a:gd name="connsiteX4" fmla="*/ 26 w 301774"/>
                <a:gd name="connsiteY4" fmla="*/ 62022 h 66721"/>
                <a:gd name="connsiteX5" fmla="*/ 127026 w 301774"/>
                <a:gd name="connsiteY5" fmla="*/ 65197 h 66721"/>
                <a:gd name="connsiteX6" fmla="*/ 192113 w 301774"/>
                <a:gd name="connsiteY6" fmla="*/ 62022 h 66721"/>
                <a:gd name="connsiteX7" fmla="*/ 239738 w 301774"/>
                <a:gd name="connsiteY7" fmla="*/ 15984 h 66721"/>
                <a:gd name="connsiteX8" fmla="*/ 301651 w 301774"/>
                <a:gd name="connsiteY8" fmla="*/ 41384 h 6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74" h="66721">
                  <a:moveTo>
                    <a:pt x="301651" y="41384"/>
                  </a:moveTo>
                  <a:cubicBezTo>
                    <a:pt x="304032" y="38738"/>
                    <a:pt x="271488" y="1961"/>
                    <a:pt x="254026" y="109"/>
                  </a:cubicBezTo>
                  <a:cubicBezTo>
                    <a:pt x="236564" y="-1743"/>
                    <a:pt x="216191" y="20482"/>
                    <a:pt x="196876" y="30272"/>
                  </a:cubicBezTo>
                  <a:cubicBezTo>
                    <a:pt x="177561" y="40062"/>
                    <a:pt x="170946" y="53555"/>
                    <a:pt x="138138" y="58847"/>
                  </a:cubicBezTo>
                  <a:cubicBezTo>
                    <a:pt x="105330" y="64139"/>
                    <a:pt x="1878" y="60964"/>
                    <a:pt x="26" y="62022"/>
                  </a:cubicBezTo>
                  <a:cubicBezTo>
                    <a:pt x="-1826" y="63080"/>
                    <a:pt x="95012" y="65197"/>
                    <a:pt x="127026" y="65197"/>
                  </a:cubicBezTo>
                  <a:cubicBezTo>
                    <a:pt x="159040" y="65197"/>
                    <a:pt x="173328" y="70224"/>
                    <a:pt x="192113" y="62022"/>
                  </a:cubicBezTo>
                  <a:cubicBezTo>
                    <a:pt x="210898" y="53820"/>
                    <a:pt x="224392" y="21276"/>
                    <a:pt x="239738" y="15984"/>
                  </a:cubicBezTo>
                  <a:cubicBezTo>
                    <a:pt x="255084" y="10692"/>
                    <a:pt x="299270" y="44030"/>
                    <a:pt x="301651" y="4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E22AC1D-1CED-4967-BC83-115DD48745FF}"/>
                </a:ext>
              </a:extLst>
            </p:cNvPr>
            <p:cNvSpPr/>
            <p:nvPr/>
          </p:nvSpPr>
          <p:spPr>
            <a:xfrm>
              <a:off x="4486275" y="3003542"/>
              <a:ext cx="322606" cy="92126"/>
            </a:xfrm>
            <a:custGeom>
              <a:avLst/>
              <a:gdLst>
                <a:gd name="connsiteX0" fmla="*/ 0 w 322606"/>
                <a:gd name="connsiteY0" fmla="*/ 69858 h 92126"/>
                <a:gd name="connsiteX1" fmla="*/ 141288 w 322606"/>
                <a:gd name="connsiteY1" fmla="*/ 92083 h 92126"/>
                <a:gd name="connsiteX2" fmla="*/ 198438 w 322606"/>
                <a:gd name="connsiteY2" fmla="*/ 73033 h 92126"/>
                <a:gd name="connsiteX3" fmla="*/ 322263 w 322606"/>
                <a:gd name="connsiteY3" fmla="*/ 8 h 92126"/>
                <a:gd name="connsiteX4" fmla="*/ 233363 w 322606"/>
                <a:gd name="connsiteY4" fmla="*/ 68271 h 92126"/>
                <a:gd name="connsiteX5" fmla="*/ 173038 w 322606"/>
                <a:gd name="connsiteY5" fmla="*/ 69858 h 92126"/>
                <a:gd name="connsiteX6" fmla="*/ 177800 w 322606"/>
                <a:gd name="connsiteY6" fmla="*/ 73033 h 92126"/>
                <a:gd name="connsiteX7" fmla="*/ 127000 w 322606"/>
                <a:gd name="connsiteY7" fmla="*/ 73033 h 92126"/>
                <a:gd name="connsiteX8" fmla="*/ 0 w 322606"/>
                <a:gd name="connsiteY8" fmla="*/ 69858 h 9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606" h="92126">
                  <a:moveTo>
                    <a:pt x="0" y="69858"/>
                  </a:moveTo>
                  <a:cubicBezTo>
                    <a:pt x="54107" y="80706"/>
                    <a:pt x="108215" y="91554"/>
                    <a:pt x="141288" y="92083"/>
                  </a:cubicBezTo>
                  <a:cubicBezTo>
                    <a:pt x="174361" y="92612"/>
                    <a:pt x="168276" y="88379"/>
                    <a:pt x="198438" y="73033"/>
                  </a:cubicBezTo>
                  <a:cubicBezTo>
                    <a:pt x="228601" y="57687"/>
                    <a:pt x="316442" y="802"/>
                    <a:pt x="322263" y="8"/>
                  </a:cubicBezTo>
                  <a:cubicBezTo>
                    <a:pt x="328084" y="-786"/>
                    <a:pt x="258234" y="56629"/>
                    <a:pt x="233363" y="68271"/>
                  </a:cubicBezTo>
                  <a:cubicBezTo>
                    <a:pt x="208492" y="79913"/>
                    <a:pt x="182299" y="69064"/>
                    <a:pt x="173038" y="69858"/>
                  </a:cubicBezTo>
                  <a:cubicBezTo>
                    <a:pt x="163778" y="70652"/>
                    <a:pt x="185473" y="72504"/>
                    <a:pt x="177800" y="73033"/>
                  </a:cubicBezTo>
                  <a:cubicBezTo>
                    <a:pt x="170127" y="73562"/>
                    <a:pt x="127000" y="73033"/>
                    <a:pt x="127000" y="73033"/>
                  </a:cubicBezTo>
                  <a:lnTo>
                    <a:pt x="0" y="698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6149D827-E2AC-47A9-8661-E0D585108010}"/>
                </a:ext>
              </a:extLst>
            </p:cNvPr>
            <p:cNvSpPr/>
            <p:nvPr/>
          </p:nvSpPr>
          <p:spPr>
            <a:xfrm>
              <a:off x="5094095" y="2702732"/>
              <a:ext cx="274062" cy="185390"/>
            </a:xfrm>
            <a:custGeom>
              <a:avLst/>
              <a:gdLst>
                <a:gd name="connsiteX0" fmla="*/ 193 w 274062"/>
                <a:gd name="connsiteY0" fmla="*/ 184931 h 185390"/>
                <a:gd name="connsiteX1" fmla="*/ 39880 w 274062"/>
                <a:gd name="connsiteY1" fmla="*/ 86506 h 185390"/>
                <a:gd name="connsiteX2" fmla="*/ 103380 w 274062"/>
                <a:gd name="connsiteY2" fmla="*/ 19831 h 185390"/>
                <a:gd name="connsiteX3" fmla="*/ 146243 w 274062"/>
                <a:gd name="connsiteY3" fmla="*/ 781 h 185390"/>
                <a:gd name="connsiteX4" fmla="*/ 270068 w 274062"/>
                <a:gd name="connsiteY4" fmla="*/ 40468 h 185390"/>
                <a:gd name="connsiteX5" fmla="*/ 239905 w 274062"/>
                <a:gd name="connsiteY5" fmla="*/ 21418 h 185390"/>
                <a:gd name="connsiteX6" fmla="*/ 201805 w 274062"/>
                <a:gd name="connsiteY6" fmla="*/ 8718 h 185390"/>
                <a:gd name="connsiteX7" fmla="*/ 131955 w 274062"/>
                <a:gd name="connsiteY7" fmla="*/ 13481 h 185390"/>
                <a:gd name="connsiteX8" fmla="*/ 55755 w 274062"/>
                <a:gd name="connsiteY8" fmla="*/ 43643 h 185390"/>
                <a:gd name="connsiteX9" fmla="*/ 193 w 274062"/>
                <a:gd name="connsiteY9" fmla="*/ 184931 h 18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062" h="185390">
                  <a:moveTo>
                    <a:pt x="193" y="184931"/>
                  </a:moveTo>
                  <a:cubicBezTo>
                    <a:pt x="-2453" y="192075"/>
                    <a:pt x="22682" y="114023"/>
                    <a:pt x="39880" y="86506"/>
                  </a:cubicBezTo>
                  <a:cubicBezTo>
                    <a:pt x="57078" y="58989"/>
                    <a:pt x="85653" y="34118"/>
                    <a:pt x="103380" y="19831"/>
                  </a:cubicBezTo>
                  <a:cubicBezTo>
                    <a:pt x="121107" y="5544"/>
                    <a:pt x="118462" y="-2659"/>
                    <a:pt x="146243" y="781"/>
                  </a:cubicBezTo>
                  <a:cubicBezTo>
                    <a:pt x="174024" y="4220"/>
                    <a:pt x="254458" y="37029"/>
                    <a:pt x="270068" y="40468"/>
                  </a:cubicBezTo>
                  <a:cubicBezTo>
                    <a:pt x="285678" y="43907"/>
                    <a:pt x="251282" y="26710"/>
                    <a:pt x="239905" y="21418"/>
                  </a:cubicBezTo>
                  <a:cubicBezTo>
                    <a:pt x="228528" y="16126"/>
                    <a:pt x="219797" y="10041"/>
                    <a:pt x="201805" y="8718"/>
                  </a:cubicBezTo>
                  <a:cubicBezTo>
                    <a:pt x="183813" y="7395"/>
                    <a:pt x="156297" y="7660"/>
                    <a:pt x="131955" y="13481"/>
                  </a:cubicBezTo>
                  <a:cubicBezTo>
                    <a:pt x="107613" y="19302"/>
                    <a:pt x="78774" y="17185"/>
                    <a:pt x="55755" y="43643"/>
                  </a:cubicBezTo>
                  <a:cubicBezTo>
                    <a:pt x="32736" y="70101"/>
                    <a:pt x="2839" y="177787"/>
                    <a:pt x="193" y="184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7698E36-F2DD-4263-B5AB-E3DF9800FB62}"/>
                </a:ext>
              </a:extLst>
            </p:cNvPr>
            <p:cNvSpPr/>
            <p:nvPr/>
          </p:nvSpPr>
          <p:spPr>
            <a:xfrm>
              <a:off x="5104963" y="2846336"/>
              <a:ext cx="156370" cy="36869"/>
            </a:xfrm>
            <a:custGeom>
              <a:avLst/>
              <a:gdLst>
                <a:gd name="connsiteX0" fmla="*/ 437 w 156370"/>
                <a:gd name="connsiteY0" fmla="*/ 36564 h 36869"/>
                <a:gd name="connsiteX1" fmla="*/ 60762 w 156370"/>
                <a:gd name="connsiteY1" fmla="*/ 17514 h 36869"/>
                <a:gd name="connsiteX2" fmla="*/ 156012 w 156370"/>
                <a:gd name="connsiteY2" fmla="*/ 17514 h 36869"/>
                <a:gd name="connsiteX3" fmla="*/ 90925 w 156370"/>
                <a:gd name="connsiteY3" fmla="*/ 52 h 36869"/>
                <a:gd name="connsiteX4" fmla="*/ 437 w 156370"/>
                <a:gd name="connsiteY4" fmla="*/ 36564 h 3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70" h="36869">
                  <a:moveTo>
                    <a:pt x="437" y="36564"/>
                  </a:moveTo>
                  <a:cubicBezTo>
                    <a:pt x="-4590" y="39474"/>
                    <a:pt x="34833" y="20689"/>
                    <a:pt x="60762" y="17514"/>
                  </a:cubicBezTo>
                  <a:cubicBezTo>
                    <a:pt x="86691" y="14339"/>
                    <a:pt x="150985" y="20424"/>
                    <a:pt x="156012" y="17514"/>
                  </a:cubicBezTo>
                  <a:cubicBezTo>
                    <a:pt x="161039" y="14604"/>
                    <a:pt x="111827" y="1639"/>
                    <a:pt x="90925" y="52"/>
                  </a:cubicBezTo>
                  <a:cubicBezTo>
                    <a:pt x="70023" y="-1535"/>
                    <a:pt x="5464" y="33654"/>
                    <a:pt x="437" y="36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4875EF0-C606-4DD6-A73F-AA2E07B6918E}"/>
                </a:ext>
              </a:extLst>
            </p:cNvPr>
            <p:cNvSpPr/>
            <p:nvPr/>
          </p:nvSpPr>
          <p:spPr>
            <a:xfrm>
              <a:off x="5137141" y="2721129"/>
              <a:ext cx="280703" cy="72987"/>
            </a:xfrm>
            <a:custGeom>
              <a:avLst/>
              <a:gdLst>
                <a:gd name="connsiteX0" fmla="*/ 9 w 280703"/>
                <a:gd name="connsiteY0" fmla="*/ 64934 h 72987"/>
                <a:gd name="connsiteX1" fmla="*/ 111134 w 280703"/>
                <a:gd name="connsiteY1" fmla="*/ 18896 h 72987"/>
                <a:gd name="connsiteX2" fmla="*/ 144472 w 280703"/>
                <a:gd name="connsiteY2" fmla="*/ 23659 h 72987"/>
                <a:gd name="connsiteX3" fmla="*/ 173047 w 280703"/>
                <a:gd name="connsiteY3" fmla="*/ 34771 h 72987"/>
                <a:gd name="connsiteX4" fmla="*/ 279409 w 280703"/>
                <a:gd name="connsiteY4" fmla="*/ 72871 h 72987"/>
                <a:gd name="connsiteX5" fmla="*/ 234959 w 280703"/>
                <a:gd name="connsiteY5" fmla="*/ 47471 h 72987"/>
                <a:gd name="connsiteX6" fmla="*/ 155584 w 280703"/>
                <a:gd name="connsiteY6" fmla="*/ 4609 h 72987"/>
                <a:gd name="connsiteX7" fmla="*/ 117484 w 280703"/>
                <a:gd name="connsiteY7" fmla="*/ 6196 h 72987"/>
                <a:gd name="connsiteX8" fmla="*/ 9 w 280703"/>
                <a:gd name="connsiteY8" fmla="*/ 64934 h 7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03" h="72987">
                  <a:moveTo>
                    <a:pt x="9" y="64934"/>
                  </a:moveTo>
                  <a:cubicBezTo>
                    <a:pt x="-1049" y="67051"/>
                    <a:pt x="87057" y="25775"/>
                    <a:pt x="111134" y="18896"/>
                  </a:cubicBezTo>
                  <a:cubicBezTo>
                    <a:pt x="135211" y="12017"/>
                    <a:pt x="134153" y="21013"/>
                    <a:pt x="144472" y="23659"/>
                  </a:cubicBezTo>
                  <a:cubicBezTo>
                    <a:pt x="154791" y="26305"/>
                    <a:pt x="173047" y="34771"/>
                    <a:pt x="173047" y="34771"/>
                  </a:cubicBezTo>
                  <a:cubicBezTo>
                    <a:pt x="195536" y="42973"/>
                    <a:pt x="269090" y="70754"/>
                    <a:pt x="279409" y="72871"/>
                  </a:cubicBezTo>
                  <a:cubicBezTo>
                    <a:pt x="289728" y="74988"/>
                    <a:pt x="234959" y="47471"/>
                    <a:pt x="234959" y="47471"/>
                  </a:cubicBezTo>
                  <a:cubicBezTo>
                    <a:pt x="214322" y="36094"/>
                    <a:pt x="175163" y="11488"/>
                    <a:pt x="155584" y="4609"/>
                  </a:cubicBezTo>
                  <a:cubicBezTo>
                    <a:pt x="136005" y="-2270"/>
                    <a:pt x="142619" y="-1212"/>
                    <a:pt x="117484" y="6196"/>
                  </a:cubicBezTo>
                  <a:cubicBezTo>
                    <a:pt x="92349" y="13604"/>
                    <a:pt x="1067" y="62817"/>
                    <a:pt x="9" y="64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26AB07B-B0F4-4362-9143-60B86B97F81C}"/>
                </a:ext>
              </a:extLst>
            </p:cNvPr>
            <p:cNvSpPr/>
            <p:nvPr/>
          </p:nvSpPr>
          <p:spPr>
            <a:xfrm>
              <a:off x="5243274" y="2741570"/>
              <a:ext cx="170103" cy="115132"/>
            </a:xfrm>
            <a:custGeom>
              <a:avLst/>
              <a:gdLst>
                <a:gd name="connsiteX0" fmla="*/ 8176 w 170103"/>
                <a:gd name="connsiteY0" fmla="*/ 43 h 115132"/>
                <a:gd name="connsiteX1" fmla="*/ 81201 w 170103"/>
                <a:gd name="connsiteY1" fmla="*/ 27030 h 115132"/>
                <a:gd name="connsiteX2" fmla="*/ 79614 w 170103"/>
                <a:gd name="connsiteY2" fmla="*/ 57193 h 115132"/>
                <a:gd name="connsiteX3" fmla="*/ 239 w 170103"/>
                <a:gd name="connsiteY3" fmla="*/ 114343 h 115132"/>
                <a:gd name="connsiteX4" fmla="*/ 57389 w 170103"/>
                <a:gd name="connsiteY4" fmla="*/ 88943 h 115132"/>
                <a:gd name="connsiteX5" fmla="*/ 124064 w 170103"/>
                <a:gd name="connsiteY5" fmla="*/ 66718 h 115132"/>
                <a:gd name="connsiteX6" fmla="*/ 170101 w 170103"/>
                <a:gd name="connsiteY6" fmla="*/ 60368 h 115132"/>
                <a:gd name="connsiteX7" fmla="*/ 125651 w 170103"/>
                <a:gd name="connsiteY7" fmla="*/ 33380 h 115132"/>
                <a:gd name="connsiteX8" fmla="*/ 8176 w 170103"/>
                <a:gd name="connsiteY8" fmla="*/ 43 h 11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03" h="115132">
                  <a:moveTo>
                    <a:pt x="8176" y="43"/>
                  </a:moveTo>
                  <a:cubicBezTo>
                    <a:pt x="768" y="-1015"/>
                    <a:pt x="69295" y="17505"/>
                    <a:pt x="81201" y="27030"/>
                  </a:cubicBezTo>
                  <a:cubicBezTo>
                    <a:pt x="93107" y="36555"/>
                    <a:pt x="93108" y="42641"/>
                    <a:pt x="79614" y="57193"/>
                  </a:cubicBezTo>
                  <a:cubicBezTo>
                    <a:pt x="66120" y="71745"/>
                    <a:pt x="3943" y="109051"/>
                    <a:pt x="239" y="114343"/>
                  </a:cubicBezTo>
                  <a:cubicBezTo>
                    <a:pt x="-3465" y="119635"/>
                    <a:pt x="36752" y="96881"/>
                    <a:pt x="57389" y="88943"/>
                  </a:cubicBezTo>
                  <a:cubicBezTo>
                    <a:pt x="78027" y="81006"/>
                    <a:pt x="105279" y="71480"/>
                    <a:pt x="124064" y="66718"/>
                  </a:cubicBezTo>
                  <a:cubicBezTo>
                    <a:pt x="142849" y="61956"/>
                    <a:pt x="169837" y="65924"/>
                    <a:pt x="170101" y="60368"/>
                  </a:cubicBezTo>
                  <a:cubicBezTo>
                    <a:pt x="170366" y="54812"/>
                    <a:pt x="147347" y="43434"/>
                    <a:pt x="125651" y="33380"/>
                  </a:cubicBezTo>
                  <a:cubicBezTo>
                    <a:pt x="103955" y="23326"/>
                    <a:pt x="15584" y="1101"/>
                    <a:pt x="817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1748E8C1-9B22-4FEA-9B0F-2BF337ADE6AD}"/>
                </a:ext>
              </a:extLst>
            </p:cNvPr>
            <p:cNvSpPr/>
            <p:nvPr/>
          </p:nvSpPr>
          <p:spPr>
            <a:xfrm>
              <a:off x="5147898" y="2721443"/>
              <a:ext cx="141997" cy="50355"/>
            </a:xfrm>
            <a:custGeom>
              <a:avLst/>
              <a:gdLst>
                <a:gd name="connsiteX0" fmla="*/ 365 w 141997"/>
                <a:gd name="connsiteY0" fmla="*/ 50332 h 50355"/>
                <a:gd name="connsiteX1" fmla="*/ 57515 w 141997"/>
                <a:gd name="connsiteY1" fmla="*/ 4295 h 50355"/>
                <a:gd name="connsiteX2" fmla="*/ 141652 w 141997"/>
                <a:gd name="connsiteY2" fmla="*/ 2707 h 50355"/>
                <a:gd name="connsiteX3" fmla="*/ 84502 w 141997"/>
                <a:gd name="connsiteY3" fmla="*/ 10645 h 50355"/>
                <a:gd name="connsiteX4" fmla="*/ 365 w 141997"/>
                <a:gd name="connsiteY4" fmla="*/ 50332 h 5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97" h="50355">
                  <a:moveTo>
                    <a:pt x="365" y="50332"/>
                  </a:moveTo>
                  <a:cubicBezTo>
                    <a:pt x="-4133" y="49274"/>
                    <a:pt x="33967" y="12232"/>
                    <a:pt x="57515" y="4295"/>
                  </a:cubicBezTo>
                  <a:cubicBezTo>
                    <a:pt x="81063" y="-3642"/>
                    <a:pt x="137154" y="1649"/>
                    <a:pt x="141652" y="2707"/>
                  </a:cubicBezTo>
                  <a:cubicBezTo>
                    <a:pt x="146150" y="3765"/>
                    <a:pt x="105668" y="4560"/>
                    <a:pt x="84502" y="10645"/>
                  </a:cubicBezTo>
                  <a:cubicBezTo>
                    <a:pt x="63336" y="16730"/>
                    <a:pt x="4863" y="51390"/>
                    <a:pt x="365" y="50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EA4B7E5D-F013-472F-B573-B99023A19CC8}"/>
                </a:ext>
              </a:extLst>
            </p:cNvPr>
            <p:cNvSpPr/>
            <p:nvPr/>
          </p:nvSpPr>
          <p:spPr>
            <a:xfrm>
              <a:off x="5123421" y="2739562"/>
              <a:ext cx="142752" cy="114940"/>
            </a:xfrm>
            <a:custGeom>
              <a:avLst/>
              <a:gdLst>
                <a:gd name="connsiteX0" fmla="*/ 139142 w 142752"/>
                <a:gd name="connsiteY0" fmla="*/ 2051 h 114940"/>
                <a:gd name="connsiteX1" fmla="*/ 126442 w 142752"/>
                <a:gd name="connsiteY1" fmla="*/ 65551 h 114940"/>
                <a:gd name="connsiteX2" fmla="*/ 129617 w 142752"/>
                <a:gd name="connsiteY2" fmla="*/ 105238 h 114940"/>
                <a:gd name="connsiteX3" fmla="*/ 59767 w 142752"/>
                <a:gd name="connsiteY3" fmla="*/ 114763 h 114940"/>
                <a:gd name="connsiteX4" fmla="*/ 37542 w 142752"/>
                <a:gd name="connsiteY4" fmla="*/ 108413 h 114940"/>
                <a:gd name="connsiteX5" fmla="*/ 1029 w 142752"/>
                <a:gd name="connsiteY5" fmla="*/ 75076 h 114940"/>
                <a:gd name="connsiteX6" fmla="*/ 13729 w 142752"/>
                <a:gd name="connsiteY6" fmla="*/ 40151 h 114940"/>
                <a:gd name="connsiteX7" fmla="*/ 51829 w 142752"/>
                <a:gd name="connsiteY7" fmla="*/ 17926 h 114940"/>
                <a:gd name="connsiteX8" fmla="*/ 139142 w 142752"/>
                <a:gd name="connsiteY8" fmla="*/ 2051 h 1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752" h="114940">
                  <a:moveTo>
                    <a:pt x="139142" y="2051"/>
                  </a:moveTo>
                  <a:cubicBezTo>
                    <a:pt x="151577" y="9988"/>
                    <a:pt x="128029" y="48353"/>
                    <a:pt x="126442" y="65551"/>
                  </a:cubicBezTo>
                  <a:cubicBezTo>
                    <a:pt x="124854" y="82749"/>
                    <a:pt x="140729" y="97036"/>
                    <a:pt x="129617" y="105238"/>
                  </a:cubicBezTo>
                  <a:cubicBezTo>
                    <a:pt x="118505" y="113440"/>
                    <a:pt x="75113" y="114234"/>
                    <a:pt x="59767" y="114763"/>
                  </a:cubicBezTo>
                  <a:cubicBezTo>
                    <a:pt x="44421" y="115292"/>
                    <a:pt x="47332" y="115028"/>
                    <a:pt x="37542" y="108413"/>
                  </a:cubicBezTo>
                  <a:cubicBezTo>
                    <a:pt x="27752" y="101799"/>
                    <a:pt x="4998" y="86453"/>
                    <a:pt x="1029" y="75076"/>
                  </a:cubicBezTo>
                  <a:cubicBezTo>
                    <a:pt x="-2940" y="63699"/>
                    <a:pt x="5262" y="49676"/>
                    <a:pt x="13729" y="40151"/>
                  </a:cubicBezTo>
                  <a:cubicBezTo>
                    <a:pt x="22196" y="30626"/>
                    <a:pt x="37277" y="24541"/>
                    <a:pt x="51829" y="17926"/>
                  </a:cubicBezTo>
                  <a:cubicBezTo>
                    <a:pt x="66381" y="11311"/>
                    <a:pt x="126707" y="-5886"/>
                    <a:pt x="139142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82B4C713-7941-4A2C-B586-0B4A39279C7C}"/>
                </a:ext>
              </a:extLst>
            </p:cNvPr>
            <p:cNvSpPr/>
            <p:nvPr/>
          </p:nvSpPr>
          <p:spPr>
            <a:xfrm>
              <a:off x="5186364" y="277495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1D1E92E-73CD-4072-A286-3C93E4525FFF}"/>
                </a:ext>
              </a:extLst>
            </p:cNvPr>
            <p:cNvSpPr/>
            <p:nvPr/>
          </p:nvSpPr>
          <p:spPr>
            <a:xfrm>
              <a:off x="5116513" y="2901478"/>
              <a:ext cx="222271" cy="24489"/>
            </a:xfrm>
            <a:custGeom>
              <a:avLst/>
              <a:gdLst>
                <a:gd name="connsiteX0" fmla="*/ 0 w 222271"/>
                <a:gd name="connsiteY0" fmla="*/ 9997 h 24489"/>
                <a:gd name="connsiteX1" fmla="*/ 103187 w 222271"/>
                <a:gd name="connsiteY1" fmla="*/ 24285 h 24489"/>
                <a:gd name="connsiteX2" fmla="*/ 217487 w 222271"/>
                <a:gd name="connsiteY2" fmla="*/ 472 h 24489"/>
                <a:gd name="connsiteX3" fmla="*/ 193675 w 222271"/>
                <a:gd name="connsiteY3" fmla="*/ 8410 h 24489"/>
                <a:gd name="connsiteX4" fmla="*/ 128587 w 222271"/>
                <a:gd name="connsiteY4" fmla="*/ 8410 h 24489"/>
                <a:gd name="connsiteX5" fmla="*/ 0 w 222271"/>
                <a:gd name="connsiteY5" fmla="*/ 9997 h 2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71" h="24489">
                  <a:moveTo>
                    <a:pt x="0" y="9997"/>
                  </a:moveTo>
                  <a:cubicBezTo>
                    <a:pt x="33469" y="17934"/>
                    <a:pt x="66939" y="25872"/>
                    <a:pt x="103187" y="24285"/>
                  </a:cubicBezTo>
                  <a:cubicBezTo>
                    <a:pt x="139435" y="22698"/>
                    <a:pt x="202406" y="3118"/>
                    <a:pt x="217487" y="472"/>
                  </a:cubicBezTo>
                  <a:cubicBezTo>
                    <a:pt x="232568" y="-2174"/>
                    <a:pt x="208492" y="7087"/>
                    <a:pt x="193675" y="8410"/>
                  </a:cubicBezTo>
                  <a:cubicBezTo>
                    <a:pt x="178858" y="9733"/>
                    <a:pt x="128587" y="8410"/>
                    <a:pt x="128587" y="8410"/>
                  </a:cubicBezTo>
                  <a:lnTo>
                    <a:pt x="0" y="999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7A301F7A-A82A-4DA3-ADA4-E0F1F51E336C}"/>
                </a:ext>
              </a:extLst>
            </p:cNvPr>
            <p:cNvSpPr/>
            <p:nvPr/>
          </p:nvSpPr>
          <p:spPr>
            <a:xfrm>
              <a:off x="5013797" y="2765272"/>
              <a:ext cx="80818" cy="133199"/>
            </a:xfrm>
            <a:custGeom>
              <a:avLst/>
              <a:gdLst>
                <a:gd name="connsiteX0" fmla="*/ 80491 w 80818"/>
                <a:gd name="connsiteY0" fmla="*/ 153 h 133199"/>
                <a:gd name="connsiteX1" fmla="*/ 29691 w 80818"/>
                <a:gd name="connsiteY1" fmla="*/ 82703 h 133199"/>
                <a:gd name="connsiteX2" fmla="*/ 39216 w 80818"/>
                <a:gd name="connsiteY2" fmla="*/ 131916 h 133199"/>
                <a:gd name="connsiteX3" fmla="*/ 20166 w 80818"/>
                <a:gd name="connsiteY3" fmla="*/ 117628 h 133199"/>
                <a:gd name="connsiteX4" fmla="*/ 1116 w 80818"/>
                <a:gd name="connsiteY4" fmla="*/ 104928 h 133199"/>
                <a:gd name="connsiteX5" fmla="*/ 80491 w 80818"/>
                <a:gd name="connsiteY5" fmla="*/ 153 h 13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8" h="133199">
                  <a:moveTo>
                    <a:pt x="80491" y="153"/>
                  </a:moveTo>
                  <a:cubicBezTo>
                    <a:pt x="85253" y="-3551"/>
                    <a:pt x="36570" y="60743"/>
                    <a:pt x="29691" y="82703"/>
                  </a:cubicBezTo>
                  <a:cubicBezTo>
                    <a:pt x="22812" y="104663"/>
                    <a:pt x="40803" y="126095"/>
                    <a:pt x="39216" y="131916"/>
                  </a:cubicBezTo>
                  <a:cubicBezTo>
                    <a:pt x="37628" y="137737"/>
                    <a:pt x="26516" y="122126"/>
                    <a:pt x="20166" y="117628"/>
                  </a:cubicBezTo>
                  <a:cubicBezTo>
                    <a:pt x="13816" y="113130"/>
                    <a:pt x="-4705" y="121332"/>
                    <a:pt x="1116" y="104928"/>
                  </a:cubicBezTo>
                  <a:cubicBezTo>
                    <a:pt x="6937" y="88524"/>
                    <a:pt x="75729" y="3857"/>
                    <a:pt x="80491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E56BF80-596E-49CC-AD1C-7531E901A878}"/>
                </a:ext>
              </a:extLst>
            </p:cNvPr>
            <p:cNvSpPr/>
            <p:nvPr/>
          </p:nvSpPr>
          <p:spPr>
            <a:xfrm>
              <a:off x="5083168" y="2912920"/>
              <a:ext cx="176228" cy="46625"/>
            </a:xfrm>
            <a:custGeom>
              <a:avLst/>
              <a:gdLst>
                <a:gd name="connsiteX0" fmla="*/ 7 w 176228"/>
                <a:gd name="connsiteY0" fmla="*/ 23955 h 46625"/>
                <a:gd name="connsiteX1" fmla="*/ 90495 w 176228"/>
                <a:gd name="connsiteY1" fmla="*/ 46180 h 46625"/>
                <a:gd name="connsiteX2" fmla="*/ 176220 w 176228"/>
                <a:gd name="connsiteY2" fmla="*/ 143 h 46625"/>
                <a:gd name="connsiteX3" fmla="*/ 85732 w 176228"/>
                <a:gd name="connsiteY3" fmla="*/ 31893 h 46625"/>
                <a:gd name="connsiteX4" fmla="*/ 7 w 176228"/>
                <a:gd name="connsiteY4" fmla="*/ 23955 h 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28" h="46625">
                  <a:moveTo>
                    <a:pt x="7" y="23955"/>
                  </a:moveTo>
                  <a:cubicBezTo>
                    <a:pt x="801" y="26336"/>
                    <a:pt x="61126" y="50149"/>
                    <a:pt x="90495" y="46180"/>
                  </a:cubicBezTo>
                  <a:cubicBezTo>
                    <a:pt x="119864" y="42211"/>
                    <a:pt x="177014" y="2524"/>
                    <a:pt x="176220" y="143"/>
                  </a:cubicBezTo>
                  <a:cubicBezTo>
                    <a:pt x="175426" y="-2238"/>
                    <a:pt x="108486" y="25808"/>
                    <a:pt x="85732" y="31893"/>
                  </a:cubicBezTo>
                  <a:cubicBezTo>
                    <a:pt x="62978" y="37978"/>
                    <a:pt x="-787" y="21574"/>
                    <a:pt x="7" y="23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2395123-DA53-4BAE-83A5-FE4BDFAA3873}"/>
                </a:ext>
              </a:extLst>
            </p:cNvPr>
            <p:cNvSpPr/>
            <p:nvPr/>
          </p:nvSpPr>
          <p:spPr>
            <a:xfrm>
              <a:off x="4973520" y="2752725"/>
              <a:ext cx="52684" cy="179563"/>
            </a:xfrm>
            <a:custGeom>
              <a:avLst/>
              <a:gdLst>
                <a:gd name="connsiteX0" fmla="*/ 52505 w 52684"/>
                <a:gd name="connsiteY0" fmla="*/ 0 h 179563"/>
                <a:gd name="connsiteX1" fmla="*/ 17580 w 52684"/>
                <a:gd name="connsiteY1" fmla="*/ 98425 h 179563"/>
                <a:gd name="connsiteX2" fmla="*/ 25518 w 52684"/>
                <a:gd name="connsiteY2" fmla="*/ 177800 h 179563"/>
                <a:gd name="connsiteX3" fmla="*/ 17580 w 52684"/>
                <a:gd name="connsiteY3" fmla="*/ 149225 h 179563"/>
                <a:gd name="connsiteX4" fmla="*/ 118 w 52684"/>
                <a:gd name="connsiteY4" fmla="*/ 100013 h 179563"/>
                <a:gd name="connsiteX5" fmla="*/ 52505 w 52684"/>
                <a:gd name="connsiteY5" fmla="*/ 0 h 17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84" h="179563">
                  <a:moveTo>
                    <a:pt x="52505" y="0"/>
                  </a:moveTo>
                  <a:cubicBezTo>
                    <a:pt x="55415" y="-265"/>
                    <a:pt x="22078" y="68792"/>
                    <a:pt x="17580" y="98425"/>
                  </a:cubicBezTo>
                  <a:cubicBezTo>
                    <a:pt x="13082" y="128058"/>
                    <a:pt x="25518" y="169333"/>
                    <a:pt x="25518" y="177800"/>
                  </a:cubicBezTo>
                  <a:cubicBezTo>
                    <a:pt x="25518" y="186267"/>
                    <a:pt x="21813" y="162189"/>
                    <a:pt x="17580" y="149225"/>
                  </a:cubicBezTo>
                  <a:cubicBezTo>
                    <a:pt x="13347" y="136261"/>
                    <a:pt x="-1470" y="121444"/>
                    <a:pt x="118" y="100013"/>
                  </a:cubicBezTo>
                  <a:cubicBezTo>
                    <a:pt x="1706" y="78582"/>
                    <a:pt x="49595" y="265"/>
                    <a:pt x="5250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887CE8B-CD2C-4D26-8011-07DD7E89118F}"/>
                </a:ext>
              </a:extLst>
            </p:cNvPr>
            <p:cNvSpPr/>
            <p:nvPr/>
          </p:nvSpPr>
          <p:spPr>
            <a:xfrm>
              <a:off x="4738553" y="2782812"/>
              <a:ext cx="176356" cy="123906"/>
            </a:xfrm>
            <a:custGeom>
              <a:avLst/>
              <a:gdLst>
                <a:gd name="connsiteX0" fmla="*/ 135 w 176356"/>
                <a:gd name="connsiteY0" fmla="*/ 76 h 123906"/>
                <a:gd name="connsiteX1" fmla="*/ 163647 w 176356"/>
                <a:gd name="connsiteY1" fmla="*/ 33413 h 123906"/>
                <a:gd name="connsiteX2" fmla="*/ 152535 w 176356"/>
                <a:gd name="connsiteY2" fmla="*/ 68338 h 123906"/>
                <a:gd name="connsiteX3" fmla="*/ 176347 w 176356"/>
                <a:gd name="connsiteY3" fmla="*/ 123901 h 123906"/>
                <a:gd name="connsiteX4" fmla="*/ 149360 w 176356"/>
                <a:gd name="connsiteY4" fmla="*/ 71513 h 123906"/>
                <a:gd name="connsiteX5" fmla="*/ 135072 w 176356"/>
                <a:gd name="connsiteY5" fmla="*/ 42938 h 123906"/>
                <a:gd name="connsiteX6" fmla="*/ 135 w 176356"/>
                <a:gd name="connsiteY6" fmla="*/ 76 h 1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356" h="123906">
                  <a:moveTo>
                    <a:pt x="135" y="76"/>
                  </a:moveTo>
                  <a:cubicBezTo>
                    <a:pt x="4897" y="-1511"/>
                    <a:pt x="138247" y="22036"/>
                    <a:pt x="163647" y="33413"/>
                  </a:cubicBezTo>
                  <a:cubicBezTo>
                    <a:pt x="189047" y="44790"/>
                    <a:pt x="150418" y="53257"/>
                    <a:pt x="152535" y="68338"/>
                  </a:cubicBezTo>
                  <a:cubicBezTo>
                    <a:pt x="154652" y="83419"/>
                    <a:pt x="176876" y="123372"/>
                    <a:pt x="176347" y="123901"/>
                  </a:cubicBezTo>
                  <a:cubicBezTo>
                    <a:pt x="175818" y="124430"/>
                    <a:pt x="156239" y="85007"/>
                    <a:pt x="149360" y="71513"/>
                  </a:cubicBezTo>
                  <a:cubicBezTo>
                    <a:pt x="142481" y="58019"/>
                    <a:pt x="152799" y="52992"/>
                    <a:pt x="135072" y="42938"/>
                  </a:cubicBezTo>
                  <a:cubicBezTo>
                    <a:pt x="117345" y="32884"/>
                    <a:pt x="-4627" y="1663"/>
                    <a:pt x="135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2C2E1AEF-01E3-4506-B076-7916AAFF45C3}"/>
                </a:ext>
              </a:extLst>
            </p:cNvPr>
            <p:cNvSpPr/>
            <p:nvPr/>
          </p:nvSpPr>
          <p:spPr>
            <a:xfrm>
              <a:off x="4983159" y="2914452"/>
              <a:ext cx="82917" cy="247911"/>
            </a:xfrm>
            <a:custGeom>
              <a:avLst/>
              <a:gdLst>
                <a:gd name="connsiteX0" fmla="*/ 3179 w 82917"/>
                <a:gd name="connsiteY0" fmla="*/ 3373 h 247911"/>
                <a:gd name="connsiteX1" fmla="*/ 79379 w 82917"/>
                <a:gd name="connsiteY1" fmla="*/ 239911 h 247911"/>
                <a:gd name="connsiteX2" fmla="*/ 65091 w 82917"/>
                <a:gd name="connsiteY2" fmla="*/ 184348 h 247911"/>
                <a:gd name="connsiteX3" fmla="*/ 19054 w 82917"/>
                <a:gd name="connsiteY3" fmla="*/ 104973 h 247911"/>
                <a:gd name="connsiteX4" fmla="*/ 3179 w 82917"/>
                <a:gd name="connsiteY4" fmla="*/ 3373 h 24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17" h="247911">
                  <a:moveTo>
                    <a:pt x="3179" y="3373"/>
                  </a:moveTo>
                  <a:cubicBezTo>
                    <a:pt x="13233" y="25863"/>
                    <a:pt x="69060" y="209749"/>
                    <a:pt x="79379" y="239911"/>
                  </a:cubicBezTo>
                  <a:cubicBezTo>
                    <a:pt x="89698" y="270073"/>
                    <a:pt x="75145" y="206838"/>
                    <a:pt x="65091" y="184348"/>
                  </a:cubicBezTo>
                  <a:cubicBezTo>
                    <a:pt x="55037" y="161858"/>
                    <a:pt x="28844" y="132754"/>
                    <a:pt x="19054" y="104973"/>
                  </a:cubicBezTo>
                  <a:cubicBezTo>
                    <a:pt x="9265" y="77192"/>
                    <a:pt x="-6875" y="-19117"/>
                    <a:pt x="3179" y="3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68EA34D-BB85-4C2E-91E5-52FB7FB5C2C8}"/>
                </a:ext>
              </a:extLst>
            </p:cNvPr>
            <p:cNvSpPr/>
            <p:nvPr/>
          </p:nvSpPr>
          <p:spPr>
            <a:xfrm>
              <a:off x="4944912" y="2943225"/>
              <a:ext cx="86773" cy="249714"/>
            </a:xfrm>
            <a:custGeom>
              <a:avLst/>
              <a:gdLst>
                <a:gd name="connsiteX0" fmla="*/ 151 w 86773"/>
                <a:gd name="connsiteY0" fmla="*/ 0 h 249714"/>
                <a:gd name="connsiteX1" fmla="*/ 23963 w 86773"/>
                <a:gd name="connsiteY1" fmla="*/ 125413 h 249714"/>
                <a:gd name="connsiteX2" fmla="*/ 85876 w 86773"/>
                <a:gd name="connsiteY2" fmla="*/ 247650 h 249714"/>
                <a:gd name="connsiteX3" fmla="*/ 58888 w 86773"/>
                <a:gd name="connsiteY3" fmla="*/ 196850 h 249714"/>
                <a:gd name="connsiteX4" fmla="*/ 33488 w 86773"/>
                <a:gd name="connsiteY4" fmla="*/ 127000 h 249714"/>
                <a:gd name="connsiteX5" fmla="*/ 151 w 86773"/>
                <a:gd name="connsiteY5" fmla="*/ 0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73" h="249714">
                  <a:moveTo>
                    <a:pt x="151" y="0"/>
                  </a:moveTo>
                  <a:cubicBezTo>
                    <a:pt x="-1436" y="-264"/>
                    <a:pt x="9676" y="84138"/>
                    <a:pt x="23963" y="125413"/>
                  </a:cubicBezTo>
                  <a:cubicBezTo>
                    <a:pt x="38251" y="166688"/>
                    <a:pt x="80055" y="235744"/>
                    <a:pt x="85876" y="247650"/>
                  </a:cubicBezTo>
                  <a:cubicBezTo>
                    <a:pt x="91697" y="259556"/>
                    <a:pt x="67619" y="216958"/>
                    <a:pt x="58888" y="196850"/>
                  </a:cubicBezTo>
                  <a:cubicBezTo>
                    <a:pt x="50157" y="176742"/>
                    <a:pt x="41690" y="155575"/>
                    <a:pt x="33488" y="127000"/>
                  </a:cubicBezTo>
                  <a:cubicBezTo>
                    <a:pt x="25286" y="98425"/>
                    <a:pt x="1738" y="264"/>
                    <a:pt x="1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D0474349-98A0-4708-A150-5BD59B0A3312}"/>
                </a:ext>
              </a:extLst>
            </p:cNvPr>
            <p:cNvSpPr/>
            <p:nvPr/>
          </p:nvSpPr>
          <p:spPr>
            <a:xfrm>
              <a:off x="5070329" y="3213093"/>
              <a:ext cx="55355" cy="127039"/>
            </a:xfrm>
            <a:custGeom>
              <a:avLst/>
              <a:gdLst>
                <a:gd name="connsiteX0" fmla="*/ 38246 w 55355"/>
                <a:gd name="connsiteY0" fmla="*/ 7 h 127039"/>
                <a:gd name="connsiteX1" fmla="*/ 54121 w 55355"/>
                <a:gd name="connsiteY1" fmla="*/ 71445 h 127039"/>
                <a:gd name="connsiteX2" fmla="*/ 146 w 55355"/>
                <a:gd name="connsiteY2" fmla="*/ 127007 h 127039"/>
                <a:gd name="connsiteX3" fmla="*/ 38246 w 55355"/>
                <a:gd name="connsiteY3" fmla="*/ 79382 h 127039"/>
                <a:gd name="connsiteX4" fmla="*/ 41421 w 55355"/>
                <a:gd name="connsiteY4" fmla="*/ 66682 h 127039"/>
                <a:gd name="connsiteX5" fmla="*/ 38246 w 55355"/>
                <a:gd name="connsiteY5" fmla="*/ 7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55" h="127039">
                  <a:moveTo>
                    <a:pt x="38246" y="7"/>
                  </a:moveTo>
                  <a:cubicBezTo>
                    <a:pt x="40363" y="801"/>
                    <a:pt x="60471" y="50278"/>
                    <a:pt x="54121" y="71445"/>
                  </a:cubicBezTo>
                  <a:cubicBezTo>
                    <a:pt x="47771" y="92612"/>
                    <a:pt x="2792" y="125684"/>
                    <a:pt x="146" y="127007"/>
                  </a:cubicBezTo>
                  <a:cubicBezTo>
                    <a:pt x="-2500" y="128330"/>
                    <a:pt x="31367" y="89436"/>
                    <a:pt x="38246" y="79382"/>
                  </a:cubicBezTo>
                  <a:cubicBezTo>
                    <a:pt x="45125" y="69328"/>
                    <a:pt x="40627" y="73826"/>
                    <a:pt x="41421" y="66682"/>
                  </a:cubicBezTo>
                  <a:cubicBezTo>
                    <a:pt x="42215" y="59538"/>
                    <a:pt x="36129" y="-787"/>
                    <a:pt x="3824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FE24BEA7-E47D-4865-8229-9F447C53E270}"/>
                </a:ext>
              </a:extLst>
            </p:cNvPr>
            <p:cNvSpPr/>
            <p:nvPr/>
          </p:nvSpPr>
          <p:spPr>
            <a:xfrm>
              <a:off x="4874963" y="3200297"/>
              <a:ext cx="51291" cy="160848"/>
            </a:xfrm>
            <a:custGeom>
              <a:avLst/>
              <a:gdLst>
                <a:gd name="connsiteX0" fmla="*/ 51050 w 51291"/>
                <a:gd name="connsiteY0" fmla="*/ 103 h 160848"/>
                <a:gd name="connsiteX1" fmla="*/ 19300 w 51291"/>
                <a:gd name="connsiteY1" fmla="*/ 74716 h 160848"/>
                <a:gd name="connsiteX2" fmla="*/ 16125 w 51291"/>
                <a:gd name="connsiteY2" fmla="*/ 108053 h 160848"/>
                <a:gd name="connsiteX3" fmla="*/ 35175 w 51291"/>
                <a:gd name="connsiteY3" fmla="*/ 160441 h 160848"/>
                <a:gd name="connsiteX4" fmla="*/ 22475 w 51291"/>
                <a:gd name="connsiteY4" fmla="*/ 130278 h 160848"/>
                <a:gd name="connsiteX5" fmla="*/ 250 w 51291"/>
                <a:gd name="connsiteY5" fmla="*/ 92178 h 160848"/>
                <a:gd name="connsiteX6" fmla="*/ 51050 w 51291"/>
                <a:gd name="connsiteY6" fmla="*/ 103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91" h="160848">
                  <a:moveTo>
                    <a:pt x="51050" y="103"/>
                  </a:moveTo>
                  <a:cubicBezTo>
                    <a:pt x="54225" y="-2807"/>
                    <a:pt x="25121" y="56724"/>
                    <a:pt x="19300" y="74716"/>
                  </a:cubicBezTo>
                  <a:cubicBezTo>
                    <a:pt x="13479" y="92708"/>
                    <a:pt x="13479" y="93766"/>
                    <a:pt x="16125" y="108053"/>
                  </a:cubicBezTo>
                  <a:cubicBezTo>
                    <a:pt x="18771" y="122340"/>
                    <a:pt x="34117" y="156737"/>
                    <a:pt x="35175" y="160441"/>
                  </a:cubicBezTo>
                  <a:cubicBezTo>
                    <a:pt x="36233" y="164145"/>
                    <a:pt x="28296" y="141655"/>
                    <a:pt x="22475" y="130278"/>
                  </a:cubicBezTo>
                  <a:cubicBezTo>
                    <a:pt x="16654" y="118901"/>
                    <a:pt x="-2396" y="111492"/>
                    <a:pt x="250" y="92178"/>
                  </a:cubicBezTo>
                  <a:cubicBezTo>
                    <a:pt x="2896" y="72864"/>
                    <a:pt x="47875" y="3013"/>
                    <a:pt x="510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C77BE97-0FBC-473D-9141-531443C2E4F5}"/>
                </a:ext>
              </a:extLst>
            </p:cNvPr>
            <p:cNvSpPr/>
            <p:nvPr/>
          </p:nvSpPr>
          <p:spPr>
            <a:xfrm>
              <a:off x="5111729" y="3133700"/>
              <a:ext cx="75533" cy="131947"/>
            </a:xfrm>
            <a:custGeom>
              <a:avLst/>
              <a:gdLst>
                <a:gd name="connsiteX0" fmla="*/ 21 w 75533"/>
                <a:gd name="connsiteY0" fmla="*/ 25 h 131947"/>
                <a:gd name="connsiteX1" fmla="*/ 20659 w 75533"/>
                <a:gd name="connsiteY1" fmla="*/ 66700 h 131947"/>
                <a:gd name="connsiteX2" fmla="*/ 71459 w 75533"/>
                <a:gd name="connsiteY2" fmla="*/ 98450 h 131947"/>
                <a:gd name="connsiteX3" fmla="*/ 71459 w 75533"/>
                <a:gd name="connsiteY3" fmla="*/ 131788 h 131947"/>
                <a:gd name="connsiteX4" fmla="*/ 63521 w 75533"/>
                <a:gd name="connsiteY4" fmla="*/ 84163 h 131947"/>
                <a:gd name="connsiteX5" fmla="*/ 23834 w 75533"/>
                <a:gd name="connsiteY5" fmla="*/ 58763 h 131947"/>
                <a:gd name="connsiteX6" fmla="*/ 21 w 75533"/>
                <a:gd name="connsiteY6" fmla="*/ 25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33" h="131947">
                  <a:moveTo>
                    <a:pt x="21" y="25"/>
                  </a:moveTo>
                  <a:cubicBezTo>
                    <a:pt x="-508" y="1348"/>
                    <a:pt x="8753" y="50296"/>
                    <a:pt x="20659" y="66700"/>
                  </a:cubicBezTo>
                  <a:cubicBezTo>
                    <a:pt x="32565" y="83104"/>
                    <a:pt x="62992" y="87602"/>
                    <a:pt x="71459" y="98450"/>
                  </a:cubicBezTo>
                  <a:cubicBezTo>
                    <a:pt x="79926" y="109298"/>
                    <a:pt x="72782" y="134169"/>
                    <a:pt x="71459" y="131788"/>
                  </a:cubicBezTo>
                  <a:cubicBezTo>
                    <a:pt x="70136" y="129407"/>
                    <a:pt x="71458" y="96334"/>
                    <a:pt x="63521" y="84163"/>
                  </a:cubicBezTo>
                  <a:cubicBezTo>
                    <a:pt x="55584" y="71992"/>
                    <a:pt x="32565" y="68553"/>
                    <a:pt x="23834" y="58763"/>
                  </a:cubicBezTo>
                  <a:cubicBezTo>
                    <a:pt x="15103" y="48973"/>
                    <a:pt x="550" y="-1298"/>
                    <a:pt x="21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0335B28-1211-4DD5-94E3-D9BE6E016FC1}"/>
                </a:ext>
              </a:extLst>
            </p:cNvPr>
            <p:cNvSpPr/>
            <p:nvPr/>
          </p:nvSpPr>
          <p:spPr>
            <a:xfrm>
              <a:off x="4932091" y="3317820"/>
              <a:ext cx="74846" cy="35011"/>
            </a:xfrm>
            <a:custGeom>
              <a:avLst/>
              <a:gdLst>
                <a:gd name="connsiteX0" fmla="*/ 272 w 74846"/>
                <a:gd name="connsiteY0" fmla="*/ 34980 h 35011"/>
                <a:gd name="connsiteX1" fmla="*/ 62184 w 74846"/>
                <a:gd name="connsiteY1" fmla="*/ 6405 h 35011"/>
                <a:gd name="connsiteX2" fmla="*/ 73297 w 74846"/>
                <a:gd name="connsiteY2" fmla="*/ 14343 h 35011"/>
                <a:gd name="connsiteX3" fmla="*/ 39959 w 74846"/>
                <a:gd name="connsiteY3" fmla="*/ 55 h 35011"/>
                <a:gd name="connsiteX4" fmla="*/ 272 w 74846"/>
                <a:gd name="connsiteY4" fmla="*/ 34980 h 3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6" h="35011">
                  <a:moveTo>
                    <a:pt x="272" y="34980"/>
                  </a:moveTo>
                  <a:cubicBezTo>
                    <a:pt x="3976" y="36038"/>
                    <a:pt x="50013" y="9844"/>
                    <a:pt x="62184" y="6405"/>
                  </a:cubicBezTo>
                  <a:cubicBezTo>
                    <a:pt x="74355" y="2965"/>
                    <a:pt x="77001" y="15401"/>
                    <a:pt x="73297" y="14343"/>
                  </a:cubicBezTo>
                  <a:cubicBezTo>
                    <a:pt x="69593" y="13285"/>
                    <a:pt x="48161" y="-1003"/>
                    <a:pt x="39959" y="55"/>
                  </a:cubicBezTo>
                  <a:cubicBezTo>
                    <a:pt x="31757" y="1113"/>
                    <a:pt x="-3432" y="33922"/>
                    <a:pt x="272" y="34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A4C3D4C6-C22D-45FC-B88D-3E284FB78829}"/>
                </a:ext>
              </a:extLst>
            </p:cNvPr>
            <p:cNvSpPr/>
            <p:nvPr/>
          </p:nvSpPr>
          <p:spPr>
            <a:xfrm>
              <a:off x="5097107" y="3297237"/>
              <a:ext cx="45327" cy="53046"/>
            </a:xfrm>
            <a:custGeom>
              <a:avLst/>
              <a:gdLst>
                <a:gd name="connsiteX0" fmla="*/ 44806 w 45327"/>
                <a:gd name="connsiteY0" fmla="*/ 1 h 53046"/>
                <a:gd name="connsiteX1" fmla="*/ 356 w 45327"/>
                <a:gd name="connsiteY1" fmla="*/ 49213 h 53046"/>
                <a:gd name="connsiteX2" fmla="*/ 24168 w 45327"/>
                <a:gd name="connsiteY2" fmla="*/ 47626 h 53046"/>
                <a:gd name="connsiteX3" fmla="*/ 44806 w 45327"/>
                <a:gd name="connsiteY3" fmla="*/ 1 h 5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27" h="53046">
                  <a:moveTo>
                    <a:pt x="44806" y="1"/>
                  </a:moveTo>
                  <a:cubicBezTo>
                    <a:pt x="40837" y="265"/>
                    <a:pt x="3796" y="41276"/>
                    <a:pt x="356" y="49213"/>
                  </a:cubicBezTo>
                  <a:cubicBezTo>
                    <a:pt x="-3084" y="57151"/>
                    <a:pt x="19406" y="50801"/>
                    <a:pt x="24168" y="47626"/>
                  </a:cubicBezTo>
                  <a:cubicBezTo>
                    <a:pt x="28930" y="44451"/>
                    <a:pt x="48775" y="-263"/>
                    <a:pt x="4480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1D07183-8921-4A6C-90D6-76068F87DAF8}"/>
                </a:ext>
              </a:extLst>
            </p:cNvPr>
            <p:cNvSpPr/>
            <p:nvPr/>
          </p:nvSpPr>
          <p:spPr>
            <a:xfrm>
              <a:off x="5100490" y="3378199"/>
              <a:ext cx="47790" cy="79379"/>
            </a:xfrm>
            <a:custGeom>
              <a:avLst/>
              <a:gdLst>
                <a:gd name="connsiteX0" fmla="*/ 148 w 47790"/>
                <a:gd name="connsiteY0" fmla="*/ 1 h 79379"/>
                <a:gd name="connsiteX1" fmla="*/ 31898 w 47790"/>
                <a:gd name="connsiteY1" fmla="*/ 52389 h 79379"/>
                <a:gd name="connsiteX2" fmla="*/ 4910 w 47790"/>
                <a:gd name="connsiteY2" fmla="*/ 79376 h 79379"/>
                <a:gd name="connsiteX3" fmla="*/ 47773 w 47790"/>
                <a:gd name="connsiteY3" fmla="*/ 53976 h 79379"/>
                <a:gd name="connsiteX4" fmla="*/ 148 w 47790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90" h="79379">
                  <a:moveTo>
                    <a:pt x="148" y="1"/>
                  </a:moveTo>
                  <a:cubicBezTo>
                    <a:pt x="-2498" y="-263"/>
                    <a:pt x="31104" y="39160"/>
                    <a:pt x="31898" y="52389"/>
                  </a:cubicBezTo>
                  <a:cubicBezTo>
                    <a:pt x="32692" y="65618"/>
                    <a:pt x="2264" y="79112"/>
                    <a:pt x="4910" y="79376"/>
                  </a:cubicBezTo>
                  <a:cubicBezTo>
                    <a:pt x="7556" y="79640"/>
                    <a:pt x="46715" y="62972"/>
                    <a:pt x="47773" y="53976"/>
                  </a:cubicBezTo>
                  <a:cubicBezTo>
                    <a:pt x="48831" y="44980"/>
                    <a:pt x="2794" y="265"/>
                    <a:pt x="14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AA4664C8-4B89-414F-A276-BF14B3B80889}"/>
                </a:ext>
              </a:extLst>
            </p:cNvPr>
            <p:cNvSpPr/>
            <p:nvPr/>
          </p:nvSpPr>
          <p:spPr>
            <a:xfrm>
              <a:off x="5034882" y="3381367"/>
              <a:ext cx="43571" cy="85806"/>
            </a:xfrm>
            <a:custGeom>
              <a:avLst/>
              <a:gdLst>
                <a:gd name="connsiteX0" fmla="*/ 14956 w 43571"/>
                <a:gd name="connsiteY0" fmla="*/ 8 h 85806"/>
                <a:gd name="connsiteX1" fmla="*/ 8606 w 43571"/>
                <a:gd name="connsiteY1" fmla="*/ 66683 h 85806"/>
                <a:gd name="connsiteX2" fmla="*/ 43531 w 43571"/>
                <a:gd name="connsiteY2" fmla="*/ 85733 h 85806"/>
                <a:gd name="connsiteX3" fmla="*/ 668 w 43571"/>
                <a:gd name="connsiteY3" fmla="*/ 61921 h 85806"/>
                <a:gd name="connsiteX4" fmla="*/ 14956 w 43571"/>
                <a:gd name="connsiteY4" fmla="*/ 8 h 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71" h="85806">
                  <a:moveTo>
                    <a:pt x="14956" y="8"/>
                  </a:moveTo>
                  <a:cubicBezTo>
                    <a:pt x="16279" y="802"/>
                    <a:pt x="3843" y="52395"/>
                    <a:pt x="8606" y="66683"/>
                  </a:cubicBezTo>
                  <a:cubicBezTo>
                    <a:pt x="13369" y="80971"/>
                    <a:pt x="44854" y="86527"/>
                    <a:pt x="43531" y="85733"/>
                  </a:cubicBezTo>
                  <a:cubicBezTo>
                    <a:pt x="42208" y="84939"/>
                    <a:pt x="4901" y="72504"/>
                    <a:pt x="668" y="61921"/>
                  </a:cubicBezTo>
                  <a:cubicBezTo>
                    <a:pt x="-3565" y="51338"/>
                    <a:pt x="13633" y="-786"/>
                    <a:pt x="1495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90EE481-35E7-4340-BD38-2D4EFEC1155C}"/>
                </a:ext>
              </a:extLst>
            </p:cNvPr>
            <p:cNvSpPr/>
            <p:nvPr/>
          </p:nvSpPr>
          <p:spPr>
            <a:xfrm>
              <a:off x="4781381" y="3504215"/>
              <a:ext cx="338631" cy="67999"/>
            </a:xfrm>
            <a:custGeom>
              <a:avLst/>
              <a:gdLst>
                <a:gd name="connsiteX0" fmla="*/ 169 w 338631"/>
                <a:gd name="connsiteY0" fmla="*/ 61310 h 67999"/>
                <a:gd name="connsiteX1" fmla="*/ 131932 w 338631"/>
                <a:gd name="connsiteY1" fmla="*/ 64485 h 67999"/>
                <a:gd name="connsiteX2" fmla="*/ 236707 w 338631"/>
                <a:gd name="connsiteY2" fmla="*/ 5748 h 67999"/>
                <a:gd name="connsiteX3" fmla="*/ 338307 w 338631"/>
                <a:gd name="connsiteY3" fmla="*/ 2573 h 67999"/>
                <a:gd name="connsiteX4" fmla="*/ 266869 w 338631"/>
                <a:gd name="connsiteY4" fmla="*/ 8923 h 67999"/>
                <a:gd name="connsiteX5" fmla="*/ 208132 w 338631"/>
                <a:gd name="connsiteY5" fmla="*/ 39085 h 67999"/>
                <a:gd name="connsiteX6" fmla="*/ 160507 w 338631"/>
                <a:gd name="connsiteY6" fmla="*/ 61310 h 67999"/>
                <a:gd name="connsiteX7" fmla="*/ 169 w 338631"/>
                <a:gd name="connsiteY7" fmla="*/ 61310 h 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631" h="67999">
                  <a:moveTo>
                    <a:pt x="169" y="61310"/>
                  </a:moveTo>
                  <a:cubicBezTo>
                    <a:pt x="-4594" y="61839"/>
                    <a:pt x="92509" y="73745"/>
                    <a:pt x="131932" y="64485"/>
                  </a:cubicBezTo>
                  <a:cubicBezTo>
                    <a:pt x="171355" y="55225"/>
                    <a:pt x="202311" y="16067"/>
                    <a:pt x="236707" y="5748"/>
                  </a:cubicBezTo>
                  <a:cubicBezTo>
                    <a:pt x="271103" y="-4571"/>
                    <a:pt x="333280" y="2044"/>
                    <a:pt x="338307" y="2573"/>
                  </a:cubicBezTo>
                  <a:cubicBezTo>
                    <a:pt x="343334" y="3102"/>
                    <a:pt x="288565" y="2838"/>
                    <a:pt x="266869" y="8923"/>
                  </a:cubicBezTo>
                  <a:cubicBezTo>
                    <a:pt x="245173" y="15008"/>
                    <a:pt x="225859" y="30354"/>
                    <a:pt x="208132" y="39085"/>
                  </a:cubicBezTo>
                  <a:cubicBezTo>
                    <a:pt x="190405" y="47816"/>
                    <a:pt x="191992" y="56548"/>
                    <a:pt x="160507" y="61310"/>
                  </a:cubicBezTo>
                  <a:cubicBezTo>
                    <a:pt x="129022" y="66072"/>
                    <a:pt x="4932" y="60781"/>
                    <a:pt x="169" y="61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DB081B5D-8308-468B-BC48-5F3D5D5F5B78}"/>
                </a:ext>
              </a:extLst>
            </p:cNvPr>
            <p:cNvSpPr/>
            <p:nvPr/>
          </p:nvSpPr>
          <p:spPr>
            <a:xfrm>
              <a:off x="5105394" y="3424020"/>
              <a:ext cx="181745" cy="78490"/>
            </a:xfrm>
            <a:custGeom>
              <a:avLst/>
              <a:gdLst>
                <a:gd name="connsiteX0" fmla="*/ 6 w 181745"/>
                <a:gd name="connsiteY0" fmla="*/ 78005 h 78490"/>
                <a:gd name="connsiteX1" fmla="*/ 85731 w 181745"/>
                <a:gd name="connsiteY1" fmla="*/ 49430 h 78490"/>
                <a:gd name="connsiteX2" fmla="*/ 107956 w 181745"/>
                <a:gd name="connsiteY2" fmla="*/ 52605 h 78490"/>
                <a:gd name="connsiteX3" fmla="*/ 180981 w 181745"/>
                <a:gd name="connsiteY3" fmla="*/ 218 h 78490"/>
                <a:gd name="connsiteX4" fmla="*/ 142881 w 181745"/>
                <a:gd name="connsiteY4" fmla="*/ 35143 h 78490"/>
                <a:gd name="connsiteX5" fmla="*/ 90494 w 181745"/>
                <a:gd name="connsiteY5" fmla="*/ 65305 h 78490"/>
                <a:gd name="connsiteX6" fmla="*/ 6 w 181745"/>
                <a:gd name="connsiteY6" fmla="*/ 78005 h 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745" h="78490">
                  <a:moveTo>
                    <a:pt x="6" y="78005"/>
                  </a:moveTo>
                  <a:cubicBezTo>
                    <a:pt x="-788" y="75359"/>
                    <a:pt x="67739" y="53663"/>
                    <a:pt x="85731" y="49430"/>
                  </a:cubicBezTo>
                  <a:cubicBezTo>
                    <a:pt x="103723" y="45197"/>
                    <a:pt x="92081" y="60807"/>
                    <a:pt x="107956" y="52605"/>
                  </a:cubicBezTo>
                  <a:cubicBezTo>
                    <a:pt x="123831" y="44403"/>
                    <a:pt x="175160" y="3128"/>
                    <a:pt x="180981" y="218"/>
                  </a:cubicBezTo>
                  <a:cubicBezTo>
                    <a:pt x="186802" y="-2692"/>
                    <a:pt x="157962" y="24295"/>
                    <a:pt x="142881" y="35143"/>
                  </a:cubicBezTo>
                  <a:cubicBezTo>
                    <a:pt x="127800" y="45991"/>
                    <a:pt x="113777" y="58691"/>
                    <a:pt x="90494" y="65305"/>
                  </a:cubicBezTo>
                  <a:cubicBezTo>
                    <a:pt x="67211" y="71919"/>
                    <a:pt x="800" y="80651"/>
                    <a:pt x="6" y="780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48019D01-92E6-44A9-943B-B66379A47118}"/>
                </a:ext>
              </a:extLst>
            </p:cNvPr>
            <p:cNvSpPr/>
            <p:nvPr/>
          </p:nvSpPr>
          <p:spPr>
            <a:xfrm>
              <a:off x="4773500" y="3583633"/>
              <a:ext cx="265947" cy="23640"/>
            </a:xfrm>
            <a:custGeom>
              <a:avLst/>
              <a:gdLst>
                <a:gd name="connsiteX0" fmla="*/ 113 w 265947"/>
                <a:gd name="connsiteY0" fmla="*/ 942 h 23640"/>
                <a:gd name="connsiteX1" fmla="*/ 136638 w 265947"/>
                <a:gd name="connsiteY1" fmla="*/ 15230 h 23640"/>
                <a:gd name="connsiteX2" fmla="*/ 235063 w 265947"/>
                <a:gd name="connsiteY2" fmla="*/ 23167 h 23640"/>
                <a:gd name="connsiteX3" fmla="*/ 265225 w 265947"/>
                <a:gd name="connsiteY3" fmla="*/ 21580 h 23640"/>
                <a:gd name="connsiteX4" fmla="*/ 211250 w 265947"/>
                <a:gd name="connsiteY4" fmla="*/ 12055 h 23640"/>
                <a:gd name="connsiteX5" fmla="*/ 160450 w 265947"/>
                <a:gd name="connsiteY5" fmla="*/ 2530 h 23640"/>
                <a:gd name="connsiteX6" fmla="*/ 113 w 265947"/>
                <a:gd name="connsiteY6" fmla="*/ 942 h 2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47" h="23640">
                  <a:moveTo>
                    <a:pt x="113" y="942"/>
                  </a:moveTo>
                  <a:cubicBezTo>
                    <a:pt x="-3856" y="3059"/>
                    <a:pt x="97480" y="11526"/>
                    <a:pt x="136638" y="15230"/>
                  </a:cubicBezTo>
                  <a:cubicBezTo>
                    <a:pt x="175796" y="18934"/>
                    <a:pt x="213632" y="22109"/>
                    <a:pt x="235063" y="23167"/>
                  </a:cubicBezTo>
                  <a:cubicBezTo>
                    <a:pt x="256494" y="24225"/>
                    <a:pt x="269194" y="23432"/>
                    <a:pt x="265225" y="21580"/>
                  </a:cubicBezTo>
                  <a:cubicBezTo>
                    <a:pt x="261256" y="19728"/>
                    <a:pt x="211250" y="12055"/>
                    <a:pt x="211250" y="12055"/>
                  </a:cubicBezTo>
                  <a:cubicBezTo>
                    <a:pt x="193788" y="8880"/>
                    <a:pt x="192729" y="4382"/>
                    <a:pt x="160450" y="2530"/>
                  </a:cubicBezTo>
                  <a:cubicBezTo>
                    <a:pt x="128171" y="678"/>
                    <a:pt x="4082" y="-1175"/>
                    <a:pt x="113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9AF89A83-F320-48B0-A60B-0CD2BADB10D6}"/>
                </a:ext>
              </a:extLst>
            </p:cNvPr>
            <p:cNvSpPr/>
            <p:nvPr/>
          </p:nvSpPr>
          <p:spPr>
            <a:xfrm>
              <a:off x="5111468" y="3497260"/>
              <a:ext cx="115007" cy="92100"/>
            </a:xfrm>
            <a:custGeom>
              <a:avLst/>
              <a:gdLst>
                <a:gd name="connsiteX0" fmla="*/ 114582 w 115007"/>
                <a:gd name="connsiteY0" fmla="*/ 3 h 92100"/>
                <a:gd name="connsiteX1" fmla="*/ 74895 w 115007"/>
                <a:gd name="connsiteY1" fmla="*/ 68265 h 92100"/>
                <a:gd name="connsiteX2" fmla="*/ 282 w 115007"/>
                <a:gd name="connsiteY2" fmla="*/ 92078 h 92100"/>
                <a:gd name="connsiteX3" fmla="*/ 51082 w 115007"/>
                <a:gd name="connsiteY3" fmla="*/ 65090 h 92100"/>
                <a:gd name="connsiteX4" fmla="*/ 114582 w 115007"/>
                <a:gd name="connsiteY4" fmla="*/ 3 h 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07" h="92100">
                  <a:moveTo>
                    <a:pt x="114582" y="3"/>
                  </a:moveTo>
                  <a:cubicBezTo>
                    <a:pt x="118551" y="532"/>
                    <a:pt x="93945" y="52919"/>
                    <a:pt x="74895" y="68265"/>
                  </a:cubicBezTo>
                  <a:cubicBezTo>
                    <a:pt x="55845" y="83611"/>
                    <a:pt x="4251" y="92607"/>
                    <a:pt x="282" y="92078"/>
                  </a:cubicBezTo>
                  <a:cubicBezTo>
                    <a:pt x="-3687" y="91549"/>
                    <a:pt x="35207" y="76203"/>
                    <a:pt x="51082" y="65090"/>
                  </a:cubicBezTo>
                  <a:cubicBezTo>
                    <a:pt x="66957" y="53978"/>
                    <a:pt x="110613" y="-526"/>
                    <a:pt x="11458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C5E486EB-D2EC-4827-8B59-5DFFA2DF91D9}"/>
                </a:ext>
              </a:extLst>
            </p:cNvPr>
            <p:cNvSpPr/>
            <p:nvPr/>
          </p:nvSpPr>
          <p:spPr>
            <a:xfrm>
              <a:off x="5240127" y="3400383"/>
              <a:ext cx="59108" cy="105073"/>
            </a:xfrm>
            <a:custGeom>
              <a:avLst/>
              <a:gdLst>
                <a:gd name="connsiteX0" fmla="*/ 58948 w 59108"/>
                <a:gd name="connsiteY0" fmla="*/ 42 h 105073"/>
                <a:gd name="connsiteX1" fmla="*/ 31961 w 59108"/>
                <a:gd name="connsiteY1" fmla="*/ 81005 h 105073"/>
                <a:gd name="connsiteX2" fmla="*/ 211 w 59108"/>
                <a:gd name="connsiteY2" fmla="*/ 104817 h 105073"/>
                <a:gd name="connsiteX3" fmla="*/ 19261 w 59108"/>
                <a:gd name="connsiteY3" fmla="*/ 69892 h 105073"/>
                <a:gd name="connsiteX4" fmla="*/ 58948 w 59108"/>
                <a:gd name="connsiteY4" fmla="*/ 42 h 1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8" h="105073">
                  <a:moveTo>
                    <a:pt x="58948" y="42"/>
                  </a:moveTo>
                  <a:cubicBezTo>
                    <a:pt x="61065" y="1894"/>
                    <a:pt x="41750" y="63543"/>
                    <a:pt x="31961" y="81005"/>
                  </a:cubicBezTo>
                  <a:cubicBezTo>
                    <a:pt x="22171" y="98468"/>
                    <a:pt x="2328" y="106669"/>
                    <a:pt x="211" y="104817"/>
                  </a:cubicBezTo>
                  <a:cubicBezTo>
                    <a:pt x="-1906" y="102965"/>
                    <a:pt x="12382" y="82063"/>
                    <a:pt x="19261" y="69892"/>
                  </a:cubicBezTo>
                  <a:cubicBezTo>
                    <a:pt x="26140" y="57721"/>
                    <a:pt x="56831" y="-1810"/>
                    <a:pt x="58948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E3D3443-D2E7-4484-BA06-7058B715E111}"/>
                </a:ext>
              </a:extLst>
            </p:cNvPr>
            <p:cNvSpPr/>
            <p:nvPr/>
          </p:nvSpPr>
          <p:spPr>
            <a:xfrm>
              <a:off x="4744510" y="3543293"/>
              <a:ext cx="70748" cy="66694"/>
            </a:xfrm>
            <a:custGeom>
              <a:avLst/>
              <a:gdLst>
                <a:gd name="connsiteX0" fmla="*/ 70378 w 70748"/>
                <a:gd name="connsiteY0" fmla="*/ 7 h 66694"/>
                <a:gd name="connsiteX1" fmla="*/ 22753 w 70748"/>
                <a:gd name="connsiteY1" fmla="*/ 39695 h 66694"/>
                <a:gd name="connsiteX2" fmla="*/ 528 w 70748"/>
                <a:gd name="connsiteY2" fmla="*/ 66682 h 66694"/>
                <a:gd name="connsiteX3" fmla="*/ 43390 w 70748"/>
                <a:gd name="connsiteY3" fmla="*/ 42870 h 66694"/>
                <a:gd name="connsiteX4" fmla="*/ 70378 w 70748"/>
                <a:gd name="connsiteY4" fmla="*/ 7 h 6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48" h="66694">
                  <a:moveTo>
                    <a:pt x="70378" y="7"/>
                  </a:moveTo>
                  <a:cubicBezTo>
                    <a:pt x="66939" y="-522"/>
                    <a:pt x="34395" y="28583"/>
                    <a:pt x="22753" y="39695"/>
                  </a:cubicBezTo>
                  <a:cubicBezTo>
                    <a:pt x="11111" y="50808"/>
                    <a:pt x="-2911" y="66153"/>
                    <a:pt x="528" y="66682"/>
                  </a:cubicBezTo>
                  <a:cubicBezTo>
                    <a:pt x="3967" y="67211"/>
                    <a:pt x="34394" y="50808"/>
                    <a:pt x="43390" y="42870"/>
                  </a:cubicBezTo>
                  <a:cubicBezTo>
                    <a:pt x="52386" y="34933"/>
                    <a:pt x="73817" y="536"/>
                    <a:pt x="7037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22F3D2C-6290-44ED-980C-67469543D4ED}"/>
                </a:ext>
              </a:extLst>
            </p:cNvPr>
            <p:cNvSpPr/>
            <p:nvPr/>
          </p:nvSpPr>
          <p:spPr>
            <a:xfrm>
              <a:off x="4991100" y="3546031"/>
              <a:ext cx="128593" cy="16325"/>
            </a:xfrm>
            <a:custGeom>
              <a:avLst/>
              <a:gdLst>
                <a:gd name="connsiteX0" fmla="*/ 0 w 128593"/>
                <a:gd name="connsiteY0" fmla="*/ 14732 h 16325"/>
                <a:gd name="connsiteX1" fmla="*/ 98425 w 128593"/>
                <a:gd name="connsiteY1" fmla="*/ 14732 h 16325"/>
                <a:gd name="connsiteX2" fmla="*/ 128588 w 128593"/>
                <a:gd name="connsiteY2" fmla="*/ 444 h 16325"/>
                <a:gd name="connsiteX3" fmla="*/ 96838 w 128593"/>
                <a:gd name="connsiteY3" fmla="*/ 3619 h 16325"/>
                <a:gd name="connsiteX4" fmla="*/ 0 w 128593"/>
                <a:gd name="connsiteY4" fmla="*/ 14732 h 1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93" h="16325">
                  <a:moveTo>
                    <a:pt x="0" y="14732"/>
                  </a:moveTo>
                  <a:cubicBezTo>
                    <a:pt x="264" y="16584"/>
                    <a:pt x="76994" y="17113"/>
                    <a:pt x="98425" y="14732"/>
                  </a:cubicBezTo>
                  <a:cubicBezTo>
                    <a:pt x="119856" y="12351"/>
                    <a:pt x="128852" y="2296"/>
                    <a:pt x="128588" y="444"/>
                  </a:cubicBezTo>
                  <a:cubicBezTo>
                    <a:pt x="128324" y="-1408"/>
                    <a:pt x="113507" y="3090"/>
                    <a:pt x="96838" y="3619"/>
                  </a:cubicBezTo>
                  <a:cubicBezTo>
                    <a:pt x="80169" y="4148"/>
                    <a:pt x="-264" y="12880"/>
                    <a:pt x="0" y="14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CA8714B9-8D7E-4ED9-B9BB-0390AA16B91B}"/>
                </a:ext>
              </a:extLst>
            </p:cNvPr>
            <p:cNvSpPr/>
            <p:nvPr/>
          </p:nvSpPr>
          <p:spPr>
            <a:xfrm>
              <a:off x="5111319" y="3487688"/>
              <a:ext cx="113211" cy="68382"/>
            </a:xfrm>
            <a:custGeom>
              <a:avLst/>
              <a:gdLst>
                <a:gd name="connsiteX0" fmla="*/ 113144 w 113211"/>
                <a:gd name="connsiteY0" fmla="*/ 50 h 68382"/>
                <a:gd name="connsiteX1" fmla="*/ 24244 w 113211"/>
                <a:gd name="connsiteY1" fmla="*/ 34975 h 68382"/>
                <a:gd name="connsiteX2" fmla="*/ 431 w 113211"/>
                <a:gd name="connsiteY2" fmla="*/ 68312 h 68382"/>
                <a:gd name="connsiteX3" fmla="*/ 38531 w 113211"/>
                <a:gd name="connsiteY3" fmla="*/ 42912 h 68382"/>
                <a:gd name="connsiteX4" fmla="*/ 113144 w 113211"/>
                <a:gd name="connsiteY4" fmla="*/ 50 h 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11" h="68382">
                  <a:moveTo>
                    <a:pt x="113144" y="50"/>
                  </a:moveTo>
                  <a:cubicBezTo>
                    <a:pt x="110763" y="-1273"/>
                    <a:pt x="43029" y="23598"/>
                    <a:pt x="24244" y="34975"/>
                  </a:cubicBezTo>
                  <a:cubicBezTo>
                    <a:pt x="5459" y="46352"/>
                    <a:pt x="-1950" y="66989"/>
                    <a:pt x="431" y="68312"/>
                  </a:cubicBezTo>
                  <a:cubicBezTo>
                    <a:pt x="2812" y="69635"/>
                    <a:pt x="22391" y="51908"/>
                    <a:pt x="38531" y="42912"/>
                  </a:cubicBezTo>
                  <a:cubicBezTo>
                    <a:pt x="54671" y="33916"/>
                    <a:pt x="115525" y="1373"/>
                    <a:pt x="113144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815BC2CB-DA87-4731-A63D-9533904C2846}"/>
                </a:ext>
              </a:extLst>
            </p:cNvPr>
            <p:cNvSpPr/>
            <p:nvPr/>
          </p:nvSpPr>
          <p:spPr>
            <a:xfrm>
              <a:off x="4763557" y="3287707"/>
              <a:ext cx="61213" cy="220750"/>
            </a:xfrm>
            <a:custGeom>
              <a:avLst/>
              <a:gdLst>
                <a:gd name="connsiteX0" fmla="*/ 60856 w 61213"/>
                <a:gd name="connsiteY0" fmla="*/ 6 h 220750"/>
                <a:gd name="connsiteX1" fmla="*/ 49743 w 61213"/>
                <a:gd name="connsiteY1" fmla="*/ 103193 h 220750"/>
                <a:gd name="connsiteX2" fmla="*/ 6881 w 61213"/>
                <a:gd name="connsiteY2" fmla="*/ 173043 h 220750"/>
                <a:gd name="connsiteX3" fmla="*/ 531 w 61213"/>
                <a:gd name="connsiteY3" fmla="*/ 220668 h 220750"/>
                <a:gd name="connsiteX4" fmla="*/ 11643 w 61213"/>
                <a:gd name="connsiteY4" fmla="*/ 161931 h 220750"/>
                <a:gd name="connsiteX5" fmla="*/ 40218 w 61213"/>
                <a:gd name="connsiteY5" fmla="*/ 98431 h 220750"/>
                <a:gd name="connsiteX6" fmla="*/ 60856 w 61213"/>
                <a:gd name="connsiteY6" fmla="*/ 6 h 2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" h="220750">
                  <a:moveTo>
                    <a:pt x="60856" y="6"/>
                  </a:moveTo>
                  <a:cubicBezTo>
                    <a:pt x="62444" y="800"/>
                    <a:pt x="58739" y="74354"/>
                    <a:pt x="49743" y="103193"/>
                  </a:cubicBezTo>
                  <a:cubicBezTo>
                    <a:pt x="40747" y="132032"/>
                    <a:pt x="15083" y="153464"/>
                    <a:pt x="6881" y="173043"/>
                  </a:cubicBezTo>
                  <a:cubicBezTo>
                    <a:pt x="-1321" y="192622"/>
                    <a:pt x="-263" y="222520"/>
                    <a:pt x="531" y="220668"/>
                  </a:cubicBezTo>
                  <a:cubicBezTo>
                    <a:pt x="1325" y="218816"/>
                    <a:pt x="5028" y="182304"/>
                    <a:pt x="11643" y="161931"/>
                  </a:cubicBezTo>
                  <a:cubicBezTo>
                    <a:pt x="18257" y="141558"/>
                    <a:pt x="33339" y="120656"/>
                    <a:pt x="40218" y="98431"/>
                  </a:cubicBezTo>
                  <a:cubicBezTo>
                    <a:pt x="47097" y="76206"/>
                    <a:pt x="59268" y="-788"/>
                    <a:pt x="6085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B0584CE3-C6AC-4216-B690-CDEC014FA271}"/>
                </a:ext>
              </a:extLst>
            </p:cNvPr>
            <p:cNvSpPr/>
            <p:nvPr/>
          </p:nvSpPr>
          <p:spPr>
            <a:xfrm>
              <a:off x="5229167" y="3239809"/>
              <a:ext cx="87271" cy="97152"/>
            </a:xfrm>
            <a:custGeom>
              <a:avLst/>
              <a:gdLst>
                <a:gd name="connsiteX0" fmla="*/ 58 w 87271"/>
                <a:gd name="connsiteY0" fmla="*/ 279 h 97152"/>
                <a:gd name="connsiteX1" fmla="*/ 68321 w 87271"/>
                <a:gd name="connsiteY1" fmla="*/ 43141 h 97152"/>
                <a:gd name="connsiteX2" fmla="*/ 85783 w 87271"/>
                <a:gd name="connsiteY2" fmla="*/ 97116 h 97152"/>
                <a:gd name="connsiteX3" fmla="*/ 85783 w 87271"/>
                <a:gd name="connsiteY3" fmla="*/ 51079 h 97152"/>
                <a:gd name="connsiteX4" fmla="*/ 81021 w 87271"/>
                <a:gd name="connsiteY4" fmla="*/ 25679 h 97152"/>
                <a:gd name="connsiteX5" fmla="*/ 58 w 87271"/>
                <a:gd name="connsiteY5" fmla="*/ 279 h 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71" h="97152">
                  <a:moveTo>
                    <a:pt x="58" y="279"/>
                  </a:moveTo>
                  <a:cubicBezTo>
                    <a:pt x="-2059" y="3189"/>
                    <a:pt x="54034" y="27002"/>
                    <a:pt x="68321" y="43141"/>
                  </a:cubicBezTo>
                  <a:cubicBezTo>
                    <a:pt x="82609" y="59281"/>
                    <a:pt x="82873" y="95793"/>
                    <a:pt x="85783" y="97116"/>
                  </a:cubicBezTo>
                  <a:cubicBezTo>
                    <a:pt x="88693" y="98439"/>
                    <a:pt x="86577" y="62985"/>
                    <a:pt x="85783" y="51079"/>
                  </a:cubicBezTo>
                  <a:cubicBezTo>
                    <a:pt x="84989" y="39173"/>
                    <a:pt x="87900" y="33352"/>
                    <a:pt x="81021" y="25679"/>
                  </a:cubicBezTo>
                  <a:cubicBezTo>
                    <a:pt x="74142" y="18006"/>
                    <a:pt x="2175" y="-2631"/>
                    <a:pt x="5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3369F460-FDD0-4C1A-A7BF-6DB4C4DF6305}"/>
                </a:ext>
              </a:extLst>
            </p:cNvPr>
            <p:cNvSpPr/>
            <p:nvPr/>
          </p:nvSpPr>
          <p:spPr>
            <a:xfrm>
              <a:off x="4281488" y="2755839"/>
              <a:ext cx="211514" cy="108034"/>
            </a:xfrm>
            <a:custGeom>
              <a:avLst/>
              <a:gdLst>
                <a:gd name="connsiteX0" fmla="*/ 0 w 211514"/>
                <a:gd name="connsiteY0" fmla="*/ 108011 h 108034"/>
                <a:gd name="connsiteX1" fmla="*/ 100012 w 211514"/>
                <a:gd name="connsiteY1" fmla="*/ 36574 h 108034"/>
                <a:gd name="connsiteX2" fmla="*/ 209550 w 211514"/>
                <a:gd name="connsiteY2" fmla="*/ 1649 h 108034"/>
                <a:gd name="connsiteX3" fmla="*/ 165100 w 211514"/>
                <a:gd name="connsiteY3" fmla="*/ 7999 h 108034"/>
                <a:gd name="connsiteX4" fmla="*/ 98425 w 211514"/>
                <a:gd name="connsiteY4" fmla="*/ 28636 h 108034"/>
                <a:gd name="connsiteX5" fmla="*/ 0 w 211514"/>
                <a:gd name="connsiteY5" fmla="*/ 108011 h 10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14" h="108034">
                  <a:moveTo>
                    <a:pt x="0" y="108011"/>
                  </a:moveTo>
                  <a:cubicBezTo>
                    <a:pt x="264" y="109334"/>
                    <a:pt x="65087" y="54301"/>
                    <a:pt x="100012" y="36574"/>
                  </a:cubicBezTo>
                  <a:cubicBezTo>
                    <a:pt x="134937" y="18847"/>
                    <a:pt x="198702" y="6411"/>
                    <a:pt x="209550" y="1649"/>
                  </a:cubicBezTo>
                  <a:cubicBezTo>
                    <a:pt x="220398" y="-3113"/>
                    <a:pt x="183621" y="3501"/>
                    <a:pt x="165100" y="7999"/>
                  </a:cubicBezTo>
                  <a:cubicBezTo>
                    <a:pt x="146579" y="12497"/>
                    <a:pt x="121708" y="16465"/>
                    <a:pt x="98425" y="28636"/>
                  </a:cubicBezTo>
                  <a:cubicBezTo>
                    <a:pt x="75142" y="40807"/>
                    <a:pt x="-264" y="106688"/>
                    <a:pt x="0" y="108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F37451A-D616-4E22-A3E6-F40842D796B8}"/>
                </a:ext>
              </a:extLst>
            </p:cNvPr>
            <p:cNvSpPr/>
            <p:nvPr/>
          </p:nvSpPr>
          <p:spPr>
            <a:xfrm>
              <a:off x="4294184" y="2777515"/>
              <a:ext cx="293918" cy="99060"/>
            </a:xfrm>
            <a:custGeom>
              <a:avLst/>
              <a:gdLst>
                <a:gd name="connsiteX0" fmla="*/ 4 w 293918"/>
                <a:gd name="connsiteY0" fmla="*/ 99035 h 99060"/>
                <a:gd name="connsiteX1" fmla="*/ 139704 w 293918"/>
                <a:gd name="connsiteY1" fmla="*/ 33948 h 99060"/>
                <a:gd name="connsiteX2" fmla="*/ 196854 w 293918"/>
                <a:gd name="connsiteY2" fmla="*/ 6960 h 99060"/>
                <a:gd name="connsiteX3" fmla="*/ 293691 w 293918"/>
                <a:gd name="connsiteY3" fmla="*/ 610 h 99060"/>
                <a:gd name="connsiteX4" fmla="*/ 222254 w 293918"/>
                <a:gd name="connsiteY4" fmla="*/ 610 h 99060"/>
                <a:gd name="connsiteX5" fmla="*/ 176216 w 293918"/>
                <a:gd name="connsiteY5" fmla="*/ 3785 h 99060"/>
                <a:gd name="connsiteX6" fmla="*/ 134941 w 293918"/>
                <a:gd name="connsiteY6" fmla="*/ 26010 h 99060"/>
                <a:gd name="connsiteX7" fmla="*/ 4 w 293918"/>
                <a:gd name="connsiteY7" fmla="*/ 99035 h 9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918" h="99060">
                  <a:moveTo>
                    <a:pt x="4" y="99035"/>
                  </a:moveTo>
                  <a:cubicBezTo>
                    <a:pt x="798" y="100358"/>
                    <a:pt x="106896" y="49294"/>
                    <a:pt x="139704" y="33948"/>
                  </a:cubicBezTo>
                  <a:cubicBezTo>
                    <a:pt x="172512" y="18602"/>
                    <a:pt x="171190" y="12516"/>
                    <a:pt x="196854" y="6960"/>
                  </a:cubicBezTo>
                  <a:cubicBezTo>
                    <a:pt x="222519" y="1404"/>
                    <a:pt x="289458" y="1668"/>
                    <a:pt x="293691" y="610"/>
                  </a:cubicBezTo>
                  <a:cubicBezTo>
                    <a:pt x="297924" y="-448"/>
                    <a:pt x="241833" y="81"/>
                    <a:pt x="222254" y="610"/>
                  </a:cubicBezTo>
                  <a:cubicBezTo>
                    <a:pt x="202675" y="1139"/>
                    <a:pt x="190768" y="-448"/>
                    <a:pt x="176216" y="3785"/>
                  </a:cubicBezTo>
                  <a:cubicBezTo>
                    <a:pt x="161664" y="8018"/>
                    <a:pt x="164574" y="13310"/>
                    <a:pt x="134941" y="26010"/>
                  </a:cubicBezTo>
                  <a:cubicBezTo>
                    <a:pt x="105308" y="38710"/>
                    <a:pt x="-790" y="97712"/>
                    <a:pt x="4" y="99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7E2F034-B567-4E35-B61F-FBE49175F9C2}"/>
                </a:ext>
              </a:extLst>
            </p:cNvPr>
            <p:cNvSpPr/>
            <p:nvPr/>
          </p:nvSpPr>
          <p:spPr>
            <a:xfrm>
              <a:off x="4523853" y="2697051"/>
              <a:ext cx="231525" cy="35044"/>
            </a:xfrm>
            <a:custGeom>
              <a:avLst/>
              <a:gdLst>
                <a:gd name="connsiteX0" fmla="*/ 522 w 231525"/>
                <a:gd name="connsiteY0" fmla="*/ 35037 h 35044"/>
                <a:gd name="connsiteX1" fmla="*/ 110060 w 231525"/>
                <a:gd name="connsiteY1" fmla="*/ 1699 h 35044"/>
                <a:gd name="connsiteX2" fmla="*/ 230710 w 231525"/>
                <a:gd name="connsiteY2" fmla="*/ 4874 h 35044"/>
                <a:gd name="connsiteX3" fmla="*/ 156097 w 231525"/>
                <a:gd name="connsiteY3" fmla="*/ 4874 h 35044"/>
                <a:gd name="connsiteX4" fmla="*/ 522 w 231525"/>
                <a:gd name="connsiteY4" fmla="*/ 35037 h 3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5" h="35044">
                  <a:moveTo>
                    <a:pt x="522" y="35037"/>
                  </a:moveTo>
                  <a:cubicBezTo>
                    <a:pt x="-7151" y="34508"/>
                    <a:pt x="71695" y="6726"/>
                    <a:pt x="110060" y="1699"/>
                  </a:cubicBezTo>
                  <a:cubicBezTo>
                    <a:pt x="148425" y="-3328"/>
                    <a:pt x="223037" y="4345"/>
                    <a:pt x="230710" y="4874"/>
                  </a:cubicBezTo>
                  <a:cubicBezTo>
                    <a:pt x="238383" y="5403"/>
                    <a:pt x="190228" y="1434"/>
                    <a:pt x="156097" y="4874"/>
                  </a:cubicBezTo>
                  <a:cubicBezTo>
                    <a:pt x="121966" y="8314"/>
                    <a:pt x="8195" y="35566"/>
                    <a:pt x="522" y="35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F05F561-B7BE-43CB-99F5-6A8D1217BAF9}"/>
                </a:ext>
              </a:extLst>
            </p:cNvPr>
            <p:cNvSpPr/>
            <p:nvPr/>
          </p:nvSpPr>
          <p:spPr>
            <a:xfrm>
              <a:off x="4567176" y="2722513"/>
              <a:ext cx="233636" cy="27716"/>
            </a:xfrm>
            <a:custGeom>
              <a:avLst/>
              <a:gdLst>
                <a:gd name="connsiteX0" fmla="*/ 62 w 233636"/>
                <a:gd name="connsiteY0" fmla="*/ 27037 h 27716"/>
                <a:gd name="connsiteX1" fmla="*/ 134999 w 233636"/>
                <a:gd name="connsiteY1" fmla="*/ 22275 h 27716"/>
                <a:gd name="connsiteX2" fmla="*/ 168337 w 233636"/>
                <a:gd name="connsiteY2" fmla="*/ 4812 h 27716"/>
                <a:gd name="connsiteX3" fmla="*/ 233424 w 233636"/>
                <a:gd name="connsiteY3" fmla="*/ 14337 h 27716"/>
                <a:gd name="connsiteX4" fmla="*/ 144524 w 233636"/>
                <a:gd name="connsiteY4" fmla="*/ 50 h 27716"/>
                <a:gd name="connsiteX5" fmla="*/ 117537 w 233636"/>
                <a:gd name="connsiteY5" fmla="*/ 9575 h 27716"/>
                <a:gd name="connsiteX6" fmla="*/ 62 w 233636"/>
                <a:gd name="connsiteY6" fmla="*/ 27037 h 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636" h="27716">
                  <a:moveTo>
                    <a:pt x="62" y="27037"/>
                  </a:moveTo>
                  <a:cubicBezTo>
                    <a:pt x="2972" y="29154"/>
                    <a:pt x="106953" y="25979"/>
                    <a:pt x="134999" y="22275"/>
                  </a:cubicBezTo>
                  <a:cubicBezTo>
                    <a:pt x="163045" y="18571"/>
                    <a:pt x="151933" y="6135"/>
                    <a:pt x="168337" y="4812"/>
                  </a:cubicBezTo>
                  <a:cubicBezTo>
                    <a:pt x="184741" y="3489"/>
                    <a:pt x="237393" y="15131"/>
                    <a:pt x="233424" y="14337"/>
                  </a:cubicBezTo>
                  <a:cubicBezTo>
                    <a:pt x="229455" y="13543"/>
                    <a:pt x="163839" y="844"/>
                    <a:pt x="144524" y="50"/>
                  </a:cubicBezTo>
                  <a:cubicBezTo>
                    <a:pt x="125210" y="-744"/>
                    <a:pt x="138439" y="7988"/>
                    <a:pt x="117537" y="9575"/>
                  </a:cubicBezTo>
                  <a:cubicBezTo>
                    <a:pt x="96635" y="11162"/>
                    <a:pt x="-2848" y="24920"/>
                    <a:pt x="62" y="27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E47C125-2316-4C92-9A61-6D82E2D6C70A}"/>
                </a:ext>
              </a:extLst>
            </p:cNvPr>
            <p:cNvSpPr/>
            <p:nvPr/>
          </p:nvSpPr>
          <p:spPr>
            <a:xfrm>
              <a:off x="5052077" y="2669671"/>
              <a:ext cx="100476" cy="22831"/>
            </a:xfrm>
            <a:custGeom>
              <a:avLst/>
              <a:gdLst>
                <a:gd name="connsiteX0" fmla="*/ 936 w 100476"/>
                <a:gd name="connsiteY0" fmla="*/ 8442 h 22831"/>
                <a:gd name="connsiteX1" fmla="*/ 99361 w 100476"/>
                <a:gd name="connsiteY1" fmla="*/ 22729 h 22831"/>
                <a:gd name="connsiteX2" fmla="*/ 51736 w 100476"/>
                <a:gd name="connsiteY2" fmla="*/ 504 h 22831"/>
                <a:gd name="connsiteX3" fmla="*/ 936 w 100476"/>
                <a:gd name="connsiteY3" fmla="*/ 8442 h 2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6" h="22831">
                  <a:moveTo>
                    <a:pt x="936" y="8442"/>
                  </a:moveTo>
                  <a:cubicBezTo>
                    <a:pt x="8873" y="12146"/>
                    <a:pt x="90894" y="24052"/>
                    <a:pt x="99361" y="22729"/>
                  </a:cubicBezTo>
                  <a:cubicBezTo>
                    <a:pt x="107828" y="21406"/>
                    <a:pt x="65759" y="2885"/>
                    <a:pt x="51736" y="504"/>
                  </a:cubicBezTo>
                  <a:cubicBezTo>
                    <a:pt x="37713" y="-1877"/>
                    <a:pt x="-7001" y="4738"/>
                    <a:pt x="936" y="8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91A0295-3F8D-47DA-9A0C-6A5930890E94}"/>
                </a:ext>
              </a:extLst>
            </p:cNvPr>
            <p:cNvSpPr/>
            <p:nvPr/>
          </p:nvSpPr>
          <p:spPr>
            <a:xfrm>
              <a:off x="5219235" y="2614594"/>
              <a:ext cx="156335" cy="30875"/>
            </a:xfrm>
            <a:custGeom>
              <a:avLst/>
              <a:gdLst>
                <a:gd name="connsiteX0" fmla="*/ 465 w 156335"/>
                <a:gd name="connsiteY0" fmla="*/ 25419 h 30875"/>
                <a:gd name="connsiteX1" fmla="*/ 81428 w 156335"/>
                <a:gd name="connsiteY1" fmla="*/ 19 h 30875"/>
                <a:gd name="connsiteX2" fmla="*/ 156040 w 156335"/>
                <a:gd name="connsiteY2" fmla="*/ 30181 h 30875"/>
                <a:gd name="connsiteX3" fmla="*/ 105240 w 156335"/>
                <a:gd name="connsiteY3" fmla="*/ 20656 h 30875"/>
                <a:gd name="connsiteX4" fmla="*/ 49678 w 156335"/>
                <a:gd name="connsiteY4" fmla="*/ 14306 h 30875"/>
                <a:gd name="connsiteX5" fmla="*/ 465 w 156335"/>
                <a:gd name="connsiteY5" fmla="*/ 25419 h 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35" h="30875">
                  <a:moveTo>
                    <a:pt x="465" y="25419"/>
                  </a:moveTo>
                  <a:cubicBezTo>
                    <a:pt x="5757" y="23038"/>
                    <a:pt x="55499" y="-775"/>
                    <a:pt x="81428" y="19"/>
                  </a:cubicBezTo>
                  <a:cubicBezTo>
                    <a:pt x="107357" y="813"/>
                    <a:pt x="152071" y="26742"/>
                    <a:pt x="156040" y="30181"/>
                  </a:cubicBezTo>
                  <a:cubicBezTo>
                    <a:pt x="160009" y="33620"/>
                    <a:pt x="122967" y="23302"/>
                    <a:pt x="105240" y="20656"/>
                  </a:cubicBezTo>
                  <a:cubicBezTo>
                    <a:pt x="87513" y="18010"/>
                    <a:pt x="62907" y="14835"/>
                    <a:pt x="49678" y="14306"/>
                  </a:cubicBezTo>
                  <a:cubicBezTo>
                    <a:pt x="36449" y="13777"/>
                    <a:pt x="-4827" y="27800"/>
                    <a:pt x="465" y="25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9814707C-C3A0-4568-B243-18245347BDC2}"/>
                </a:ext>
              </a:extLst>
            </p:cNvPr>
            <p:cNvSpPr/>
            <p:nvPr/>
          </p:nvSpPr>
          <p:spPr>
            <a:xfrm>
              <a:off x="5184753" y="2565072"/>
              <a:ext cx="141325" cy="21268"/>
            </a:xfrm>
            <a:custGeom>
              <a:avLst/>
              <a:gdLst>
                <a:gd name="connsiteX0" fmla="*/ 22 w 141325"/>
                <a:gd name="connsiteY0" fmla="*/ 20966 h 21268"/>
                <a:gd name="connsiteX1" fmla="*/ 65110 w 141325"/>
                <a:gd name="connsiteY1" fmla="*/ 1916 h 21268"/>
                <a:gd name="connsiteX2" fmla="*/ 141310 w 141325"/>
                <a:gd name="connsiteY2" fmla="*/ 1916 h 21268"/>
                <a:gd name="connsiteX3" fmla="*/ 58760 w 141325"/>
                <a:gd name="connsiteY3" fmla="*/ 13028 h 21268"/>
                <a:gd name="connsiteX4" fmla="*/ 22 w 141325"/>
                <a:gd name="connsiteY4" fmla="*/ 20966 h 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25" h="21268">
                  <a:moveTo>
                    <a:pt x="22" y="20966"/>
                  </a:moveTo>
                  <a:cubicBezTo>
                    <a:pt x="1080" y="19114"/>
                    <a:pt x="41562" y="5091"/>
                    <a:pt x="65110" y="1916"/>
                  </a:cubicBezTo>
                  <a:cubicBezTo>
                    <a:pt x="88658" y="-1259"/>
                    <a:pt x="142368" y="64"/>
                    <a:pt x="141310" y="1916"/>
                  </a:cubicBezTo>
                  <a:cubicBezTo>
                    <a:pt x="140252" y="3768"/>
                    <a:pt x="82308" y="10382"/>
                    <a:pt x="58760" y="13028"/>
                  </a:cubicBezTo>
                  <a:cubicBezTo>
                    <a:pt x="35212" y="15674"/>
                    <a:pt x="-1036" y="22818"/>
                    <a:pt x="22" y="2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6B0E2568-3F88-4B5E-BE29-054AD79F0FCC}"/>
                </a:ext>
              </a:extLst>
            </p:cNvPr>
            <p:cNvSpPr/>
            <p:nvPr/>
          </p:nvSpPr>
          <p:spPr>
            <a:xfrm>
              <a:off x="4912725" y="3044825"/>
              <a:ext cx="16511" cy="119115"/>
            </a:xfrm>
            <a:custGeom>
              <a:avLst/>
              <a:gdLst>
                <a:gd name="connsiteX0" fmla="*/ 16463 w 16511"/>
                <a:gd name="connsiteY0" fmla="*/ 0 h 119115"/>
                <a:gd name="connsiteX1" fmla="*/ 5350 w 16511"/>
                <a:gd name="connsiteY1" fmla="*/ 76200 h 119115"/>
                <a:gd name="connsiteX2" fmla="*/ 588 w 16511"/>
                <a:gd name="connsiteY2" fmla="*/ 119063 h 119115"/>
                <a:gd name="connsiteX3" fmla="*/ 588 w 16511"/>
                <a:gd name="connsiteY3" fmla="*/ 85725 h 119115"/>
                <a:gd name="connsiteX4" fmla="*/ 588 w 16511"/>
                <a:gd name="connsiteY4" fmla="*/ 77788 h 119115"/>
                <a:gd name="connsiteX5" fmla="*/ 16463 w 16511"/>
                <a:gd name="connsiteY5" fmla="*/ 0 h 11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1" h="119115">
                  <a:moveTo>
                    <a:pt x="16463" y="0"/>
                  </a:moveTo>
                  <a:cubicBezTo>
                    <a:pt x="17257" y="-265"/>
                    <a:pt x="7996" y="56356"/>
                    <a:pt x="5350" y="76200"/>
                  </a:cubicBezTo>
                  <a:cubicBezTo>
                    <a:pt x="2704" y="96044"/>
                    <a:pt x="1382" y="117476"/>
                    <a:pt x="588" y="119063"/>
                  </a:cubicBezTo>
                  <a:cubicBezTo>
                    <a:pt x="-206" y="120651"/>
                    <a:pt x="588" y="85725"/>
                    <a:pt x="588" y="85725"/>
                  </a:cubicBezTo>
                  <a:cubicBezTo>
                    <a:pt x="588" y="78846"/>
                    <a:pt x="-735" y="86255"/>
                    <a:pt x="588" y="77788"/>
                  </a:cubicBezTo>
                  <a:cubicBezTo>
                    <a:pt x="1911" y="69321"/>
                    <a:pt x="15669" y="265"/>
                    <a:pt x="1646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616EF1D-0339-4967-9444-F61D28E5A3B4}"/>
                </a:ext>
              </a:extLst>
            </p:cNvPr>
            <p:cNvSpPr/>
            <p:nvPr/>
          </p:nvSpPr>
          <p:spPr>
            <a:xfrm>
              <a:off x="5046649" y="2957204"/>
              <a:ext cx="54146" cy="101911"/>
            </a:xfrm>
            <a:custGeom>
              <a:avLst/>
              <a:gdLst>
                <a:gd name="connsiteX0" fmla="*/ 14 w 54146"/>
                <a:gd name="connsiteY0" fmla="*/ 309 h 101911"/>
                <a:gd name="connsiteX1" fmla="*/ 41289 w 54146"/>
                <a:gd name="connsiteY1" fmla="*/ 70159 h 101911"/>
                <a:gd name="connsiteX2" fmla="*/ 53989 w 54146"/>
                <a:gd name="connsiteY2" fmla="*/ 101909 h 101911"/>
                <a:gd name="connsiteX3" fmla="*/ 47639 w 54146"/>
                <a:gd name="connsiteY3" fmla="*/ 71746 h 101911"/>
                <a:gd name="connsiteX4" fmla="*/ 36526 w 54146"/>
                <a:gd name="connsiteY4" fmla="*/ 44759 h 101911"/>
                <a:gd name="connsiteX5" fmla="*/ 14 w 54146"/>
                <a:gd name="connsiteY5" fmla="*/ 309 h 10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46" h="101911">
                  <a:moveTo>
                    <a:pt x="14" y="309"/>
                  </a:moveTo>
                  <a:cubicBezTo>
                    <a:pt x="808" y="4542"/>
                    <a:pt x="32293" y="53226"/>
                    <a:pt x="41289" y="70159"/>
                  </a:cubicBezTo>
                  <a:cubicBezTo>
                    <a:pt x="50285" y="87092"/>
                    <a:pt x="52931" y="101645"/>
                    <a:pt x="53989" y="101909"/>
                  </a:cubicBezTo>
                  <a:cubicBezTo>
                    <a:pt x="55047" y="102174"/>
                    <a:pt x="50549" y="81271"/>
                    <a:pt x="47639" y="71746"/>
                  </a:cubicBezTo>
                  <a:cubicBezTo>
                    <a:pt x="44729" y="62221"/>
                    <a:pt x="41818" y="52961"/>
                    <a:pt x="36526" y="44759"/>
                  </a:cubicBezTo>
                  <a:cubicBezTo>
                    <a:pt x="31234" y="36557"/>
                    <a:pt x="-780" y="-3924"/>
                    <a:pt x="14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C22A6CE-A50A-40F8-86F7-A53A98C320AF}"/>
                </a:ext>
              </a:extLst>
            </p:cNvPr>
            <p:cNvSpPr/>
            <p:nvPr/>
          </p:nvSpPr>
          <p:spPr>
            <a:xfrm>
              <a:off x="4749789" y="2834949"/>
              <a:ext cx="92086" cy="99564"/>
            </a:xfrm>
            <a:custGeom>
              <a:avLst/>
              <a:gdLst>
                <a:gd name="connsiteX0" fmla="*/ 11 w 92086"/>
                <a:gd name="connsiteY0" fmla="*/ 326 h 99564"/>
                <a:gd name="connsiteX1" fmla="*/ 85736 w 92086"/>
                <a:gd name="connsiteY1" fmla="*/ 87639 h 99564"/>
                <a:gd name="connsiteX2" fmla="*/ 85736 w 92086"/>
                <a:gd name="connsiteY2" fmla="*/ 98751 h 99564"/>
                <a:gd name="connsiteX3" fmla="*/ 85736 w 92086"/>
                <a:gd name="connsiteY3" fmla="*/ 76526 h 99564"/>
                <a:gd name="connsiteX4" fmla="*/ 79386 w 92086"/>
                <a:gd name="connsiteY4" fmla="*/ 57476 h 99564"/>
                <a:gd name="connsiteX5" fmla="*/ 11 w 92086"/>
                <a:gd name="connsiteY5" fmla="*/ 326 h 9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6" h="99564">
                  <a:moveTo>
                    <a:pt x="11" y="326"/>
                  </a:moveTo>
                  <a:cubicBezTo>
                    <a:pt x="1069" y="5353"/>
                    <a:pt x="71448" y="71235"/>
                    <a:pt x="85736" y="87639"/>
                  </a:cubicBezTo>
                  <a:cubicBezTo>
                    <a:pt x="100024" y="104043"/>
                    <a:pt x="85736" y="98751"/>
                    <a:pt x="85736" y="98751"/>
                  </a:cubicBezTo>
                  <a:cubicBezTo>
                    <a:pt x="85736" y="96899"/>
                    <a:pt x="86794" y="83405"/>
                    <a:pt x="85736" y="76526"/>
                  </a:cubicBezTo>
                  <a:cubicBezTo>
                    <a:pt x="84678" y="69647"/>
                    <a:pt x="88117" y="65149"/>
                    <a:pt x="79386" y="57476"/>
                  </a:cubicBezTo>
                  <a:cubicBezTo>
                    <a:pt x="70655" y="49803"/>
                    <a:pt x="-1047" y="-4701"/>
                    <a:pt x="11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DD5BD8D7-563F-424B-8935-DFE86C22D397}"/>
                </a:ext>
              </a:extLst>
            </p:cNvPr>
            <p:cNvSpPr/>
            <p:nvPr/>
          </p:nvSpPr>
          <p:spPr>
            <a:xfrm>
              <a:off x="5258099" y="3343685"/>
              <a:ext cx="248150" cy="433745"/>
            </a:xfrm>
            <a:custGeom>
              <a:avLst/>
              <a:gdLst>
                <a:gd name="connsiteX0" fmla="*/ 247351 w 248150"/>
                <a:gd name="connsiteY0" fmla="*/ 1178 h 433745"/>
                <a:gd name="connsiteX1" fmla="*/ 183851 w 248150"/>
                <a:gd name="connsiteY1" fmla="*/ 137703 h 433745"/>
                <a:gd name="connsiteX2" fmla="*/ 77489 w 248150"/>
                <a:gd name="connsiteY2" fmla="*/ 339315 h 433745"/>
                <a:gd name="connsiteX3" fmla="*/ 1289 w 248150"/>
                <a:gd name="connsiteY3" fmla="*/ 432978 h 433745"/>
                <a:gd name="connsiteX4" fmla="*/ 37801 w 248150"/>
                <a:gd name="connsiteY4" fmla="*/ 374240 h 433745"/>
                <a:gd name="connsiteX5" fmla="*/ 140989 w 248150"/>
                <a:gd name="connsiteY5" fmla="*/ 213903 h 433745"/>
                <a:gd name="connsiteX6" fmla="*/ 247351 w 248150"/>
                <a:gd name="connsiteY6" fmla="*/ 1178 h 43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50" h="433745">
                  <a:moveTo>
                    <a:pt x="247351" y="1178"/>
                  </a:moveTo>
                  <a:cubicBezTo>
                    <a:pt x="254495" y="-11522"/>
                    <a:pt x="212161" y="81347"/>
                    <a:pt x="183851" y="137703"/>
                  </a:cubicBezTo>
                  <a:cubicBezTo>
                    <a:pt x="155541" y="194059"/>
                    <a:pt x="107916" y="290103"/>
                    <a:pt x="77489" y="339315"/>
                  </a:cubicBezTo>
                  <a:cubicBezTo>
                    <a:pt x="47062" y="388527"/>
                    <a:pt x="7904" y="427157"/>
                    <a:pt x="1289" y="432978"/>
                  </a:cubicBezTo>
                  <a:cubicBezTo>
                    <a:pt x="-5326" y="438799"/>
                    <a:pt x="14518" y="410753"/>
                    <a:pt x="37801" y="374240"/>
                  </a:cubicBezTo>
                  <a:cubicBezTo>
                    <a:pt x="61084" y="337728"/>
                    <a:pt x="107916" y="271582"/>
                    <a:pt x="140989" y="213903"/>
                  </a:cubicBezTo>
                  <a:cubicBezTo>
                    <a:pt x="174062" y="156224"/>
                    <a:pt x="240207" y="13878"/>
                    <a:pt x="247351" y="1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F8A7E891-9F2F-4D87-B855-4CF49095809C}"/>
                </a:ext>
              </a:extLst>
            </p:cNvPr>
            <p:cNvSpPr/>
            <p:nvPr/>
          </p:nvSpPr>
          <p:spPr>
            <a:xfrm>
              <a:off x="4880461" y="3826031"/>
              <a:ext cx="308051" cy="79210"/>
            </a:xfrm>
            <a:custGeom>
              <a:avLst/>
              <a:gdLst>
                <a:gd name="connsiteX0" fmla="*/ 1102 w 308051"/>
                <a:gd name="connsiteY0" fmla="*/ 61757 h 79210"/>
                <a:gd name="connsiteX1" fmla="*/ 129689 w 308051"/>
                <a:gd name="connsiteY1" fmla="*/ 72869 h 79210"/>
                <a:gd name="connsiteX2" fmla="*/ 194777 w 308051"/>
                <a:gd name="connsiteY2" fmla="*/ 64932 h 79210"/>
                <a:gd name="connsiteX3" fmla="*/ 304314 w 308051"/>
                <a:gd name="connsiteY3" fmla="*/ 1432 h 79210"/>
                <a:gd name="connsiteX4" fmla="*/ 275739 w 308051"/>
                <a:gd name="connsiteY4" fmla="*/ 25244 h 79210"/>
                <a:gd name="connsiteX5" fmla="*/ 209064 w 308051"/>
                <a:gd name="connsiteY5" fmla="*/ 77632 h 79210"/>
                <a:gd name="connsiteX6" fmla="*/ 1102 w 308051"/>
                <a:gd name="connsiteY6" fmla="*/ 61757 h 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051" h="79210">
                  <a:moveTo>
                    <a:pt x="1102" y="61757"/>
                  </a:moveTo>
                  <a:cubicBezTo>
                    <a:pt x="-12127" y="60963"/>
                    <a:pt x="97410" y="72340"/>
                    <a:pt x="129689" y="72869"/>
                  </a:cubicBezTo>
                  <a:cubicBezTo>
                    <a:pt x="161968" y="73398"/>
                    <a:pt x="165673" y="76838"/>
                    <a:pt x="194777" y="64932"/>
                  </a:cubicBezTo>
                  <a:cubicBezTo>
                    <a:pt x="223881" y="53026"/>
                    <a:pt x="290820" y="8047"/>
                    <a:pt x="304314" y="1432"/>
                  </a:cubicBezTo>
                  <a:cubicBezTo>
                    <a:pt x="317808" y="-5183"/>
                    <a:pt x="291614" y="12544"/>
                    <a:pt x="275739" y="25244"/>
                  </a:cubicBezTo>
                  <a:cubicBezTo>
                    <a:pt x="259864" y="37944"/>
                    <a:pt x="248487" y="69959"/>
                    <a:pt x="209064" y="77632"/>
                  </a:cubicBezTo>
                  <a:cubicBezTo>
                    <a:pt x="169641" y="85305"/>
                    <a:pt x="14331" y="62551"/>
                    <a:pt x="1102" y="61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5D7DAFF-7F55-46F8-8A3F-1BB001532B45}"/>
                </a:ext>
              </a:extLst>
            </p:cNvPr>
            <p:cNvSpPr/>
            <p:nvPr/>
          </p:nvSpPr>
          <p:spPr>
            <a:xfrm>
              <a:off x="5181063" y="3719496"/>
              <a:ext cx="102387" cy="158546"/>
            </a:xfrm>
            <a:custGeom>
              <a:avLst/>
              <a:gdLst>
                <a:gd name="connsiteX0" fmla="*/ 102137 w 102387"/>
                <a:gd name="connsiteY0" fmla="*/ 17 h 158546"/>
                <a:gd name="connsiteX1" fmla="*/ 56100 w 102387"/>
                <a:gd name="connsiteY1" fmla="*/ 96854 h 158546"/>
                <a:gd name="connsiteX2" fmla="*/ 2125 w 102387"/>
                <a:gd name="connsiteY2" fmla="*/ 157179 h 158546"/>
                <a:gd name="connsiteX3" fmla="*/ 13237 w 102387"/>
                <a:gd name="connsiteY3" fmla="*/ 134954 h 158546"/>
                <a:gd name="connsiteX4" fmla="*/ 35462 w 102387"/>
                <a:gd name="connsiteY4" fmla="*/ 88917 h 158546"/>
                <a:gd name="connsiteX5" fmla="*/ 102137 w 102387"/>
                <a:gd name="connsiteY5" fmla="*/ 17 h 15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87" h="158546">
                  <a:moveTo>
                    <a:pt x="102137" y="17"/>
                  </a:moveTo>
                  <a:cubicBezTo>
                    <a:pt x="105577" y="1340"/>
                    <a:pt x="72769" y="70660"/>
                    <a:pt x="56100" y="96854"/>
                  </a:cubicBezTo>
                  <a:cubicBezTo>
                    <a:pt x="39431" y="123048"/>
                    <a:pt x="9269" y="150829"/>
                    <a:pt x="2125" y="157179"/>
                  </a:cubicBezTo>
                  <a:cubicBezTo>
                    <a:pt x="-5019" y="163529"/>
                    <a:pt x="7681" y="146331"/>
                    <a:pt x="13237" y="134954"/>
                  </a:cubicBezTo>
                  <a:cubicBezTo>
                    <a:pt x="18793" y="123577"/>
                    <a:pt x="21968" y="106909"/>
                    <a:pt x="35462" y="88917"/>
                  </a:cubicBezTo>
                  <a:cubicBezTo>
                    <a:pt x="48956" y="70925"/>
                    <a:pt x="98697" y="-1306"/>
                    <a:pt x="10213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61916914-E952-4771-B769-55EA6F09AB4D}"/>
                </a:ext>
              </a:extLst>
            </p:cNvPr>
            <p:cNvSpPr/>
            <p:nvPr/>
          </p:nvSpPr>
          <p:spPr>
            <a:xfrm>
              <a:off x="4395788" y="3686175"/>
              <a:ext cx="468855" cy="200494"/>
            </a:xfrm>
            <a:custGeom>
              <a:avLst/>
              <a:gdLst>
                <a:gd name="connsiteX0" fmla="*/ 0 w 468855"/>
                <a:gd name="connsiteY0" fmla="*/ 0 h 200494"/>
                <a:gd name="connsiteX1" fmla="*/ 268287 w 468855"/>
                <a:gd name="connsiteY1" fmla="*/ 138113 h 200494"/>
                <a:gd name="connsiteX2" fmla="*/ 466725 w 468855"/>
                <a:gd name="connsiteY2" fmla="*/ 200025 h 200494"/>
                <a:gd name="connsiteX3" fmla="*/ 365125 w 468855"/>
                <a:gd name="connsiteY3" fmla="*/ 163513 h 200494"/>
                <a:gd name="connsiteX4" fmla="*/ 238125 w 468855"/>
                <a:gd name="connsiteY4" fmla="*/ 107950 h 200494"/>
                <a:gd name="connsiteX5" fmla="*/ 0 w 468855"/>
                <a:gd name="connsiteY5" fmla="*/ 0 h 2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855" h="200494">
                  <a:moveTo>
                    <a:pt x="0" y="0"/>
                  </a:moveTo>
                  <a:cubicBezTo>
                    <a:pt x="95250" y="52388"/>
                    <a:pt x="190500" y="104776"/>
                    <a:pt x="268287" y="138113"/>
                  </a:cubicBezTo>
                  <a:cubicBezTo>
                    <a:pt x="346074" y="171450"/>
                    <a:pt x="450585" y="195792"/>
                    <a:pt x="466725" y="200025"/>
                  </a:cubicBezTo>
                  <a:cubicBezTo>
                    <a:pt x="482865" y="204258"/>
                    <a:pt x="403225" y="178859"/>
                    <a:pt x="365125" y="163513"/>
                  </a:cubicBezTo>
                  <a:cubicBezTo>
                    <a:pt x="327025" y="148167"/>
                    <a:pt x="238125" y="107950"/>
                    <a:pt x="238125" y="1079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749A0EB4-653C-4966-A9DD-3FF0481BEC84}"/>
                </a:ext>
              </a:extLst>
            </p:cNvPr>
            <p:cNvSpPr/>
            <p:nvPr/>
          </p:nvSpPr>
          <p:spPr>
            <a:xfrm>
              <a:off x="4174850" y="3444837"/>
              <a:ext cx="229554" cy="252496"/>
            </a:xfrm>
            <a:custGeom>
              <a:avLst/>
              <a:gdLst>
                <a:gd name="connsiteX0" fmla="*/ 275 w 229554"/>
                <a:gd name="connsiteY0" fmla="*/ 38 h 252496"/>
                <a:gd name="connsiteX1" fmla="*/ 76475 w 229554"/>
                <a:gd name="connsiteY1" fmla="*/ 93701 h 252496"/>
                <a:gd name="connsiteX2" fmla="*/ 136800 w 229554"/>
                <a:gd name="connsiteY2" fmla="*/ 179426 h 252496"/>
                <a:gd name="connsiteX3" fmla="*/ 228875 w 229554"/>
                <a:gd name="connsiteY3" fmla="*/ 252451 h 252496"/>
                <a:gd name="connsiteX4" fmla="*/ 174900 w 229554"/>
                <a:gd name="connsiteY4" fmla="*/ 188951 h 252496"/>
                <a:gd name="connsiteX5" fmla="*/ 105050 w 229554"/>
                <a:gd name="connsiteY5" fmla="*/ 104813 h 252496"/>
                <a:gd name="connsiteX6" fmla="*/ 275 w 229554"/>
                <a:gd name="connsiteY6" fmla="*/ 38 h 25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54" h="252496">
                  <a:moveTo>
                    <a:pt x="275" y="38"/>
                  </a:moveTo>
                  <a:cubicBezTo>
                    <a:pt x="-4488" y="-1814"/>
                    <a:pt x="53721" y="63803"/>
                    <a:pt x="76475" y="93701"/>
                  </a:cubicBezTo>
                  <a:cubicBezTo>
                    <a:pt x="99229" y="123599"/>
                    <a:pt x="111400" y="152968"/>
                    <a:pt x="136800" y="179426"/>
                  </a:cubicBezTo>
                  <a:cubicBezTo>
                    <a:pt x="162200" y="205884"/>
                    <a:pt x="222525" y="250864"/>
                    <a:pt x="228875" y="252451"/>
                  </a:cubicBezTo>
                  <a:cubicBezTo>
                    <a:pt x="235225" y="254039"/>
                    <a:pt x="195538" y="213557"/>
                    <a:pt x="174900" y="188951"/>
                  </a:cubicBezTo>
                  <a:cubicBezTo>
                    <a:pt x="154263" y="164345"/>
                    <a:pt x="132302" y="132330"/>
                    <a:pt x="105050" y="104813"/>
                  </a:cubicBezTo>
                  <a:cubicBezTo>
                    <a:pt x="77798" y="77296"/>
                    <a:pt x="5038" y="1890"/>
                    <a:pt x="275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23FD5C27-54F6-4A37-873A-FAA5956FEE61}"/>
                </a:ext>
              </a:extLst>
            </p:cNvPr>
            <p:cNvSpPr/>
            <p:nvPr/>
          </p:nvSpPr>
          <p:spPr>
            <a:xfrm>
              <a:off x="4143134" y="3163198"/>
              <a:ext cx="121356" cy="331481"/>
            </a:xfrm>
            <a:custGeom>
              <a:avLst/>
              <a:gdLst>
                <a:gd name="connsiteX0" fmla="*/ 241 w 121356"/>
                <a:gd name="connsiteY0" fmla="*/ 690 h 331481"/>
                <a:gd name="connsiteX1" fmla="*/ 17704 w 121356"/>
                <a:gd name="connsiteY1" fmla="*/ 130865 h 331481"/>
                <a:gd name="connsiteX2" fmla="*/ 116129 w 121356"/>
                <a:gd name="connsiteY2" fmla="*/ 321365 h 331481"/>
                <a:gd name="connsiteX3" fmla="*/ 98666 w 121356"/>
                <a:gd name="connsiteY3" fmla="*/ 292790 h 331481"/>
                <a:gd name="connsiteX4" fmla="*/ 20879 w 121356"/>
                <a:gd name="connsiteY4" fmla="*/ 186427 h 331481"/>
                <a:gd name="connsiteX5" fmla="*/ 241 w 121356"/>
                <a:gd name="connsiteY5" fmla="*/ 690 h 33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56" h="331481">
                  <a:moveTo>
                    <a:pt x="241" y="690"/>
                  </a:moveTo>
                  <a:cubicBezTo>
                    <a:pt x="-288" y="-8570"/>
                    <a:pt x="-1611" y="77419"/>
                    <a:pt x="17704" y="130865"/>
                  </a:cubicBezTo>
                  <a:cubicBezTo>
                    <a:pt x="37019" y="184311"/>
                    <a:pt x="102635" y="294378"/>
                    <a:pt x="116129" y="321365"/>
                  </a:cubicBezTo>
                  <a:cubicBezTo>
                    <a:pt x="129623" y="348352"/>
                    <a:pt x="114541" y="315280"/>
                    <a:pt x="98666" y="292790"/>
                  </a:cubicBezTo>
                  <a:cubicBezTo>
                    <a:pt x="82791" y="270300"/>
                    <a:pt x="38341" y="231935"/>
                    <a:pt x="20879" y="186427"/>
                  </a:cubicBezTo>
                  <a:cubicBezTo>
                    <a:pt x="3417" y="140919"/>
                    <a:pt x="770" y="9950"/>
                    <a:pt x="241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27C68CBF-45BF-4EA3-A0B1-2A05038A0255}"/>
                </a:ext>
              </a:extLst>
            </p:cNvPr>
            <p:cNvSpPr/>
            <p:nvPr/>
          </p:nvSpPr>
          <p:spPr>
            <a:xfrm>
              <a:off x="3817759" y="2983635"/>
              <a:ext cx="111332" cy="305590"/>
            </a:xfrm>
            <a:custGeom>
              <a:avLst/>
              <a:gdLst>
                <a:gd name="connsiteX0" fmla="*/ 3354 w 111332"/>
                <a:gd name="connsiteY0" fmla="*/ 865 h 305590"/>
                <a:gd name="connsiteX1" fmla="*/ 1766 w 111332"/>
                <a:gd name="connsiteY1" fmla="*/ 107228 h 305590"/>
                <a:gd name="connsiteX2" fmla="*/ 20816 w 111332"/>
                <a:gd name="connsiteY2" fmla="*/ 165965 h 305590"/>
                <a:gd name="connsiteX3" fmla="*/ 108129 w 111332"/>
                <a:gd name="connsiteY3" fmla="*/ 299315 h 305590"/>
                <a:gd name="connsiteX4" fmla="*/ 85904 w 111332"/>
                <a:gd name="connsiteY4" fmla="*/ 272328 h 305590"/>
                <a:gd name="connsiteX5" fmla="*/ 23991 w 111332"/>
                <a:gd name="connsiteY5" fmla="*/ 170728 h 305590"/>
                <a:gd name="connsiteX6" fmla="*/ 3354 w 111332"/>
                <a:gd name="connsiteY6" fmla="*/ 865 h 3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32" h="305590">
                  <a:moveTo>
                    <a:pt x="3354" y="865"/>
                  </a:moveTo>
                  <a:cubicBezTo>
                    <a:pt x="-350" y="-9718"/>
                    <a:pt x="-1144" y="79711"/>
                    <a:pt x="1766" y="107228"/>
                  </a:cubicBezTo>
                  <a:cubicBezTo>
                    <a:pt x="4676" y="134745"/>
                    <a:pt x="3089" y="133951"/>
                    <a:pt x="20816" y="165965"/>
                  </a:cubicBezTo>
                  <a:cubicBezTo>
                    <a:pt x="38543" y="197979"/>
                    <a:pt x="97281" y="281588"/>
                    <a:pt x="108129" y="299315"/>
                  </a:cubicBezTo>
                  <a:cubicBezTo>
                    <a:pt x="118977" y="317042"/>
                    <a:pt x="99927" y="293759"/>
                    <a:pt x="85904" y="272328"/>
                  </a:cubicBezTo>
                  <a:cubicBezTo>
                    <a:pt x="71881" y="250897"/>
                    <a:pt x="36162" y="211474"/>
                    <a:pt x="23991" y="170728"/>
                  </a:cubicBezTo>
                  <a:cubicBezTo>
                    <a:pt x="11820" y="129982"/>
                    <a:pt x="7058" y="11448"/>
                    <a:pt x="3354" y="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A1BBA8F4-CA2F-4741-AAA6-520AF57F8AA3}"/>
                </a:ext>
              </a:extLst>
            </p:cNvPr>
            <p:cNvSpPr/>
            <p:nvPr/>
          </p:nvSpPr>
          <p:spPr>
            <a:xfrm>
              <a:off x="3830637" y="2952047"/>
              <a:ext cx="244682" cy="180128"/>
            </a:xfrm>
            <a:custGeom>
              <a:avLst/>
              <a:gdLst>
                <a:gd name="connsiteX0" fmla="*/ 1 w 244682"/>
                <a:gd name="connsiteY0" fmla="*/ 703 h 180128"/>
                <a:gd name="connsiteX1" fmla="*/ 139701 w 244682"/>
                <a:gd name="connsiteY1" fmla="*/ 32453 h 180128"/>
                <a:gd name="connsiteX2" fmla="*/ 241301 w 244682"/>
                <a:gd name="connsiteY2" fmla="*/ 176916 h 180128"/>
                <a:gd name="connsiteX3" fmla="*/ 212726 w 244682"/>
                <a:gd name="connsiteY3" fmla="*/ 126116 h 180128"/>
                <a:gd name="connsiteX4" fmla="*/ 136526 w 244682"/>
                <a:gd name="connsiteY4" fmla="*/ 49916 h 180128"/>
                <a:gd name="connsiteX5" fmla="*/ 1 w 244682"/>
                <a:gd name="connsiteY5" fmla="*/ 703 h 18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682" h="180128">
                  <a:moveTo>
                    <a:pt x="1" y="703"/>
                  </a:moveTo>
                  <a:cubicBezTo>
                    <a:pt x="530" y="-2208"/>
                    <a:pt x="99484" y="3084"/>
                    <a:pt x="139701" y="32453"/>
                  </a:cubicBezTo>
                  <a:cubicBezTo>
                    <a:pt x="179918" y="61822"/>
                    <a:pt x="229130" y="161306"/>
                    <a:pt x="241301" y="176916"/>
                  </a:cubicBezTo>
                  <a:cubicBezTo>
                    <a:pt x="253472" y="192527"/>
                    <a:pt x="230188" y="147283"/>
                    <a:pt x="212726" y="126116"/>
                  </a:cubicBezTo>
                  <a:cubicBezTo>
                    <a:pt x="195264" y="104949"/>
                    <a:pt x="166689" y="68966"/>
                    <a:pt x="136526" y="49916"/>
                  </a:cubicBezTo>
                  <a:cubicBezTo>
                    <a:pt x="106364" y="30866"/>
                    <a:pt x="-528" y="3614"/>
                    <a:pt x="1" y="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0F14F48B-5249-404C-849D-FA443CFBAAA6}"/>
                </a:ext>
              </a:extLst>
            </p:cNvPr>
            <p:cNvSpPr/>
            <p:nvPr/>
          </p:nvSpPr>
          <p:spPr>
            <a:xfrm>
              <a:off x="3913468" y="3043789"/>
              <a:ext cx="155361" cy="231316"/>
            </a:xfrm>
            <a:custGeom>
              <a:avLst/>
              <a:gdLst>
                <a:gd name="connsiteX0" fmla="*/ 28295 w 155361"/>
                <a:gd name="connsiteY0" fmla="*/ 1036 h 231316"/>
                <a:gd name="connsiteX1" fmla="*/ 1307 w 155361"/>
                <a:gd name="connsiteY1" fmla="*/ 94699 h 231316"/>
                <a:gd name="connsiteX2" fmla="*/ 14007 w 155361"/>
                <a:gd name="connsiteY2" fmla="*/ 164549 h 231316"/>
                <a:gd name="connsiteX3" fmla="*/ 96557 w 155361"/>
                <a:gd name="connsiteY3" fmla="*/ 183599 h 231316"/>
                <a:gd name="connsiteX4" fmla="*/ 155295 w 155361"/>
                <a:gd name="connsiteY4" fmla="*/ 231224 h 231316"/>
                <a:gd name="connsiteX5" fmla="*/ 85445 w 155361"/>
                <a:gd name="connsiteY5" fmla="*/ 194711 h 231316"/>
                <a:gd name="connsiteX6" fmla="*/ 15595 w 155361"/>
                <a:gd name="connsiteY6" fmla="*/ 159786 h 231316"/>
                <a:gd name="connsiteX7" fmla="*/ 28295 w 155361"/>
                <a:gd name="connsiteY7" fmla="*/ 1036 h 2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61" h="231316">
                  <a:moveTo>
                    <a:pt x="28295" y="1036"/>
                  </a:moveTo>
                  <a:cubicBezTo>
                    <a:pt x="25914" y="-9812"/>
                    <a:pt x="3688" y="67447"/>
                    <a:pt x="1307" y="94699"/>
                  </a:cubicBezTo>
                  <a:cubicBezTo>
                    <a:pt x="-1074" y="121951"/>
                    <a:pt x="-1868" y="149732"/>
                    <a:pt x="14007" y="164549"/>
                  </a:cubicBezTo>
                  <a:cubicBezTo>
                    <a:pt x="29882" y="179366"/>
                    <a:pt x="73009" y="172487"/>
                    <a:pt x="96557" y="183599"/>
                  </a:cubicBezTo>
                  <a:cubicBezTo>
                    <a:pt x="120105" y="194712"/>
                    <a:pt x="157147" y="229372"/>
                    <a:pt x="155295" y="231224"/>
                  </a:cubicBezTo>
                  <a:cubicBezTo>
                    <a:pt x="153443" y="233076"/>
                    <a:pt x="108728" y="206617"/>
                    <a:pt x="85445" y="194711"/>
                  </a:cubicBezTo>
                  <a:cubicBezTo>
                    <a:pt x="62162" y="182805"/>
                    <a:pt x="26707" y="188890"/>
                    <a:pt x="15595" y="159786"/>
                  </a:cubicBezTo>
                  <a:cubicBezTo>
                    <a:pt x="4482" y="130682"/>
                    <a:pt x="30676" y="11884"/>
                    <a:pt x="28295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BBAAAA26-22CE-423C-894B-3004AA99AC1D}"/>
                </a:ext>
              </a:extLst>
            </p:cNvPr>
            <p:cNvSpPr/>
            <p:nvPr/>
          </p:nvSpPr>
          <p:spPr>
            <a:xfrm>
              <a:off x="3979433" y="2992127"/>
              <a:ext cx="100991" cy="287127"/>
            </a:xfrm>
            <a:custGeom>
              <a:avLst/>
              <a:gdLst>
                <a:gd name="connsiteX0" fmla="*/ 430 w 100991"/>
                <a:gd name="connsiteY0" fmla="*/ 311 h 287127"/>
                <a:gd name="connsiteX1" fmla="*/ 6780 w 100991"/>
                <a:gd name="connsiteY1" fmla="*/ 92386 h 287127"/>
                <a:gd name="connsiteX2" fmla="*/ 46467 w 100991"/>
                <a:gd name="connsiteY2" fmla="*/ 122548 h 287127"/>
                <a:gd name="connsiteX3" fmla="*/ 43292 w 100991"/>
                <a:gd name="connsiteY3" fmla="*/ 173348 h 287127"/>
                <a:gd name="connsiteX4" fmla="*/ 100442 w 100991"/>
                <a:gd name="connsiteY4" fmla="*/ 286061 h 287127"/>
                <a:gd name="connsiteX5" fmla="*/ 68692 w 100991"/>
                <a:gd name="connsiteY5" fmla="*/ 224148 h 287127"/>
                <a:gd name="connsiteX6" fmla="*/ 11542 w 100991"/>
                <a:gd name="connsiteY6" fmla="*/ 127311 h 287127"/>
                <a:gd name="connsiteX7" fmla="*/ 430 w 100991"/>
                <a:gd name="connsiteY7" fmla="*/ 311 h 28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91" h="287127">
                  <a:moveTo>
                    <a:pt x="430" y="311"/>
                  </a:moveTo>
                  <a:cubicBezTo>
                    <a:pt x="-364" y="-5510"/>
                    <a:pt x="-893" y="72013"/>
                    <a:pt x="6780" y="92386"/>
                  </a:cubicBezTo>
                  <a:cubicBezTo>
                    <a:pt x="14453" y="112759"/>
                    <a:pt x="40382" y="109054"/>
                    <a:pt x="46467" y="122548"/>
                  </a:cubicBezTo>
                  <a:cubicBezTo>
                    <a:pt x="52552" y="136042"/>
                    <a:pt x="34296" y="146096"/>
                    <a:pt x="43292" y="173348"/>
                  </a:cubicBezTo>
                  <a:cubicBezTo>
                    <a:pt x="52288" y="200600"/>
                    <a:pt x="96209" y="277594"/>
                    <a:pt x="100442" y="286061"/>
                  </a:cubicBezTo>
                  <a:cubicBezTo>
                    <a:pt x="104675" y="294528"/>
                    <a:pt x="83509" y="250606"/>
                    <a:pt x="68692" y="224148"/>
                  </a:cubicBezTo>
                  <a:cubicBezTo>
                    <a:pt x="53875" y="197690"/>
                    <a:pt x="22655" y="158796"/>
                    <a:pt x="11542" y="127311"/>
                  </a:cubicBezTo>
                  <a:cubicBezTo>
                    <a:pt x="429" y="95826"/>
                    <a:pt x="1224" y="6132"/>
                    <a:pt x="43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69206628-E6D0-4423-9C43-41851D4A5788}"/>
                </a:ext>
              </a:extLst>
            </p:cNvPr>
            <p:cNvSpPr/>
            <p:nvPr/>
          </p:nvSpPr>
          <p:spPr>
            <a:xfrm>
              <a:off x="3926578" y="3211147"/>
              <a:ext cx="234340" cy="255081"/>
            </a:xfrm>
            <a:custGeom>
              <a:avLst/>
              <a:gdLst>
                <a:gd name="connsiteX0" fmla="*/ 5660 w 234340"/>
                <a:gd name="connsiteY0" fmla="*/ 366 h 255081"/>
                <a:gd name="connsiteX1" fmla="*/ 2485 w 234340"/>
                <a:gd name="connsiteY1" fmla="*/ 116253 h 255081"/>
                <a:gd name="connsiteX2" fmla="*/ 34235 w 234340"/>
                <a:gd name="connsiteY2" fmla="*/ 186103 h 255081"/>
                <a:gd name="connsiteX3" fmla="*/ 104085 w 234340"/>
                <a:gd name="connsiteY3" fmla="*/ 232141 h 255081"/>
                <a:gd name="connsiteX4" fmla="*/ 232672 w 234340"/>
                <a:gd name="connsiteY4" fmla="*/ 251191 h 255081"/>
                <a:gd name="connsiteX5" fmla="*/ 170760 w 234340"/>
                <a:gd name="connsiteY5" fmla="*/ 251191 h 255081"/>
                <a:gd name="connsiteX6" fmla="*/ 77097 w 234340"/>
                <a:gd name="connsiteY6" fmla="*/ 209916 h 255081"/>
                <a:gd name="connsiteX7" fmla="*/ 34235 w 234340"/>
                <a:gd name="connsiteY7" fmla="*/ 157528 h 255081"/>
                <a:gd name="connsiteX8" fmla="*/ 5660 w 234340"/>
                <a:gd name="connsiteY8" fmla="*/ 366 h 25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40" h="255081">
                  <a:moveTo>
                    <a:pt x="5660" y="366"/>
                  </a:moveTo>
                  <a:cubicBezTo>
                    <a:pt x="368" y="-6513"/>
                    <a:pt x="-2278" y="85297"/>
                    <a:pt x="2485" y="116253"/>
                  </a:cubicBezTo>
                  <a:cubicBezTo>
                    <a:pt x="7248" y="147209"/>
                    <a:pt x="17302" y="166788"/>
                    <a:pt x="34235" y="186103"/>
                  </a:cubicBezTo>
                  <a:cubicBezTo>
                    <a:pt x="51168" y="205418"/>
                    <a:pt x="71012" y="221293"/>
                    <a:pt x="104085" y="232141"/>
                  </a:cubicBezTo>
                  <a:cubicBezTo>
                    <a:pt x="137158" y="242989"/>
                    <a:pt x="221559" y="248016"/>
                    <a:pt x="232672" y="251191"/>
                  </a:cubicBezTo>
                  <a:cubicBezTo>
                    <a:pt x="243785" y="254366"/>
                    <a:pt x="196689" y="258070"/>
                    <a:pt x="170760" y="251191"/>
                  </a:cubicBezTo>
                  <a:cubicBezTo>
                    <a:pt x="144831" y="244312"/>
                    <a:pt x="99851" y="225526"/>
                    <a:pt x="77097" y="209916"/>
                  </a:cubicBezTo>
                  <a:cubicBezTo>
                    <a:pt x="54343" y="194306"/>
                    <a:pt x="45083" y="184251"/>
                    <a:pt x="34235" y="157528"/>
                  </a:cubicBezTo>
                  <a:cubicBezTo>
                    <a:pt x="23387" y="130805"/>
                    <a:pt x="10952" y="7245"/>
                    <a:pt x="566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817C0170-546D-4D5F-B482-4844D7BBB791}"/>
                </a:ext>
              </a:extLst>
            </p:cNvPr>
            <p:cNvSpPr/>
            <p:nvPr/>
          </p:nvSpPr>
          <p:spPr>
            <a:xfrm>
              <a:off x="3955954" y="3230547"/>
              <a:ext cx="36768" cy="95330"/>
            </a:xfrm>
            <a:custGeom>
              <a:avLst/>
              <a:gdLst>
                <a:gd name="connsiteX0" fmla="*/ 8034 w 36768"/>
                <a:gd name="connsiteY0" fmla="*/ 16 h 95330"/>
                <a:gd name="connsiteX1" fmla="*/ 14384 w 36768"/>
                <a:gd name="connsiteY1" fmla="*/ 63516 h 95330"/>
                <a:gd name="connsiteX2" fmla="*/ 36609 w 36768"/>
                <a:gd name="connsiteY2" fmla="*/ 95266 h 95330"/>
                <a:gd name="connsiteX3" fmla="*/ 1684 w 36768"/>
                <a:gd name="connsiteY3" fmla="*/ 69866 h 95330"/>
                <a:gd name="connsiteX4" fmla="*/ 8034 w 36768"/>
                <a:gd name="connsiteY4" fmla="*/ 16 h 9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8" h="95330">
                  <a:moveTo>
                    <a:pt x="8034" y="16"/>
                  </a:moveTo>
                  <a:cubicBezTo>
                    <a:pt x="10151" y="-1042"/>
                    <a:pt x="9622" y="47641"/>
                    <a:pt x="14384" y="63516"/>
                  </a:cubicBezTo>
                  <a:cubicBezTo>
                    <a:pt x="19146" y="79391"/>
                    <a:pt x="38726" y="94208"/>
                    <a:pt x="36609" y="95266"/>
                  </a:cubicBezTo>
                  <a:cubicBezTo>
                    <a:pt x="34492" y="96324"/>
                    <a:pt x="7240" y="84154"/>
                    <a:pt x="1684" y="69866"/>
                  </a:cubicBezTo>
                  <a:cubicBezTo>
                    <a:pt x="-3872" y="55578"/>
                    <a:pt x="5917" y="1074"/>
                    <a:pt x="8034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883E05B7-A0A6-4AF9-9F60-B3D7ECB90CC0}"/>
                </a:ext>
              </a:extLst>
            </p:cNvPr>
            <p:cNvSpPr/>
            <p:nvPr/>
          </p:nvSpPr>
          <p:spPr>
            <a:xfrm>
              <a:off x="3940132" y="3335993"/>
              <a:ext cx="78829" cy="66508"/>
            </a:xfrm>
            <a:custGeom>
              <a:avLst/>
              <a:gdLst>
                <a:gd name="connsiteX0" fmla="*/ 43 w 78829"/>
                <a:gd name="connsiteY0" fmla="*/ 2520 h 66508"/>
                <a:gd name="connsiteX1" fmla="*/ 63543 w 78829"/>
                <a:gd name="connsiteY1" fmla="*/ 5695 h 66508"/>
                <a:gd name="connsiteX2" fmla="*/ 47668 w 78829"/>
                <a:gd name="connsiteY2" fmla="*/ 66020 h 66508"/>
                <a:gd name="connsiteX3" fmla="*/ 73068 w 78829"/>
                <a:gd name="connsiteY3" fmla="*/ 32682 h 66508"/>
                <a:gd name="connsiteX4" fmla="*/ 74656 w 78829"/>
                <a:gd name="connsiteY4" fmla="*/ 5695 h 66508"/>
                <a:gd name="connsiteX5" fmla="*/ 43 w 78829"/>
                <a:gd name="connsiteY5" fmla="*/ 2520 h 6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29" h="66508">
                  <a:moveTo>
                    <a:pt x="43" y="2520"/>
                  </a:moveTo>
                  <a:cubicBezTo>
                    <a:pt x="-1809" y="2520"/>
                    <a:pt x="55606" y="-4888"/>
                    <a:pt x="63543" y="5695"/>
                  </a:cubicBezTo>
                  <a:cubicBezTo>
                    <a:pt x="71480" y="16278"/>
                    <a:pt x="46081" y="61522"/>
                    <a:pt x="47668" y="66020"/>
                  </a:cubicBezTo>
                  <a:cubicBezTo>
                    <a:pt x="49255" y="70518"/>
                    <a:pt x="68570" y="42736"/>
                    <a:pt x="73068" y="32682"/>
                  </a:cubicBezTo>
                  <a:cubicBezTo>
                    <a:pt x="77566" y="22628"/>
                    <a:pt x="82594" y="10722"/>
                    <a:pt x="74656" y="5695"/>
                  </a:cubicBezTo>
                  <a:cubicBezTo>
                    <a:pt x="66719" y="668"/>
                    <a:pt x="1895" y="2520"/>
                    <a:pt x="43" y="2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DD9E7196-26F6-4EAB-AEAF-9D123BA1ED08}"/>
                </a:ext>
              </a:extLst>
            </p:cNvPr>
            <p:cNvSpPr/>
            <p:nvPr/>
          </p:nvSpPr>
          <p:spPr>
            <a:xfrm>
              <a:off x="4025867" y="3355884"/>
              <a:ext cx="72103" cy="85470"/>
            </a:xfrm>
            <a:custGeom>
              <a:avLst/>
              <a:gdLst>
                <a:gd name="connsiteX0" fmla="*/ 33 w 72103"/>
                <a:gd name="connsiteY0" fmla="*/ 91 h 85470"/>
                <a:gd name="connsiteX1" fmla="*/ 60358 w 72103"/>
                <a:gd name="connsiteY1" fmla="*/ 31841 h 85470"/>
                <a:gd name="connsiteX2" fmla="*/ 36546 w 72103"/>
                <a:gd name="connsiteY2" fmla="*/ 84229 h 85470"/>
                <a:gd name="connsiteX3" fmla="*/ 61946 w 72103"/>
                <a:gd name="connsiteY3" fmla="*/ 66766 h 85470"/>
                <a:gd name="connsiteX4" fmla="*/ 69883 w 72103"/>
                <a:gd name="connsiteY4" fmla="*/ 41366 h 85470"/>
                <a:gd name="connsiteX5" fmla="*/ 33 w 72103"/>
                <a:gd name="connsiteY5" fmla="*/ 91 h 8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03" h="85470">
                  <a:moveTo>
                    <a:pt x="33" y="91"/>
                  </a:moveTo>
                  <a:cubicBezTo>
                    <a:pt x="-1554" y="-1496"/>
                    <a:pt x="54272" y="17818"/>
                    <a:pt x="60358" y="31841"/>
                  </a:cubicBezTo>
                  <a:cubicBezTo>
                    <a:pt x="66444" y="45864"/>
                    <a:pt x="36281" y="78408"/>
                    <a:pt x="36546" y="84229"/>
                  </a:cubicBezTo>
                  <a:cubicBezTo>
                    <a:pt x="36811" y="90050"/>
                    <a:pt x="56390" y="73910"/>
                    <a:pt x="61946" y="66766"/>
                  </a:cubicBezTo>
                  <a:cubicBezTo>
                    <a:pt x="67502" y="59622"/>
                    <a:pt x="76233" y="51155"/>
                    <a:pt x="69883" y="41366"/>
                  </a:cubicBezTo>
                  <a:cubicBezTo>
                    <a:pt x="63533" y="31577"/>
                    <a:pt x="1620" y="1678"/>
                    <a:pt x="33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12E86ED-010F-41B3-B139-FF97D23E9721}"/>
                </a:ext>
              </a:extLst>
            </p:cNvPr>
            <p:cNvSpPr/>
            <p:nvPr/>
          </p:nvSpPr>
          <p:spPr>
            <a:xfrm>
              <a:off x="3951211" y="3317815"/>
              <a:ext cx="42996" cy="76682"/>
            </a:xfrm>
            <a:custGeom>
              <a:avLst/>
              <a:gdLst>
                <a:gd name="connsiteX0" fmla="*/ 31827 w 42996"/>
                <a:gd name="connsiteY0" fmla="*/ 60 h 76682"/>
                <a:gd name="connsiteX1" fmla="*/ 77 w 42996"/>
                <a:gd name="connsiteY1" fmla="*/ 52448 h 76682"/>
                <a:gd name="connsiteX2" fmla="*/ 42939 w 42996"/>
                <a:gd name="connsiteY2" fmla="*/ 76260 h 76682"/>
                <a:gd name="connsiteX3" fmla="*/ 9602 w 42996"/>
                <a:gd name="connsiteY3" fmla="*/ 63560 h 76682"/>
                <a:gd name="connsiteX4" fmla="*/ 31827 w 42996"/>
                <a:gd name="connsiteY4" fmla="*/ 60 h 7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6" h="76682">
                  <a:moveTo>
                    <a:pt x="31827" y="60"/>
                  </a:moveTo>
                  <a:cubicBezTo>
                    <a:pt x="30240" y="-1792"/>
                    <a:pt x="-1775" y="39748"/>
                    <a:pt x="77" y="52448"/>
                  </a:cubicBezTo>
                  <a:cubicBezTo>
                    <a:pt x="1929" y="65148"/>
                    <a:pt x="41352" y="74408"/>
                    <a:pt x="42939" y="76260"/>
                  </a:cubicBezTo>
                  <a:cubicBezTo>
                    <a:pt x="44526" y="78112"/>
                    <a:pt x="12777" y="73879"/>
                    <a:pt x="9602" y="63560"/>
                  </a:cubicBezTo>
                  <a:cubicBezTo>
                    <a:pt x="6427" y="53241"/>
                    <a:pt x="33414" y="1912"/>
                    <a:pt x="31827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20388C7B-AF41-4783-9F24-A5F71BD4C8C3}"/>
                </a:ext>
              </a:extLst>
            </p:cNvPr>
            <p:cNvSpPr/>
            <p:nvPr/>
          </p:nvSpPr>
          <p:spPr>
            <a:xfrm>
              <a:off x="4012779" y="3354385"/>
              <a:ext cx="40400" cy="82756"/>
            </a:xfrm>
            <a:custGeom>
              <a:avLst/>
              <a:gdLst>
                <a:gd name="connsiteX0" fmla="*/ 40109 w 40400"/>
                <a:gd name="connsiteY0" fmla="*/ 3 h 82756"/>
                <a:gd name="connsiteX1" fmla="*/ 19471 w 40400"/>
                <a:gd name="connsiteY1" fmla="*/ 69853 h 82756"/>
                <a:gd name="connsiteX2" fmla="*/ 40109 w 40400"/>
                <a:gd name="connsiteY2" fmla="*/ 82553 h 82756"/>
                <a:gd name="connsiteX3" fmla="*/ 421 w 40400"/>
                <a:gd name="connsiteY3" fmla="*/ 66678 h 82756"/>
                <a:gd name="connsiteX4" fmla="*/ 40109 w 40400"/>
                <a:gd name="connsiteY4" fmla="*/ 3 h 8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0" h="82756">
                  <a:moveTo>
                    <a:pt x="40109" y="3"/>
                  </a:moveTo>
                  <a:cubicBezTo>
                    <a:pt x="43284" y="532"/>
                    <a:pt x="19471" y="56095"/>
                    <a:pt x="19471" y="69853"/>
                  </a:cubicBezTo>
                  <a:cubicBezTo>
                    <a:pt x="19471" y="83611"/>
                    <a:pt x="43284" y="83082"/>
                    <a:pt x="40109" y="82553"/>
                  </a:cubicBezTo>
                  <a:cubicBezTo>
                    <a:pt x="36934" y="82024"/>
                    <a:pt x="5448" y="75145"/>
                    <a:pt x="421" y="66678"/>
                  </a:cubicBezTo>
                  <a:cubicBezTo>
                    <a:pt x="-4606" y="58211"/>
                    <a:pt x="36934" y="-526"/>
                    <a:pt x="4010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39FE2B35-18FD-45E3-A6BB-E39929058FA6}"/>
                </a:ext>
              </a:extLst>
            </p:cNvPr>
            <p:cNvSpPr/>
            <p:nvPr/>
          </p:nvSpPr>
          <p:spPr>
            <a:xfrm>
              <a:off x="4093964" y="3192409"/>
              <a:ext cx="93671" cy="161465"/>
            </a:xfrm>
            <a:custGeom>
              <a:avLst/>
              <a:gdLst>
                <a:gd name="connsiteX0" fmla="*/ 199 w 93671"/>
                <a:gd name="connsiteY0" fmla="*/ 54 h 161465"/>
                <a:gd name="connsiteX1" fmla="*/ 31949 w 93671"/>
                <a:gd name="connsiteY1" fmla="*/ 100066 h 161465"/>
                <a:gd name="connsiteX2" fmla="*/ 92274 w 93671"/>
                <a:gd name="connsiteY2" fmla="*/ 158804 h 161465"/>
                <a:gd name="connsiteX3" fmla="*/ 70049 w 93671"/>
                <a:gd name="connsiteY3" fmla="*/ 147691 h 161465"/>
                <a:gd name="connsiteX4" fmla="*/ 20836 w 93671"/>
                <a:gd name="connsiteY4" fmla="*/ 114354 h 161465"/>
                <a:gd name="connsiteX5" fmla="*/ 199 w 93671"/>
                <a:gd name="connsiteY5" fmla="*/ 54 h 16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71" h="161465">
                  <a:moveTo>
                    <a:pt x="199" y="54"/>
                  </a:moveTo>
                  <a:cubicBezTo>
                    <a:pt x="2051" y="-2327"/>
                    <a:pt x="16603" y="73608"/>
                    <a:pt x="31949" y="100066"/>
                  </a:cubicBezTo>
                  <a:cubicBezTo>
                    <a:pt x="47295" y="126524"/>
                    <a:pt x="85924" y="150867"/>
                    <a:pt x="92274" y="158804"/>
                  </a:cubicBezTo>
                  <a:cubicBezTo>
                    <a:pt x="98624" y="166741"/>
                    <a:pt x="81955" y="155099"/>
                    <a:pt x="70049" y="147691"/>
                  </a:cubicBezTo>
                  <a:cubicBezTo>
                    <a:pt x="58143" y="140283"/>
                    <a:pt x="31948" y="136579"/>
                    <a:pt x="20836" y="114354"/>
                  </a:cubicBezTo>
                  <a:cubicBezTo>
                    <a:pt x="9724" y="92129"/>
                    <a:pt x="-1653" y="2435"/>
                    <a:pt x="199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C864FCDC-1CAA-41D8-885F-218650D91716}"/>
                </a:ext>
              </a:extLst>
            </p:cNvPr>
            <p:cNvSpPr/>
            <p:nvPr/>
          </p:nvSpPr>
          <p:spPr>
            <a:xfrm>
              <a:off x="4089400" y="2687398"/>
              <a:ext cx="53377" cy="464499"/>
            </a:xfrm>
            <a:custGeom>
              <a:avLst/>
              <a:gdLst>
                <a:gd name="connsiteX0" fmla="*/ 52388 w 53377"/>
                <a:gd name="connsiteY0" fmla="*/ 240 h 464499"/>
                <a:gd name="connsiteX1" fmla="*/ 34925 w 53377"/>
                <a:gd name="connsiteY1" fmla="*/ 170102 h 464499"/>
                <a:gd name="connsiteX2" fmla="*/ 42863 w 53377"/>
                <a:gd name="connsiteY2" fmla="*/ 447915 h 464499"/>
                <a:gd name="connsiteX3" fmla="*/ 44450 w 53377"/>
                <a:gd name="connsiteY3" fmla="*/ 408227 h 464499"/>
                <a:gd name="connsiteX4" fmla="*/ 0 w 53377"/>
                <a:gd name="connsiteY4" fmla="*/ 205027 h 464499"/>
                <a:gd name="connsiteX5" fmla="*/ 52388 w 53377"/>
                <a:gd name="connsiteY5" fmla="*/ 240 h 46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77" h="464499">
                  <a:moveTo>
                    <a:pt x="52388" y="240"/>
                  </a:moveTo>
                  <a:cubicBezTo>
                    <a:pt x="58209" y="-5581"/>
                    <a:pt x="36512" y="95490"/>
                    <a:pt x="34925" y="170102"/>
                  </a:cubicBezTo>
                  <a:cubicBezTo>
                    <a:pt x="33338" y="244714"/>
                    <a:pt x="41276" y="408228"/>
                    <a:pt x="42863" y="447915"/>
                  </a:cubicBezTo>
                  <a:cubicBezTo>
                    <a:pt x="44450" y="487602"/>
                    <a:pt x="51594" y="448708"/>
                    <a:pt x="44450" y="408227"/>
                  </a:cubicBezTo>
                  <a:cubicBezTo>
                    <a:pt x="37306" y="367746"/>
                    <a:pt x="0" y="270114"/>
                    <a:pt x="0" y="205027"/>
                  </a:cubicBezTo>
                  <a:cubicBezTo>
                    <a:pt x="0" y="139940"/>
                    <a:pt x="46567" y="6061"/>
                    <a:pt x="52388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D23B5E3E-20E6-45BF-8577-FCC779741515}"/>
                </a:ext>
              </a:extLst>
            </p:cNvPr>
            <p:cNvSpPr/>
            <p:nvPr/>
          </p:nvSpPr>
          <p:spPr>
            <a:xfrm>
              <a:off x="4024278" y="2705087"/>
              <a:ext cx="103455" cy="465768"/>
            </a:xfrm>
            <a:custGeom>
              <a:avLst/>
              <a:gdLst>
                <a:gd name="connsiteX0" fmla="*/ 73060 w 103455"/>
                <a:gd name="connsiteY0" fmla="*/ 13 h 465768"/>
                <a:gd name="connsiteX1" fmla="*/ 25435 w 103455"/>
                <a:gd name="connsiteY1" fmla="*/ 138126 h 465768"/>
                <a:gd name="connsiteX2" fmla="*/ 101635 w 103455"/>
                <a:gd name="connsiteY2" fmla="*/ 455626 h 465768"/>
                <a:gd name="connsiteX3" fmla="*/ 73060 w 103455"/>
                <a:gd name="connsiteY3" fmla="*/ 365138 h 465768"/>
                <a:gd name="connsiteX4" fmla="*/ 35 w 103455"/>
                <a:gd name="connsiteY4" fmla="*/ 144476 h 465768"/>
                <a:gd name="connsiteX5" fmla="*/ 73060 w 103455"/>
                <a:gd name="connsiteY5" fmla="*/ 13 h 46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55" h="465768">
                  <a:moveTo>
                    <a:pt x="73060" y="13"/>
                  </a:moveTo>
                  <a:cubicBezTo>
                    <a:pt x="77293" y="-1045"/>
                    <a:pt x="20672" y="62191"/>
                    <a:pt x="25435" y="138126"/>
                  </a:cubicBezTo>
                  <a:cubicBezTo>
                    <a:pt x="30197" y="214062"/>
                    <a:pt x="93698" y="417791"/>
                    <a:pt x="101635" y="455626"/>
                  </a:cubicBezTo>
                  <a:cubicBezTo>
                    <a:pt x="109572" y="493461"/>
                    <a:pt x="89993" y="416996"/>
                    <a:pt x="73060" y="365138"/>
                  </a:cubicBezTo>
                  <a:cubicBezTo>
                    <a:pt x="56127" y="313280"/>
                    <a:pt x="1887" y="198980"/>
                    <a:pt x="35" y="144476"/>
                  </a:cubicBezTo>
                  <a:cubicBezTo>
                    <a:pt x="-1817" y="89972"/>
                    <a:pt x="68827" y="1071"/>
                    <a:pt x="7306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AF547ACF-675D-489D-BCAD-E4504B187AA3}"/>
                </a:ext>
              </a:extLst>
            </p:cNvPr>
            <p:cNvSpPr/>
            <p:nvPr/>
          </p:nvSpPr>
          <p:spPr>
            <a:xfrm>
              <a:off x="3766893" y="2484294"/>
              <a:ext cx="362227" cy="492222"/>
            </a:xfrm>
            <a:custGeom>
              <a:avLst/>
              <a:gdLst>
                <a:gd name="connsiteX0" fmla="*/ 362195 w 362227"/>
                <a:gd name="connsiteY0" fmla="*/ 144 h 492222"/>
                <a:gd name="connsiteX1" fmla="*/ 227257 w 362227"/>
                <a:gd name="connsiteY1" fmla="*/ 389081 h 492222"/>
                <a:gd name="connsiteX2" fmla="*/ 1832 w 362227"/>
                <a:gd name="connsiteY2" fmla="*/ 490681 h 492222"/>
                <a:gd name="connsiteX3" fmla="*/ 125657 w 362227"/>
                <a:gd name="connsiteY3" fmla="*/ 443056 h 492222"/>
                <a:gd name="connsiteX4" fmla="*/ 216145 w 362227"/>
                <a:gd name="connsiteY4" fmla="*/ 344631 h 492222"/>
                <a:gd name="connsiteX5" fmla="*/ 362195 w 362227"/>
                <a:gd name="connsiteY5" fmla="*/ 144 h 49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227" h="492222">
                  <a:moveTo>
                    <a:pt x="362195" y="144"/>
                  </a:moveTo>
                  <a:cubicBezTo>
                    <a:pt x="364047" y="7552"/>
                    <a:pt x="287317" y="307325"/>
                    <a:pt x="227257" y="389081"/>
                  </a:cubicBezTo>
                  <a:cubicBezTo>
                    <a:pt x="167196" y="470837"/>
                    <a:pt x="18765" y="481685"/>
                    <a:pt x="1832" y="490681"/>
                  </a:cubicBezTo>
                  <a:cubicBezTo>
                    <a:pt x="-15101" y="499677"/>
                    <a:pt x="89938" y="467398"/>
                    <a:pt x="125657" y="443056"/>
                  </a:cubicBezTo>
                  <a:cubicBezTo>
                    <a:pt x="161376" y="418714"/>
                    <a:pt x="176987" y="417127"/>
                    <a:pt x="216145" y="344631"/>
                  </a:cubicBezTo>
                  <a:cubicBezTo>
                    <a:pt x="255303" y="272135"/>
                    <a:pt x="360343" y="-7264"/>
                    <a:pt x="362195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5DC54AF-0C40-4AC9-8264-54E9DF55CE24}"/>
                </a:ext>
              </a:extLst>
            </p:cNvPr>
            <p:cNvSpPr/>
            <p:nvPr/>
          </p:nvSpPr>
          <p:spPr>
            <a:xfrm>
              <a:off x="3800111" y="2124815"/>
              <a:ext cx="489181" cy="181646"/>
            </a:xfrm>
            <a:custGeom>
              <a:avLst/>
              <a:gdLst>
                <a:gd name="connsiteX0" fmla="*/ 487727 w 489181"/>
                <a:gd name="connsiteY0" fmla="*/ 848 h 181646"/>
                <a:gd name="connsiteX1" fmla="*/ 365489 w 489181"/>
                <a:gd name="connsiteY1" fmla="*/ 110385 h 181646"/>
                <a:gd name="connsiteX2" fmla="*/ 9889 w 489181"/>
                <a:gd name="connsiteY2" fmla="*/ 145310 h 181646"/>
                <a:gd name="connsiteX3" fmla="*/ 116252 w 489181"/>
                <a:gd name="connsiteY3" fmla="*/ 150073 h 181646"/>
                <a:gd name="connsiteX4" fmla="*/ 298814 w 489181"/>
                <a:gd name="connsiteY4" fmla="*/ 175473 h 181646"/>
                <a:gd name="connsiteX5" fmla="*/ 487727 w 489181"/>
                <a:gd name="connsiteY5" fmla="*/ 848 h 18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81" h="181646">
                  <a:moveTo>
                    <a:pt x="487727" y="848"/>
                  </a:moveTo>
                  <a:cubicBezTo>
                    <a:pt x="498839" y="-10000"/>
                    <a:pt x="445129" y="86308"/>
                    <a:pt x="365489" y="110385"/>
                  </a:cubicBezTo>
                  <a:cubicBezTo>
                    <a:pt x="285849" y="134462"/>
                    <a:pt x="51429" y="138695"/>
                    <a:pt x="9889" y="145310"/>
                  </a:cubicBezTo>
                  <a:cubicBezTo>
                    <a:pt x="-31651" y="151925"/>
                    <a:pt x="68098" y="145046"/>
                    <a:pt x="116252" y="150073"/>
                  </a:cubicBezTo>
                  <a:cubicBezTo>
                    <a:pt x="164406" y="155100"/>
                    <a:pt x="237695" y="197169"/>
                    <a:pt x="298814" y="175473"/>
                  </a:cubicBezTo>
                  <a:cubicBezTo>
                    <a:pt x="359933" y="153777"/>
                    <a:pt x="476615" y="11696"/>
                    <a:pt x="487727" y="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EF7A1FC-F9F3-407D-B779-C736B669F7E4}"/>
                </a:ext>
              </a:extLst>
            </p:cNvPr>
            <p:cNvSpPr/>
            <p:nvPr/>
          </p:nvSpPr>
          <p:spPr>
            <a:xfrm>
              <a:off x="3676261" y="2066764"/>
              <a:ext cx="196371" cy="576649"/>
            </a:xfrm>
            <a:custGeom>
              <a:avLst/>
              <a:gdLst>
                <a:gd name="connsiteX0" fmla="*/ 195652 w 196371"/>
                <a:gd name="connsiteY0" fmla="*/ 3336 h 576649"/>
                <a:gd name="connsiteX1" fmla="*/ 68652 w 196371"/>
                <a:gd name="connsiteY1" fmla="*/ 98586 h 576649"/>
                <a:gd name="connsiteX2" fmla="*/ 25789 w 196371"/>
                <a:gd name="connsiteY2" fmla="*/ 216061 h 576649"/>
                <a:gd name="connsiteX3" fmla="*/ 51189 w 196371"/>
                <a:gd name="connsiteY3" fmla="*/ 565311 h 576649"/>
                <a:gd name="connsiteX4" fmla="*/ 43252 w 196371"/>
                <a:gd name="connsiteY4" fmla="*/ 466886 h 576649"/>
                <a:gd name="connsiteX5" fmla="*/ 5152 w 196371"/>
                <a:gd name="connsiteY5" fmla="*/ 222411 h 576649"/>
                <a:gd name="connsiteX6" fmla="*/ 195652 w 196371"/>
                <a:gd name="connsiteY6" fmla="*/ 3336 h 57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71" h="576649">
                  <a:moveTo>
                    <a:pt x="195652" y="3336"/>
                  </a:moveTo>
                  <a:cubicBezTo>
                    <a:pt x="206235" y="-17302"/>
                    <a:pt x="96962" y="63132"/>
                    <a:pt x="68652" y="98586"/>
                  </a:cubicBezTo>
                  <a:cubicBezTo>
                    <a:pt x="40341" y="134040"/>
                    <a:pt x="28699" y="138274"/>
                    <a:pt x="25789" y="216061"/>
                  </a:cubicBezTo>
                  <a:cubicBezTo>
                    <a:pt x="22879" y="293848"/>
                    <a:pt x="48279" y="523507"/>
                    <a:pt x="51189" y="565311"/>
                  </a:cubicBezTo>
                  <a:cubicBezTo>
                    <a:pt x="54099" y="607115"/>
                    <a:pt x="50925" y="524036"/>
                    <a:pt x="43252" y="466886"/>
                  </a:cubicBezTo>
                  <a:cubicBezTo>
                    <a:pt x="35579" y="409736"/>
                    <a:pt x="-16279" y="296759"/>
                    <a:pt x="5152" y="222411"/>
                  </a:cubicBezTo>
                  <a:cubicBezTo>
                    <a:pt x="26583" y="148063"/>
                    <a:pt x="185069" y="23974"/>
                    <a:pt x="195652" y="3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CFD12B69-6947-483E-AA11-674F4174006A}"/>
                </a:ext>
              </a:extLst>
            </p:cNvPr>
            <p:cNvSpPr/>
            <p:nvPr/>
          </p:nvSpPr>
          <p:spPr>
            <a:xfrm>
              <a:off x="3821094" y="2100123"/>
              <a:ext cx="341087" cy="113762"/>
            </a:xfrm>
            <a:custGeom>
              <a:avLst/>
              <a:gdLst>
                <a:gd name="connsiteX0" fmla="*/ 6369 w 341087"/>
                <a:gd name="connsiteY0" fmla="*/ 100152 h 113762"/>
                <a:gd name="connsiteX1" fmla="*/ 333394 w 341087"/>
                <a:gd name="connsiteY1" fmla="*/ 3315 h 113762"/>
                <a:gd name="connsiteX2" fmla="*/ 228619 w 341087"/>
                <a:gd name="connsiteY2" fmla="*/ 30302 h 113762"/>
                <a:gd name="connsiteX3" fmla="*/ 123844 w 341087"/>
                <a:gd name="connsiteY3" fmla="*/ 106502 h 113762"/>
                <a:gd name="connsiteX4" fmla="*/ 6369 w 341087"/>
                <a:gd name="connsiteY4" fmla="*/ 100152 h 1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87" h="113762">
                  <a:moveTo>
                    <a:pt x="6369" y="100152"/>
                  </a:moveTo>
                  <a:cubicBezTo>
                    <a:pt x="41294" y="82954"/>
                    <a:pt x="296352" y="14957"/>
                    <a:pt x="333394" y="3315"/>
                  </a:cubicBezTo>
                  <a:cubicBezTo>
                    <a:pt x="370436" y="-8327"/>
                    <a:pt x="263544" y="13104"/>
                    <a:pt x="228619" y="30302"/>
                  </a:cubicBezTo>
                  <a:cubicBezTo>
                    <a:pt x="193694" y="47500"/>
                    <a:pt x="157711" y="96183"/>
                    <a:pt x="123844" y="106502"/>
                  </a:cubicBezTo>
                  <a:cubicBezTo>
                    <a:pt x="89977" y="116821"/>
                    <a:pt x="-28556" y="117350"/>
                    <a:pt x="6369" y="100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D87D471F-7AB3-40F2-AB38-7B52664A6E86}"/>
                </a:ext>
              </a:extLst>
            </p:cNvPr>
            <p:cNvSpPr/>
            <p:nvPr/>
          </p:nvSpPr>
          <p:spPr>
            <a:xfrm>
              <a:off x="3900412" y="2013159"/>
              <a:ext cx="492038" cy="74428"/>
            </a:xfrm>
            <a:custGeom>
              <a:avLst/>
              <a:gdLst>
                <a:gd name="connsiteX0" fmla="*/ 3251 w 492038"/>
                <a:gd name="connsiteY0" fmla="*/ 60116 h 74428"/>
                <a:gd name="connsiteX1" fmla="*/ 230263 w 492038"/>
                <a:gd name="connsiteY1" fmla="*/ 23604 h 74428"/>
                <a:gd name="connsiteX2" fmla="*/ 487438 w 492038"/>
                <a:gd name="connsiteY2" fmla="*/ 74404 h 74428"/>
                <a:gd name="connsiteX3" fmla="*/ 389013 w 492038"/>
                <a:gd name="connsiteY3" fmla="*/ 29954 h 74428"/>
                <a:gd name="connsiteX4" fmla="*/ 308051 w 492038"/>
                <a:gd name="connsiteY4" fmla="*/ 4554 h 74428"/>
                <a:gd name="connsiteX5" fmla="*/ 109613 w 492038"/>
                <a:gd name="connsiteY5" fmla="*/ 4554 h 74428"/>
                <a:gd name="connsiteX6" fmla="*/ 3251 w 492038"/>
                <a:gd name="connsiteY6" fmla="*/ 60116 h 7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038" h="74428">
                  <a:moveTo>
                    <a:pt x="3251" y="60116"/>
                  </a:moveTo>
                  <a:cubicBezTo>
                    <a:pt x="23359" y="63291"/>
                    <a:pt x="149565" y="21223"/>
                    <a:pt x="230263" y="23604"/>
                  </a:cubicBezTo>
                  <a:cubicBezTo>
                    <a:pt x="310961" y="25985"/>
                    <a:pt x="460980" y="73346"/>
                    <a:pt x="487438" y="74404"/>
                  </a:cubicBezTo>
                  <a:cubicBezTo>
                    <a:pt x="513896" y="75462"/>
                    <a:pt x="418911" y="41596"/>
                    <a:pt x="389013" y="29954"/>
                  </a:cubicBezTo>
                  <a:cubicBezTo>
                    <a:pt x="359115" y="18312"/>
                    <a:pt x="354618" y="8787"/>
                    <a:pt x="308051" y="4554"/>
                  </a:cubicBezTo>
                  <a:cubicBezTo>
                    <a:pt x="261484" y="321"/>
                    <a:pt x="158296" y="-3119"/>
                    <a:pt x="109613" y="4554"/>
                  </a:cubicBezTo>
                  <a:cubicBezTo>
                    <a:pt x="60930" y="12227"/>
                    <a:pt x="-16857" y="56941"/>
                    <a:pt x="3251" y="60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987D02BE-C60E-4900-AB61-16792FB0FF02}"/>
                </a:ext>
              </a:extLst>
            </p:cNvPr>
            <p:cNvSpPr/>
            <p:nvPr/>
          </p:nvSpPr>
          <p:spPr>
            <a:xfrm>
              <a:off x="3982808" y="1878349"/>
              <a:ext cx="492404" cy="128273"/>
            </a:xfrm>
            <a:custGeom>
              <a:avLst/>
              <a:gdLst>
                <a:gd name="connsiteX0" fmla="*/ 492355 w 492404"/>
                <a:gd name="connsiteY0" fmla="*/ 113964 h 128273"/>
                <a:gd name="connsiteX1" fmla="*/ 238355 w 492404"/>
                <a:gd name="connsiteY1" fmla="*/ 42526 h 128273"/>
                <a:gd name="connsiteX2" fmla="*/ 1817 w 492404"/>
                <a:gd name="connsiteY2" fmla="*/ 128251 h 128273"/>
                <a:gd name="connsiteX3" fmla="*/ 133580 w 492404"/>
                <a:gd name="connsiteY3" fmla="*/ 50464 h 128273"/>
                <a:gd name="connsiteX4" fmla="*/ 217717 w 492404"/>
                <a:gd name="connsiteY4" fmla="*/ 1251 h 128273"/>
                <a:gd name="connsiteX5" fmla="*/ 492355 w 492404"/>
                <a:gd name="connsiteY5" fmla="*/ 113964 h 1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404" h="128273">
                  <a:moveTo>
                    <a:pt x="492355" y="113964"/>
                  </a:moveTo>
                  <a:cubicBezTo>
                    <a:pt x="495795" y="120843"/>
                    <a:pt x="320111" y="40145"/>
                    <a:pt x="238355" y="42526"/>
                  </a:cubicBezTo>
                  <a:cubicBezTo>
                    <a:pt x="156599" y="44907"/>
                    <a:pt x="19280" y="126928"/>
                    <a:pt x="1817" y="128251"/>
                  </a:cubicBezTo>
                  <a:cubicBezTo>
                    <a:pt x="-15646" y="129574"/>
                    <a:pt x="97597" y="71631"/>
                    <a:pt x="133580" y="50464"/>
                  </a:cubicBezTo>
                  <a:cubicBezTo>
                    <a:pt x="169563" y="29297"/>
                    <a:pt x="161890" y="-7216"/>
                    <a:pt x="217717" y="1251"/>
                  </a:cubicBezTo>
                  <a:cubicBezTo>
                    <a:pt x="273544" y="9718"/>
                    <a:pt x="488915" y="107085"/>
                    <a:pt x="492355" y="113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996251CA-6E57-491C-A29A-AE9A1F6CC11F}"/>
                </a:ext>
              </a:extLst>
            </p:cNvPr>
            <p:cNvSpPr/>
            <p:nvPr/>
          </p:nvSpPr>
          <p:spPr>
            <a:xfrm>
              <a:off x="3882472" y="1744786"/>
              <a:ext cx="707247" cy="321461"/>
            </a:xfrm>
            <a:custGeom>
              <a:avLst/>
              <a:gdLst>
                <a:gd name="connsiteX0" fmla="*/ 705403 w 707247"/>
                <a:gd name="connsiteY0" fmla="*/ 57027 h 321461"/>
                <a:gd name="connsiteX1" fmla="*/ 457753 w 707247"/>
                <a:gd name="connsiteY1" fmla="*/ 1464 h 321461"/>
                <a:gd name="connsiteX2" fmla="*/ 273603 w 707247"/>
                <a:gd name="connsiteY2" fmla="*/ 44327 h 321461"/>
                <a:gd name="connsiteX3" fmla="*/ 14841 w 707247"/>
                <a:gd name="connsiteY3" fmla="*/ 311027 h 321461"/>
                <a:gd name="connsiteX4" fmla="*/ 62466 w 707247"/>
                <a:gd name="connsiteY4" fmla="*/ 245939 h 321461"/>
                <a:gd name="connsiteX5" fmla="*/ 319641 w 707247"/>
                <a:gd name="connsiteY5" fmla="*/ 45914 h 321461"/>
                <a:gd name="connsiteX6" fmla="*/ 705403 w 707247"/>
                <a:gd name="connsiteY6" fmla="*/ 57027 h 32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247" h="321461">
                  <a:moveTo>
                    <a:pt x="705403" y="57027"/>
                  </a:moveTo>
                  <a:cubicBezTo>
                    <a:pt x="728421" y="49619"/>
                    <a:pt x="529720" y="3581"/>
                    <a:pt x="457753" y="1464"/>
                  </a:cubicBezTo>
                  <a:cubicBezTo>
                    <a:pt x="385786" y="-653"/>
                    <a:pt x="347421" y="-7267"/>
                    <a:pt x="273603" y="44327"/>
                  </a:cubicBezTo>
                  <a:cubicBezTo>
                    <a:pt x="199785" y="95921"/>
                    <a:pt x="50030" y="277425"/>
                    <a:pt x="14841" y="311027"/>
                  </a:cubicBezTo>
                  <a:cubicBezTo>
                    <a:pt x="-20349" y="344629"/>
                    <a:pt x="11666" y="290124"/>
                    <a:pt x="62466" y="245939"/>
                  </a:cubicBezTo>
                  <a:cubicBezTo>
                    <a:pt x="113266" y="201754"/>
                    <a:pt x="215131" y="76076"/>
                    <a:pt x="319641" y="45914"/>
                  </a:cubicBezTo>
                  <a:cubicBezTo>
                    <a:pt x="424151" y="15752"/>
                    <a:pt x="682385" y="64435"/>
                    <a:pt x="705403" y="57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FD9AD5AE-2AB5-4C4F-96DD-52A3AC857CFE}"/>
                </a:ext>
              </a:extLst>
            </p:cNvPr>
            <p:cNvSpPr/>
            <p:nvPr/>
          </p:nvSpPr>
          <p:spPr>
            <a:xfrm>
              <a:off x="4024041" y="1670484"/>
              <a:ext cx="597199" cy="155179"/>
            </a:xfrm>
            <a:custGeom>
              <a:avLst/>
              <a:gdLst>
                <a:gd name="connsiteX0" fmla="*/ 595584 w 597199"/>
                <a:gd name="connsiteY0" fmla="*/ 155141 h 155179"/>
                <a:gd name="connsiteX1" fmla="*/ 424134 w 597199"/>
                <a:gd name="connsiteY1" fmla="*/ 24966 h 155179"/>
                <a:gd name="connsiteX2" fmla="*/ 257447 w 597199"/>
                <a:gd name="connsiteY2" fmla="*/ 9091 h 155179"/>
                <a:gd name="connsiteX3" fmla="*/ 3447 w 597199"/>
                <a:gd name="connsiteY3" fmla="*/ 129741 h 155179"/>
                <a:gd name="connsiteX4" fmla="*/ 124097 w 597199"/>
                <a:gd name="connsiteY4" fmla="*/ 71004 h 155179"/>
                <a:gd name="connsiteX5" fmla="*/ 317772 w 597199"/>
                <a:gd name="connsiteY5" fmla="*/ 39254 h 155179"/>
                <a:gd name="connsiteX6" fmla="*/ 595584 w 597199"/>
                <a:gd name="connsiteY6" fmla="*/ 155141 h 1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199" h="155179">
                  <a:moveTo>
                    <a:pt x="595584" y="155141"/>
                  </a:moveTo>
                  <a:cubicBezTo>
                    <a:pt x="613311" y="152760"/>
                    <a:pt x="480490" y="49308"/>
                    <a:pt x="424134" y="24966"/>
                  </a:cubicBezTo>
                  <a:cubicBezTo>
                    <a:pt x="367778" y="624"/>
                    <a:pt x="327561" y="-8371"/>
                    <a:pt x="257447" y="9091"/>
                  </a:cubicBezTo>
                  <a:cubicBezTo>
                    <a:pt x="187333" y="26553"/>
                    <a:pt x="25672" y="119422"/>
                    <a:pt x="3447" y="129741"/>
                  </a:cubicBezTo>
                  <a:cubicBezTo>
                    <a:pt x="-18778" y="140060"/>
                    <a:pt x="71709" y="86085"/>
                    <a:pt x="124097" y="71004"/>
                  </a:cubicBezTo>
                  <a:cubicBezTo>
                    <a:pt x="176485" y="55923"/>
                    <a:pt x="243160" y="29994"/>
                    <a:pt x="317772" y="39254"/>
                  </a:cubicBezTo>
                  <a:cubicBezTo>
                    <a:pt x="392384" y="48514"/>
                    <a:pt x="577857" y="157522"/>
                    <a:pt x="595584" y="155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4DB00E15-7A5E-4838-8A9C-AAD73BC629EF}"/>
                </a:ext>
              </a:extLst>
            </p:cNvPr>
            <p:cNvSpPr/>
            <p:nvPr/>
          </p:nvSpPr>
          <p:spPr>
            <a:xfrm>
              <a:off x="3874526" y="1741454"/>
              <a:ext cx="334334" cy="271540"/>
            </a:xfrm>
            <a:custGeom>
              <a:avLst/>
              <a:gdLst>
                <a:gd name="connsiteX0" fmla="*/ 333937 w 334334"/>
                <a:gd name="connsiteY0" fmla="*/ 34 h 271540"/>
                <a:gd name="connsiteX1" fmla="*/ 141849 w 334334"/>
                <a:gd name="connsiteY1" fmla="*/ 96871 h 271540"/>
                <a:gd name="connsiteX2" fmla="*/ 3737 w 334334"/>
                <a:gd name="connsiteY2" fmla="*/ 269909 h 271540"/>
                <a:gd name="connsiteX3" fmla="*/ 43424 w 334334"/>
                <a:gd name="connsiteY3" fmla="*/ 179421 h 271540"/>
                <a:gd name="connsiteX4" fmla="*/ 87874 w 334334"/>
                <a:gd name="connsiteY4" fmla="*/ 106396 h 271540"/>
                <a:gd name="connsiteX5" fmla="*/ 333937 w 334334"/>
                <a:gd name="connsiteY5" fmla="*/ 34 h 27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334" h="271540">
                  <a:moveTo>
                    <a:pt x="333937" y="34"/>
                  </a:moveTo>
                  <a:cubicBezTo>
                    <a:pt x="342933" y="-1553"/>
                    <a:pt x="196882" y="51892"/>
                    <a:pt x="141849" y="96871"/>
                  </a:cubicBezTo>
                  <a:cubicBezTo>
                    <a:pt x="86816" y="141850"/>
                    <a:pt x="20141" y="256151"/>
                    <a:pt x="3737" y="269909"/>
                  </a:cubicBezTo>
                  <a:cubicBezTo>
                    <a:pt x="-12667" y="283667"/>
                    <a:pt x="29401" y="206673"/>
                    <a:pt x="43424" y="179421"/>
                  </a:cubicBezTo>
                  <a:cubicBezTo>
                    <a:pt x="57447" y="152169"/>
                    <a:pt x="39720" y="140263"/>
                    <a:pt x="87874" y="106396"/>
                  </a:cubicBezTo>
                  <a:cubicBezTo>
                    <a:pt x="136028" y="72529"/>
                    <a:pt x="324941" y="1621"/>
                    <a:pt x="33393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FBACFD91-7B98-4CA6-8C95-19FED02A1C96}"/>
                </a:ext>
              </a:extLst>
            </p:cNvPr>
            <p:cNvSpPr/>
            <p:nvPr/>
          </p:nvSpPr>
          <p:spPr>
            <a:xfrm>
              <a:off x="4242341" y="1831910"/>
              <a:ext cx="365955" cy="80739"/>
            </a:xfrm>
            <a:custGeom>
              <a:avLst/>
              <a:gdLst>
                <a:gd name="connsiteX0" fmla="*/ 361409 w 365955"/>
                <a:gd name="connsiteY0" fmla="*/ 79440 h 80739"/>
                <a:gd name="connsiteX1" fmla="*/ 269334 w 365955"/>
                <a:gd name="connsiteY1" fmla="*/ 49278 h 80739"/>
                <a:gd name="connsiteX2" fmla="*/ 2634 w 365955"/>
                <a:gd name="connsiteY2" fmla="*/ 11178 h 80739"/>
                <a:gd name="connsiteX3" fmla="*/ 145509 w 365955"/>
                <a:gd name="connsiteY3" fmla="*/ 4828 h 80739"/>
                <a:gd name="connsiteX4" fmla="*/ 361409 w 365955"/>
                <a:gd name="connsiteY4" fmla="*/ 79440 h 8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55" h="80739">
                  <a:moveTo>
                    <a:pt x="361409" y="79440"/>
                  </a:moveTo>
                  <a:cubicBezTo>
                    <a:pt x="382046" y="86848"/>
                    <a:pt x="329130" y="60655"/>
                    <a:pt x="269334" y="49278"/>
                  </a:cubicBezTo>
                  <a:cubicBezTo>
                    <a:pt x="209538" y="37901"/>
                    <a:pt x="23271" y="18586"/>
                    <a:pt x="2634" y="11178"/>
                  </a:cubicBezTo>
                  <a:cubicBezTo>
                    <a:pt x="-18003" y="3770"/>
                    <a:pt x="87565" y="-6020"/>
                    <a:pt x="145509" y="4828"/>
                  </a:cubicBezTo>
                  <a:cubicBezTo>
                    <a:pt x="203453" y="15676"/>
                    <a:pt x="340772" y="72032"/>
                    <a:pt x="361409" y="79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222639B4-170B-4EE1-898B-E2AAC83761FC}"/>
                </a:ext>
              </a:extLst>
            </p:cNvPr>
            <p:cNvSpPr/>
            <p:nvPr/>
          </p:nvSpPr>
          <p:spPr>
            <a:xfrm>
              <a:off x="4485092" y="1614870"/>
              <a:ext cx="344685" cy="111140"/>
            </a:xfrm>
            <a:custGeom>
              <a:avLst/>
              <a:gdLst>
                <a:gd name="connsiteX0" fmla="*/ 1183 w 344685"/>
                <a:gd name="connsiteY0" fmla="*/ 110743 h 111140"/>
                <a:gd name="connsiteX1" fmla="*/ 129771 w 344685"/>
                <a:gd name="connsiteY1" fmla="*/ 39305 h 111140"/>
                <a:gd name="connsiteX2" fmla="*/ 339321 w 344685"/>
                <a:gd name="connsiteY2" fmla="*/ 39305 h 111140"/>
                <a:gd name="connsiteX3" fmla="*/ 275821 w 344685"/>
                <a:gd name="connsiteY3" fmla="*/ 26605 h 111140"/>
                <a:gd name="connsiteX4" fmla="*/ 202796 w 344685"/>
                <a:gd name="connsiteY4" fmla="*/ 2793 h 111140"/>
                <a:gd name="connsiteX5" fmla="*/ 1183 w 344685"/>
                <a:gd name="connsiteY5" fmla="*/ 110743 h 11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85" h="111140">
                  <a:moveTo>
                    <a:pt x="1183" y="110743"/>
                  </a:moveTo>
                  <a:cubicBezTo>
                    <a:pt x="-10988" y="116828"/>
                    <a:pt x="73415" y="51211"/>
                    <a:pt x="129771" y="39305"/>
                  </a:cubicBezTo>
                  <a:cubicBezTo>
                    <a:pt x="186127" y="27399"/>
                    <a:pt x="314979" y="41422"/>
                    <a:pt x="339321" y="39305"/>
                  </a:cubicBezTo>
                  <a:cubicBezTo>
                    <a:pt x="363663" y="37188"/>
                    <a:pt x="298575" y="32690"/>
                    <a:pt x="275821" y="26605"/>
                  </a:cubicBezTo>
                  <a:cubicBezTo>
                    <a:pt x="253067" y="20520"/>
                    <a:pt x="243542" y="-9113"/>
                    <a:pt x="202796" y="2793"/>
                  </a:cubicBezTo>
                  <a:cubicBezTo>
                    <a:pt x="162050" y="14699"/>
                    <a:pt x="13354" y="104658"/>
                    <a:pt x="1183" y="110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58E57DDB-EC0C-4906-935C-EEECA6B90BDC}"/>
                </a:ext>
              </a:extLst>
            </p:cNvPr>
            <p:cNvSpPr/>
            <p:nvPr/>
          </p:nvSpPr>
          <p:spPr>
            <a:xfrm>
              <a:off x="4583974" y="1656057"/>
              <a:ext cx="429883" cy="128429"/>
            </a:xfrm>
            <a:custGeom>
              <a:avLst/>
              <a:gdLst>
                <a:gd name="connsiteX0" fmla="*/ 726 w 429883"/>
                <a:gd name="connsiteY0" fmla="*/ 128293 h 128429"/>
                <a:gd name="connsiteX1" fmla="*/ 126139 w 429883"/>
                <a:gd name="connsiteY1" fmla="*/ 28281 h 128429"/>
                <a:gd name="connsiteX2" fmla="*/ 427764 w 429883"/>
                <a:gd name="connsiteY2" fmla="*/ 77493 h 128429"/>
                <a:gd name="connsiteX3" fmla="*/ 256314 w 429883"/>
                <a:gd name="connsiteY3" fmla="*/ 31456 h 128429"/>
                <a:gd name="connsiteX4" fmla="*/ 175351 w 429883"/>
                <a:gd name="connsiteY4" fmla="*/ 2881 h 128429"/>
                <a:gd name="connsiteX5" fmla="*/ 726 w 429883"/>
                <a:gd name="connsiteY5" fmla="*/ 128293 h 12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883" h="128429">
                  <a:moveTo>
                    <a:pt x="726" y="128293"/>
                  </a:moveTo>
                  <a:cubicBezTo>
                    <a:pt x="-7476" y="132526"/>
                    <a:pt x="54966" y="36748"/>
                    <a:pt x="126139" y="28281"/>
                  </a:cubicBezTo>
                  <a:cubicBezTo>
                    <a:pt x="197312" y="19814"/>
                    <a:pt x="406068" y="76964"/>
                    <a:pt x="427764" y="77493"/>
                  </a:cubicBezTo>
                  <a:cubicBezTo>
                    <a:pt x="449460" y="78022"/>
                    <a:pt x="298383" y="43891"/>
                    <a:pt x="256314" y="31456"/>
                  </a:cubicBezTo>
                  <a:cubicBezTo>
                    <a:pt x="214245" y="19021"/>
                    <a:pt x="214774" y="-9025"/>
                    <a:pt x="175351" y="2881"/>
                  </a:cubicBezTo>
                  <a:cubicBezTo>
                    <a:pt x="135928" y="14787"/>
                    <a:pt x="8928" y="124060"/>
                    <a:pt x="726" y="128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E9EC3F55-E8C3-4252-B49F-8CE83FACB2E8}"/>
                </a:ext>
              </a:extLst>
            </p:cNvPr>
            <p:cNvSpPr/>
            <p:nvPr/>
          </p:nvSpPr>
          <p:spPr>
            <a:xfrm>
              <a:off x="4551815" y="1703443"/>
              <a:ext cx="698252" cy="186139"/>
            </a:xfrm>
            <a:custGeom>
              <a:avLst/>
              <a:gdLst>
                <a:gd name="connsiteX0" fmla="*/ 5898 w 698252"/>
                <a:gd name="connsiteY0" fmla="*/ 147582 h 186139"/>
                <a:gd name="connsiteX1" fmla="*/ 166235 w 698252"/>
                <a:gd name="connsiteY1" fmla="*/ 63445 h 186139"/>
                <a:gd name="connsiteX2" fmla="*/ 350385 w 698252"/>
                <a:gd name="connsiteY2" fmla="*/ 42807 h 186139"/>
                <a:gd name="connsiteX3" fmla="*/ 690110 w 698252"/>
                <a:gd name="connsiteY3" fmla="*/ 184095 h 186139"/>
                <a:gd name="connsiteX4" fmla="*/ 578985 w 698252"/>
                <a:gd name="connsiteY4" fmla="*/ 119007 h 186139"/>
                <a:gd name="connsiteX5" fmla="*/ 428173 w 698252"/>
                <a:gd name="connsiteY5" fmla="*/ 14232 h 186139"/>
                <a:gd name="connsiteX6" fmla="*/ 258310 w 698252"/>
                <a:gd name="connsiteY6" fmla="*/ 11057 h 186139"/>
                <a:gd name="connsiteX7" fmla="*/ 53523 w 698252"/>
                <a:gd name="connsiteY7" fmla="*/ 107895 h 186139"/>
                <a:gd name="connsiteX8" fmla="*/ 5898 w 698252"/>
                <a:gd name="connsiteY8" fmla="*/ 147582 h 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52" h="186139">
                  <a:moveTo>
                    <a:pt x="5898" y="147582"/>
                  </a:moveTo>
                  <a:cubicBezTo>
                    <a:pt x="24683" y="140174"/>
                    <a:pt x="108821" y="80907"/>
                    <a:pt x="166235" y="63445"/>
                  </a:cubicBezTo>
                  <a:cubicBezTo>
                    <a:pt x="223649" y="45983"/>
                    <a:pt x="263073" y="22699"/>
                    <a:pt x="350385" y="42807"/>
                  </a:cubicBezTo>
                  <a:cubicBezTo>
                    <a:pt x="437697" y="62915"/>
                    <a:pt x="652010" y="171395"/>
                    <a:pt x="690110" y="184095"/>
                  </a:cubicBezTo>
                  <a:cubicBezTo>
                    <a:pt x="728210" y="196795"/>
                    <a:pt x="622641" y="147317"/>
                    <a:pt x="578985" y="119007"/>
                  </a:cubicBezTo>
                  <a:cubicBezTo>
                    <a:pt x="535329" y="90697"/>
                    <a:pt x="481619" y="32224"/>
                    <a:pt x="428173" y="14232"/>
                  </a:cubicBezTo>
                  <a:cubicBezTo>
                    <a:pt x="374727" y="-3760"/>
                    <a:pt x="320752" y="-4553"/>
                    <a:pt x="258310" y="11057"/>
                  </a:cubicBezTo>
                  <a:cubicBezTo>
                    <a:pt x="195868" y="26667"/>
                    <a:pt x="91094" y="89639"/>
                    <a:pt x="53523" y="107895"/>
                  </a:cubicBezTo>
                  <a:cubicBezTo>
                    <a:pt x="15952" y="126151"/>
                    <a:pt x="-12887" y="154990"/>
                    <a:pt x="5898" y="147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4B79CF2A-CCC5-49BE-9BC3-4B27D0CCAF4C}"/>
                </a:ext>
              </a:extLst>
            </p:cNvPr>
            <p:cNvSpPr/>
            <p:nvPr/>
          </p:nvSpPr>
          <p:spPr>
            <a:xfrm>
              <a:off x="4618005" y="1812232"/>
              <a:ext cx="549871" cy="93571"/>
            </a:xfrm>
            <a:custGeom>
              <a:avLst/>
              <a:gdLst>
                <a:gd name="connsiteX0" fmla="*/ 33 w 549871"/>
                <a:gd name="connsiteY0" fmla="*/ 92768 h 93571"/>
                <a:gd name="connsiteX1" fmla="*/ 314358 w 549871"/>
                <a:gd name="connsiteY1" fmla="*/ 46731 h 93571"/>
                <a:gd name="connsiteX2" fmla="*/ 546133 w 549871"/>
                <a:gd name="connsiteY2" fmla="*/ 68956 h 93571"/>
                <a:gd name="connsiteX3" fmla="*/ 446120 w 549871"/>
                <a:gd name="connsiteY3" fmla="*/ 51493 h 93571"/>
                <a:gd name="connsiteX4" fmla="*/ 295308 w 549871"/>
                <a:gd name="connsiteY4" fmla="*/ 693 h 93571"/>
                <a:gd name="connsiteX5" fmla="*/ 33 w 549871"/>
                <a:gd name="connsiteY5" fmla="*/ 92768 h 9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871" h="93571">
                  <a:moveTo>
                    <a:pt x="33" y="92768"/>
                  </a:moveTo>
                  <a:cubicBezTo>
                    <a:pt x="3208" y="100441"/>
                    <a:pt x="223342" y="50700"/>
                    <a:pt x="314358" y="46731"/>
                  </a:cubicBezTo>
                  <a:cubicBezTo>
                    <a:pt x="405374" y="42762"/>
                    <a:pt x="524173" y="68162"/>
                    <a:pt x="546133" y="68956"/>
                  </a:cubicBezTo>
                  <a:cubicBezTo>
                    <a:pt x="568093" y="69750"/>
                    <a:pt x="487924" y="62870"/>
                    <a:pt x="446120" y="51493"/>
                  </a:cubicBezTo>
                  <a:cubicBezTo>
                    <a:pt x="404316" y="40116"/>
                    <a:pt x="368597" y="-6186"/>
                    <a:pt x="295308" y="693"/>
                  </a:cubicBezTo>
                  <a:cubicBezTo>
                    <a:pt x="222019" y="7572"/>
                    <a:pt x="-3142" y="85095"/>
                    <a:pt x="33" y="92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BA5DAD9D-9E98-43DE-94BD-707C81F51ACC}"/>
                </a:ext>
              </a:extLst>
            </p:cNvPr>
            <p:cNvSpPr/>
            <p:nvPr/>
          </p:nvSpPr>
          <p:spPr>
            <a:xfrm>
              <a:off x="4936800" y="1902127"/>
              <a:ext cx="429400" cy="233868"/>
            </a:xfrm>
            <a:custGeom>
              <a:avLst/>
              <a:gdLst>
                <a:gd name="connsiteX0" fmla="*/ 325 w 429400"/>
                <a:gd name="connsiteY0" fmla="*/ 69548 h 233868"/>
                <a:gd name="connsiteX1" fmla="*/ 220988 w 429400"/>
                <a:gd name="connsiteY1" fmla="*/ 26686 h 233868"/>
                <a:gd name="connsiteX2" fmla="*/ 422600 w 429400"/>
                <a:gd name="connsiteY2" fmla="*/ 225123 h 233868"/>
                <a:gd name="connsiteX3" fmla="*/ 371800 w 429400"/>
                <a:gd name="connsiteY3" fmla="*/ 179086 h 233868"/>
                <a:gd name="connsiteX4" fmla="*/ 271788 w 429400"/>
                <a:gd name="connsiteY4" fmla="*/ 2873 h 233868"/>
                <a:gd name="connsiteX5" fmla="*/ 325 w 429400"/>
                <a:gd name="connsiteY5" fmla="*/ 69548 h 23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00" h="233868">
                  <a:moveTo>
                    <a:pt x="325" y="69548"/>
                  </a:moveTo>
                  <a:cubicBezTo>
                    <a:pt x="-8142" y="73517"/>
                    <a:pt x="150609" y="757"/>
                    <a:pt x="220988" y="26686"/>
                  </a:cubicBezTo>
                  <a:cubicBezTo>
                    <a:pt x="291367" y="52615"/>
                    <a:pt x="397465" y="199723"/>
                    <a:pt x="422600" y="225123"/>
                  </a:cubicBezTo>
                  <a:cubicBezTo>
                    <a:pt x="447735" y="250523"/>
                    <a:pt x="396935" y="216128"/>
                    <a:pt x="371800" y="179086"/>
                  </a:cubicBezTo>
                  <a:cubicBezTo>
                    <a:pt x="346665" y="142044"/>
                    <a:pt x="331848" y="21923"/>
                    <a:pt x="271788" y="2873"/>
                  </a:cubicBezTo>
                  <a:cubicBezTo>
                    <a:pt x="211728" y="-16177"/>
                    <a:pt x="8792" y="65579"/>
                    <a:pt x="325" y="69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F69719CA-3520-4D06-B34E-E9A7B662D3DB}"/>
                </a:ext>
              </a:extLst>
            </p:cNvPr>
            <p:cNvSpPr/>
            <p:nvPr/>
          </p:nvSpPr>
          <p:spPr>
            <a:xfrm>
              <a:off x="4714434" y="1931963"/>
              <a:ext cx="609888" cy="202913"/>
            </a:xfrm>
            <a:custGeom>
              <a:avLst/>
              <a:gdLst>
                <a:gd name="connsiteX0" fmla="*/ 441 w 609888"/>
                <a:gd name="connsiteY0" fmla="*/ 25 h 202913"/>
                <a:gd name="connsiteX1" fmla="*/ 341754 w 609888"/>
                <a:gd name="connsiteY1" fmla="*/ 61937 h 202913"/>
                <a:gd name="connsiteX2" fmla="*/ 600516 w 609888"/>
                <a:gd name="connsiteY2" fmla="*/ 200050 h 202913"/>
                <a:gd name="connsiteX3" fmla="*/ 540191 w 609888"/>
                <a:gd name="connsiteY3" fmla="*/ 147662 h 202913"/>
                <a:gd name="connsiteX4" fmla="*/ 416366 w 609888"/>
                <a:gd name="connsiteY4" fmla="*/ 55587 h 202913"/>
                <a:gd name="connsiteX5" fmla="*/ 441 w 609888"/>
                <a:gd name="connsiteY5" fmla="*/ 25 h 2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888" h="202913">
                  <a:moveTo>
                    <a:pt x="441" y="25"/>
                  </a:moveTo>
                  <a:cubicBezTo>
                    <a:pt x="-11994" y="1083"/>
                    <a:pt x="241742" y="28600"/>
                    <a:pt x="341754" y="61937"/>
                  </a:cubicBezTo>
                  <a:cubicBezTo>
                    <a:pt x="441766" y="95274"/>
                    <a:pt x="567443" y="185763"/>
                    <a:pt x="600516" y="200050"/>
                  </a:cubicBezTo>
                  <a:cubicBezTo>
                    <a:pt x="633589" y="214338"/>
                    <a:pt x="570883" y="171739"/>
                    <a:pt x="540191" y="147662"/>
                  </a:cubicBezTo>
                  <a:cubicBezTo>
                    <a:pt x="509499" y="123585"/>
                    <a:pt x="501033" y="80722"/>
                    <a:pt x="416366" y="55587"/>
                  </a:cubicBezTo>
                  <a:cubicBezTo>
                    <a:pt x="331699" y="30452"/>
                    <a:pt x="12876" y="-1033"/>
                    <a:pt x="441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3142DD55-65A8-4851-987E-BEBF54B403DD}"/>
                </a:ext>
              </a:extLst>
            </p:cNvPr>
            <p:cNvSpPr/>
            <p:nvPr/>
          </p:nvSpPr>
          <p:spPr>
            <a:xfrm>
              <a:off x="5148159" y="2082766"/>
              <a:ext cx="272953" cy="301087"/>
            </a:xfrm>
            <a:custGeom>
              <a:avLst/>
              <a:gdLst>
                <a:gd name="connsiteX0" fmla="*/ 104 w 272953"/>
                <a:gd name="connsiteY0" fmla="*/ 34 h 301087"/>
                <a:gd name="connsiteX1" fmla="*/ 182666 w 272953"/>
                <a:gd name="connsiteY1" fmla="*/ 111159 h 301087"/>
                <a:gd name="connsiteX2" fmla="*/ 271566 w 272953"/>
                <a:gd name="connsiteY2" fmla="*/ 300072 h 301087"/>
                <a:gd name="connsiteX3" fmla="*/ 235054 w 272953"/>
                <a:gd name="connsiteY3" fmla="*/ 182597 h 301087"/>
                <a:gd name="connsiteX4" fmla="*/ 209654 w 272953"/>
                <a:gd name="connsiteY4" fmla="*/ 100047 h 301087"/>
                <a:gd name="connsiteX5" fmla="*/ 104 w 272953"/>
                <a:gd name="connsiteY5" fmla="*/ 34 h 3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53" h="301087">
                  <a:moveTo>
                    <a:pt x="104" y="34"/>
                  </a:moveTo>
                  <a:cubicBezTo>
                    <a:pt x="-4394" y="1886"/>
                    <a:pt x="137422" y="61153"/>
                    <a:pt x="182666" y="111159"/>
                  </a:cubicBezTo>
                  <a:cubicBezTo>
                    <a:pt x="227910" y="161165"/>
                    <a:pt x="262835" y="288166"/>
                    <a:pt x="271566" y="300072"/>
                  </a:cubicBezTo>
                  <a:cubicBezTo>
                    <a:pt x="280297" y="311978"/>
                    <a:pt x="245373" y="215934"/>
                    <a:pt x="235054" y="182597"/>
                  </a:cubicBezTo>
                  <a:cubicBezTo>
                    <a:pt x="224735" y="149260"/>
                    <a:pt x="245108" y="128622"/>
                    <a:pt x="209654" y="100047"/>
                  </a:cubicBezTo>
                  <a:cubicBezTo>
                    <a:pt x="174200" y="71472"/>
                    <a:pt x="4602" y="-1818"/>
                    <a:pt x="104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65E2509B-7981-4266-9EF4-9267A2BC7C11}"/>
                </a:ext>
              </a:extLst>
            </p:cNvPr>
            <p:cNvSpPr/>
            <p:nvPr/>
          </p:nvSpPr>
          <p:spPr>
            <a:xfrm>
              <a:off x="4526754" y="1939837"/>
              <a:ext cx="149291" cy="417976"/>
            </a:xfrm>
            <a:custGeom>
              <a:avLst/>
              <a:gdLst>
                <a:gd name="connsiteX0" fmla="*/ 148434 w 149291"/>
                <a:gd name="connsiteY0" fmla="*/ 88 h 417976"/>
                <a:gd name="connsiteX1" fmla="*/ 62709 w 149291"/>
                <a:gd name="connsiteY1" fmla="*/ 92163 h 417976"/>
                <a:gd name="connsiteX2" fmla="*/ 88109 w 149291"/>
                <a:gd name="connsiteY2" fmla="*/ 401726 h 417976"/>
                <a:gd name="connsiteX3" fmla="*/ 72234 w 149291"/>
                <a:gd name="connsiteY3" fmla="*/ 346163 h 417976"/>
                <a:gd name="connsiteX4" fmla="*/ 796 w 149291"/>
                <a:gd name="connsiteY4" fmla="*/ 103276 h 417976"/>
                <a:gd name="connsiteX5" fmla="*/ 148434 w 149291"/>
                <a:gd name="connsiteY5" fmla="*/ 88 h 4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91" h="417976">
                  <a:moveTo>
                    <a:pt x="148434" y="88"/>
                  </a:moveTo>
                  <a:cubicBezTo>
                    <a:pt x="158753" y="-1764"/>
                    <a:pt x="72763" y="25223"/>
                    <a:pt x="62709" y="92163"/>
                  </a:cubicBezTo>
                  <a:cubicBezTo>
                    <a:pt x="52655" y="159103"/>
                    <a:pt x="86521" y="359393"/>
                    <a:pt x="88109" y="401726"/>
                  </a:cubicBezTo>
                  <a:cubicBezTo>
                    <a:pt x="89696" y="444059"/>
                    <a:pt x="86786" y="395905"/>
                    <a:pt x="72234" y="346163"/>
                  </a:cubicBezTo>
                  <a:cubicBezTo>
                    <a:pt x="57682" y="296421"/>
                    <a:pt x="-7935" y="160426"/>
                    <a:pt x="796" y="103276"/>
                  </a:cubicBezTo>
                  <a:cubicBezTo>
                    <a:pt x="9527" y="46126"/>
                    <a:pt x="138115" y="1940"/>
                    <a:pt x="148434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998CD90C-5F71-4C40-90C9-E7F93552E08D}"/>
                </a:ext>
              </a:extLst>
            </p:cNvPr>
            <p:cNvSpPr/>
            <p:nvPr/>
          </p:nvSpPr>
          <p:spPr>
            <a:xfrm>
              <a:off x="4606897" y="2358094"/>
              <a:ext cx="96279" cy="388911"/>
            </a:xfrm>
            <a:custGeom>
              <a:avLst/>
              <a:gdLst>
                <a:gd name="connsiteX0" fmla="*/ 28 w 96279"/>
                <a:gd name="connsiteY0" fmla="*/ 2519 h 388911"/>
                <a:gd name="connsiteX1" fmla="*/ 85753 w 96279"/>
                <a:gd name="connsiteY1" fmla="*/ 277156 h 388911"/>
                <a:gd name="connsiteX2" fmla="*/ 95278 w 96279"/>
                <a:gd name="connsiteY2" fmla="*/ 386694 h 388911"/>
                <a:gd name="connsiteX3" fmla="*/ 95278 w 96279"/>
                <a:gd name="connsiteY3" fmla="*/ 342244 h 388911"/>
                <a:gd name="connsiteX4" fmla="*/ 88928 w 96279"/>
                <a:gd name="connsiteY4" fmla="*/ 242231 h 388911"/>
                <a:gd name="connsiteX5" fmla="*/ 76228 w 96279"/>
                <a:gd name="connsiteY5" fmla="*/ 145394 h 388911"/>
                <a:gd name="connsiteX6" fmla="*/ 28 w 96279"/>
                <a:gd name="connsiteY6" fmla="*/ 2519 h 3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79" h="388911">
                  <a:moveTo>
                    <a:pt x="28" y="2519"/>
                  </a:moveTo>
                  <a:cubicBezTo>
                    <a:pt x="1615" y="24479"/>
                    <a:pt x="69878" y="213127"/>
                    <a:pt x="85753" y="277156"/>
                  </a:cubicBezTo>
                  <a:cubicBezTo>
                    <a:pt x="101628" y="341185"/>
                    <a:pt x="93691" y="375846"/>
                    <a:pt x="95278" y="386694"/>
                  </a:cubicBezTo>
                  <a:cubicBezTo>
                    <a:pt x="96865" y="397542"/>
                    <a:pt x="96336" y="366321"/>
                    <a:pt x="95278" y="342244"/>
                  </a:cubicBezTo>
                  <a:cubicBezTo>
                    <a:pt x="94220" y="318167"/>
                    <a:pt x="92103" y="275039"/>
                    <a:pt x="88928" y="242231"/>
                  </a:cubicBezTo>
                  <a:cubicBezTo>
                    <a:pt x="85753" y="209423"/>
                    <a:pt x="88928" y="182436"/>
                    <a:pt x="76228" y="145394"/>
                  </a:cubicBezTo>
                  <a:cubicBezTo>
                    <a:pt x="63528" y="108352"/>
                    <a:pt x="-1559" y="-19441"/>
                    <a:pt x="28" y="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E23CB424-78DE-4722-99E2-975AFB70D8C9}"/>
                </a:ext>
              </a:extLst>
            </p:cNvPr>
            <p:cNvSpPr/>
            <p:nvPr/>
          </p:nvSpPr>
          <p:spPr>
            <a:xfrm>
              <a:off x="4491426" y="1885837"/>
              <a:ext cx="809419" cy="740564"/>
            </a:xfrm>
            <a:custGeom>
              <a:avLst/>
              <a:gdLst>
                <a:gd name="connsiteX0" fmla="*/ 18662 w 809419"/>
                <a:gd name="connsiteY0" fmla="*/ 15988 h 740564"/>
                <a:gd name="connsiteX1" fmla="*/ 220274 w 809419"/>
                <a:gd name="connsiteY1" fmla="*/ 42976 h 740564"/>
                <a:gd name="connsiteX2" fmla="*/ 523487 w 809419"/>
                <a:gd name="connsiteY2" fmla="*/ 152513 h 740564"/>
                <a:gd name="connsiteX3" fmla="*/ 679062 w 809419"/>
                <a:gd name="connsiteY3" fmla="*/ 395401 h 740564"/>
                <a:gd name="connsiteX4" fmla="*/ 802887 w 809419"/>
                <a:gd name="connsiteY4" fmla="*/ 730363 h 740564"/>
                <a:gd name="connsiteX5" fmla="*/ 787012 w 809419"/>
                <a:gd name="connsiteY5" fmla="*/ 638288 h 740564"/>
                <a:gd name="connsiteX6" fmla="*/ 742562 w 809419"/>
                <a:gd name="connsiteY6" fmla="*/ 476363 h 740564"/>
                <a:gd name="connsiteX7" fmla="*/ 699699 w 809419"/>
                <a:gd name="connsiteY7" fmla="*/ 281101 h 740564"/>
                <a:gd name="connsiteX8" fmla="*/ 18662 w 809419"/>
                <a:gd name="connsiteY8" fmla="*/ 15988 h 74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419" h="740564">
                  <a:moveTo>
                    <a:pt x="18662" y="15988"/>
                  </a:moveTo>
                  <a:cubicBezTo>
                    <a:pt x="-61242" y="-23699"/>
                    <a:pt x="136137" y="20222"/>
                    <a:pt x="220274" y="42976"/>
                  </a:cubicBezTo>
                  <a:cubicBezTo>
                    <a:pt x="304411" y="65730"/>
                    <a:pt x="447022" y="93776"/>
                    <a:pt x="523487" y="152513"/>
                  </a:cubicBezTo>
                  <a:cubicBezTo>
                    <a:pt x="599952" y="211251"/>
                    <a:pt x="632495" y="299093"/>
                    <a:pt x="679062" y="395401"/>
                  </a:cubicBezTo>
                  <a:cubicBezTo>
                    <a:pt x="725629" y="491709"/>
                    <a:pt x="784895" y="689882"/>
                    <a:pt x="802887" y="730363"/>
                  </a:cubicBezTo>
                  <a:cubicBezTo>
                    <a:pt x="820879" y="770844"/>
                    <a:pt x="797066" y="680621"/>
                    <a:pt x="787012" y="638288"/>
                  </a:cubicBezTo>
                  <a:cubicBezTo>
                    <a:pt x="776958" y="595955"/>
                    <a:pt x="757114" y="535894"/>
                    <a:pt x="742562" y="476363"/>
                  </a:cubicBezTo>
                  <a:cubicBezTo>
                    <a:pt x="728010" y="416832"/>
                    <a:pt x="818232" y="360211"/>
                    <a:pt x="699699" y="281101"/>
                  </a:cubicBezTo>
                  <a:cubicBezTo>
                    <a:pt x="581166" y="201991"/>
                    <a:pt x="98566" y="55675"/>
                    <a:pt x="18662" y="15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5C17E7F8-989C-4DDD-947E-74BB6EF1A0CF}"/>
                </a:ext>
              </a:extLst>
            </p:cNvPr>
            <p:cNvSpPr/>
            <p:nvPr/>
          </p:nvSpPr>
          <p:spPr>
            <a:xfrm>
              <a:off x="4708463" y="2005723"/>
              <a:ext cx="476853" cy="664851"/>
            </a:xfrm>
            <a:custGeom>
              <a:avLst/>
              <a:gdLst>
                <a:gd name="connsiteX0" fmla="*/ 62 w 476853"/>
                <a:gd name="connsiteY0" fmla="*/ 877 h 664851"/>
                <a:gd name="connsiteX1" fmla="*/ 314387 w 476853"/>
                <a:gd name="connsiteY1" fmla="*/ 178677 h 664851"/>
                <a:gd name="connsiteX2" fmla="*/ 468375 w 476853"/>
                <a:gd name="connsiteY2" fmla="*/ 637465 h 664851"/>
                <a:gd name="connsiteX3" fmla="*/ 444562 w 476853"/>
                <a:gd name="connsiteY3" fmla="*/ 572377 h 664851"/>
                <a:gd name="connsiteX4" fmla="*/ 341375 w 476853"/>
                <a:gd name="connsiteY4" fmla="*/ 240590 h 664851"/>
                <a:gd name="connsiteX5" fmla="*/ 62 w 476853"/>
                <a:gd name="connsiteY5" fmla="*/ 877 h 66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853" h="664851">
                  <a:moveTo>
                    <a:pt x="62" y="877"/>
                  </a:moveTo>
                  <a:cubicBezTo>
                    <a:pt x="-4436" y="-9442"/>
                    <a:pt x="236335" y="72579"/>
                    <a:pt x="314387" y="178677"/>
                  </a:cubicBezTo>
                  <a:cubicBezTo>
                    <a:pt x="392439" y="284775"/>
                    <a:pt x="446679" y="571848"/>
                    <a:pt x="468375" y="637465"/>
                  </a:cubicBezTo>
                  <a:cubicBezTo>
                    <a:pt x="490071" y="703082"/>
                    <a:pt x="465729" y="638523"/>
                    <a:pt x="444562" y="572377"/>
                  </a:cubicBezTo>
                  <a:cubicBezTo>
                    <a:pt x="423395" y="506231"/>
                    <a:pt x="408844" y="333988"/>
                    <a:pt x="341375" y="240590"/>
                  </a:cubicBezTo>
                  <a:cubicBezTo>
                    <a:pt x="273906" y="147192"/>
                    <a:pt x="4560" y="11196"/>
                    <a:pt x="62" y="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4B7D215F-2CF8-4ECD-9685-31FC08DF6837}"/>
                </a:ext>
              </a:extLst>
            </p:cNvPr>
            <p:cNvSpPr/>
            <p:nvPr/>
          </p:nvSpPr>
          <p:spPr>
            <a:xfrm>
              <a:off x="4648162" y="2016117"/>
              <a:ext cx="320833" cy="717123"/>
            </a:xfrm>
            <a:custGeom>
              <a:avLst/>
              <a:gdLst>
                <a:gd name="connsiteX0" fmla="*/ 39726 w 320833"/>
                <a:gd name="connsiteY0" fmla="*/ 8 h 717123"/>
                <a:gd name="connsiteX1" fmla="*/ 49251 w 320833"/>
                <a:gd name="connsiteY1" fmla="*/ 165108 h 717123"/>
                <a:gd name="connsiteX2" fmla="*/ 306426 w 320833"/>
                <a:gd name="connsiteY2" fmla="*/ 684221 h 717123"/>
                <a:gd name="connsiteX3" fmla="*/ 269913 w 320833"/>
                <a:gd name="connsiteY3" fmla="*/ 633421 h 717123"/>
                <a:gd name="connsiteX4" fmla="*/ 115926 w 320833"/>
                <a:gd name="connsiteY4" fmla="*/ 384183 h 717123"/>
                <a:gd name="connsiteX5" fmla="*/ 3213 w 320833"/>
                <a:gd name="connsiteY5" fmla="*/ 169871 h 717123"/>
                <a:gd name="connsiteX6" fmla="*/ 39726 w 320833"/>
                <a:gd name="connsiteY6" fmla="*/ 8 h 7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833" h="717123">
                  <a:moveTo>
                    <a:pt x="39726" y="8"/>
                  </a:moveTo>
                  <a:cubicBezTo>
                    <a:pt x="47399" y="-786"/>
                    <a:pt x="4801" y="51072"/>
                    <a:pt x="49251" y="165108"/>
                  </a:cubicBezTo>
                  <a:cubicBezTo>
                    <a:pt x="93701" y="279144"/>
                    <a:pt x="269649" y="606169"/>
                    <a:pt x="306426" y="684221"/>
                  </a:cubicBezTo>
                  <a:cubicBezTo>
                    <a:pt x="343203" y="762273"/>
                    <a:pt x="301663" y="683427"/>
                    <a:pt x="269913" y="633421"/>
                  </a:cubicBezTo>
                  <a:cubicBezTo>
                    <a:pt x="238163" y="583415"/>
                    <a:pt x="160376" y="461441"/>
                    <a:pt x="115926" y="384183"/>
                  </a:cubicBezTo>
                  <a:cubicBezTo>
                    <a:pt x="71476" y="306925"/>
                    <a:pt x="18559" y="232842"/>
                    <a:pt x="3213" y="169871"/>
                  </a:cubicBezTo>
                  <a:cubicBezTo>
                    <a:pt x="-12133" y="106900"/>
                    <a:pt x="32053" y="802"/>
                    <a:pt x="3972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336BC20-A6B1-436C-B27C-118427677A76}"/>
                </a:ext>
              </a:extLst>
            </p:cNvPr>
            <p:cNvSpPr/>
            <p:nvPr/>
          </p:nvSpPr>
          <p:spPr>
            <a:xfrm>
              <a:off x="5170481" y="2112036"/>
              <a:ext cx="265577" cy="528238"/>
            </a:xfrm>
            <a:custGeom>
              <a:avLst/>
              <a:gdLst>
                <a:gd name="connsiteX0" fmla="*/ 7 w 265577"/>
                <a:gd name="connsiteY0" fmla="*/ 927 h 528238"/>
                <a:gd name="connsiteX1" fmla="*/ 153994 w 265577"/>
                <a:gd name="connsiteY1" fmla="*/ 127927 h 528238"/>
                <a:gd name="connsiteX2" fmla="*/ 255594 w 265577"/>
                <a:gd name="connsiteY2" fmla="*/ 450189 h 528238"/>
                <a:gd name="connsiteX3" fmla="*/ 260357 w 265577"/>
                <a:gd name="connsiteY3" fmla="*/ 527977 h 528238"/>
                <a:gd name="connsiteX4" fmla="*/ 242894 w 265577"/>
                <a:gd name="connsiteY4" fmla="*/ 462889 h 528238"/>
                <a:gd name="connsiteX5" fmla="*/ 160344 w 265577"/>
                <a:gd name="connsiteY5" fmla="*/ 183489 h 528238"/>
                <a:gd name="connsiteX6" fmla="*/ 7 w 265577"/>
                <a:gd name="connsiteY6" fmla="*/ 927 h 52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77" h="528238">
                  <a:moveTo>
                    <a:pt x="7" y="927"/>
                  </a:moveTo>
                  <a:cubicBezTo>
                    <a:pt x="-1051" y="-8333"/>
                    <a:pt x="111396" y="53050"/>
                    <a:pt x="153994" y="127927"/>
                  </a:cubicBezTo>
                  <a:cubicBezTo>
                    <a:pt x="196592" y="202804"/>
                    <a:pt x="237867" y="383514"/>
                    <a:pt x="255594" y="450189"/>
                  </a:cubicBezTo>
                  <a:cubicBezTo>
                    <a:pt x="273321" y="516864"/>
                    <a:pt x="262474" y="525860"/>
                    <a:pt x="260357" y="527977"/>
                  </a:cubicBezTo>
                  <a:cubicBezTo>
                    <a:pt x="258240" y="530094"/>
                    <a:pt x="259563" y="520304"/>
                    <a:pt x="242894" y="462889"/>
                  </a:cubicBezTo>
                  <a:cubicBezTo>
                    <a:pt x="226225" y="405474"/>
                    <a:pt x="196063" y="257043"/>
                    <a:pt x="160344" y="183489"/>
                  </a:cubicBezTo>
                  <a:cubicBezTo>
                    <a:pt x="124625" y="109935"/>
                    <a:pt x="1065" y="10187"/>
                    <a:pt x="7" y="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970C389C-342F-4319-B34B-44AABCBE808C}"/>
                </a:ext>
              </a:extLst>
            </p:cNvPr>
            <p:cNvSpPr/>
            <p:nvPr/>
          </p:nvSpPr>
          <p:spPr>
            <a:xfrm>
              <a:off x="4756852" y="2087348"/>
              <a:ext cx="306280" cy="613583"/>
            </a:xfrm>
            <a:custGeom>
              <a:avLst/>
              <a:gdLst>
                <a:gd name="connsiteX0" fmla="*/ 886 w 306280"/>
                <a:gd name="connsiteY0" fmla="*/ 1802 h 613583"/>
                <a:gd name="connsiteX1" fmla="*/ 175511 w 306280"/>
                <a:gd name="connsiteY1" fmla="*/ 160552 h 613583"/>
                <a:gd name="connsiteX2" fmla="*/ 297748 w 306280"/>
                <a:gd name="connsiteY2" fmla="*/ 589177 h 613583"/>
                <a:gd name="connsiteX3" fmla="*/ 291398 w 306280"/>
                <a:gd name="connsiteY3" fmla="*/ 527265 h 613583"/>
                <a:gd name="connsiteX4" fmla="*/ 254886 w 306280"/>
                <a:gd name="connsiteY4" fmla="*/ 247865 h 613583"/>
                <a:gd name="connsiteX5" fmla="*/ 886 w 306280"/>
                <a:gd name="connsiteY5" fmla="*/ 1802 h 61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280" h="613583">
                  <a:moveTo>
                    <a:pt x="886" y="1802"/>
                  </a:moveTo>
                  <a:cubicBezTo>
                    <a:pt x="-12343" y="-12750"/>
                    <a:pt x="126034" y="62656"/>
                    <a:pt x="175511" y="160552"/>
                  </a:cubicBezTo>
                  <a:cubicBezTo>
                    <a:pt x="224988" y="258448"/>
                    <a:pt x="278434" y="528058"/>
                    <a:pt x="297748" y="589177"/>
                  </a:cubicBezTo>
                  <a:cubicBezTo>
                    <a:pt x="317062" y="650296"/>
                    <a:pt x="298542" y="584150"/>
                    <a:pt x="291398" y="527265"/>
                  </a:cubicBezTo>
                  <a:cubicBezTo>
                    <a:pt x="284254" y="470380"/>
                    <a:pt x="300130" y="337294"/>
                    <a:pt x="254886" y="247865"/>
                  </a:cubicBezTo>
                  <a:cubicBezTo>
                    <a:pt x="209642" y="158436"/>
                    <a:pt x="14115" y="16354"/>
                    <a:pt x="886" y="1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2594E1A0-FB7B-4607-BB5B-91AA05C3C11D}"/>
                </a:ext>
              </a:extLst>
            </p:cNvPr>
            <p:cNvSpPr/>
            <p:nvPr/>
          </p:nvSpPr>
          <p:spPr>
            <a:xfrm>
              <a:off x="4432228" y="1965325"/>
              <a:ext cx="593759" cy="801286"/>
            </a:xfrm>
            <a:custGeom>
              <a:avLst/>
              <a:gdLst>
                <a:gd name="connsiteX0" fmla="*/ 72 w 593759"/>
                <a:gd name="connsiteY0" fmla="*/ 0 h 801286"/>
                <a:gd name="connsiteX1" fmla="*/ 323922 w 593759"/>
                <a:gd name="connsiteY1" fmla="*/ 146050 h 801286"/>
                <a:gd name="connsiteX2" fmla="*/ 577922 w 593759"/>
                <a:gd name="connsiteY2" fmla="*/ 758825 h 801286"/>
                <a:gd name="connsiteX3" fmla="*/ 555697 w 593759"/>
                <a:gd name="connsiteY3" fmla="*/ 701675 h 801286"/>
                <a:gd name="connsiteX4" fmla="*/ 463622 w 593759"/>
                <a:gd name="connsiteY4" fmla="*/ 323850 h 801286"/>
                <a:gd name="connsiteX5" fmla="*/ 352497 w 593759"/>
                <a:gd name="connsiteY5" fmla="*/ 146050 h 801286"/>
                <a:gd name="connsiteX6" fmla="*/ 72 w 593759"/>
                <a:gd name="connsiteY6" fmla="*/ 0 h 80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59" h="801286">
                  <a:moveTo>
                    <a:pt x="72" y="0"/>
                  </a:moveTo>
                  <a:cubicBezTo>
                    <a:pt x="-4690" y="0"/>
                    <a:pt x="227614" y="19579"/>
                    <a:pt x="323922" y="146050"/>
                  </a:cubicBezTo>
                  <a:cubicBezTo>
                    <a:pt x="420230" y="272521"/>
                    <a:pt x="539293" y="666221"/>
                    <a:pt x="577922" y="758825"/>
                  </a:cubicBezTo>
                  <a:cubicBezTo>
                    <a:pt x="616551" y="851429"/>
                    <a:pt x="574747" y="774171"/>
                    <a:pt x="555697" y="701675"/>
                  </a:cubicBezTo>
                  <a:cubicBezTo>
                    <a:pt x="536647" y="629179"/>
                    <a:pt x="497489" y="416454"/>
                    <a:pt x="463622" y="323850"/>
                  </a:cubicBezTo>
                  <a:cubicBezTo>
                    <a:pt x="429755" y="231246"/>
                    <a:pt x="426580" y="197644"/>
                    <a:pt x="352497" y="146050"/>
                  </a:cubicBezTo>
                  <a:cubicBezTo>
                    <a:pt x="278414" y="94456"/>
                    <a:pt x="4834" y="0"/>
                    <a:pt x="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CF091EF6-63F4-4FD9-9B44-CE806D051B41}"/>
                </a:ext>
              </a:extLst>
            </p:cNvPr>
            <p:cNvSpPr/>
            <p:nvPr/>
          </p:nvSpPr>
          <p:spPr>
            <a:xfrm>
              <a:off x="4391203" y="1936063"/>
              <a:ext cx="315120" cy="961110"/>
            </a:xfrm>
            <a:custGeom>
              <a:avLst/>
              <a:gdLst>
                <a:gd name="connsiteX0" fmla="*/ 314147 w 315120"/>
                <a:gd name="connsiteY0" fmla="*/ 687 h 961110"/>
                <a:gd name="connsiteX1" fmla="*/ 140580 w 315120"/>
                <a:gd name="connsiteY1" fmla="*/ 237754 h 961110"/>
                <a:gd name="connsiteX2" fmla="*/ 5114 w 315120"/>
                <a:gd name="connsiteY2" fmla="*/ 940487 h 961110"/>
                <a:gd name="connsiteX3" fmla="*/ 30514 w 315120"/>
                <a:gd name="connsiteY3" fmla="*/ 754220 h 961110"/>
                <a:gd name="connsiteX4" fmla="*/ 49564 w 315120"/>
                <a:gd name="connsiteY4" fmla="*/ 548904 h 961110"/>
                <a:gd name="connsiteX5" fmla="*/ 58030 w 315120"/>
                <a:gd name="connsiteY5" fmla="*/ 294904 h 961110"/>
                <a:gd name="connsiteX6" fmla="*/ 314147 w 315120"/>
                <a:gd name="connsiteY6" fmla="*/ 687 h 96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120" h="961110">
                  <a:moveTo>
                    <a:pt x="314147" y="687"/>
                  </a:moveTo>
                  <a:cubicBezTo>
                    <a:pt x="327905" y="-8838"/>
                    <a:pt x="192085" y="81121"/>
                    <a:pt x="140580" y="237754"/>
                  </a:cubicBezTo>
                  <a:cubicBezTo>
                    <a:pt x="89075" y="394387"/>
                    <a:pt x="23458" y="854409"/>
                    <a:pt x="5114" y="940487"/>
                  </a:cubicBezTo>
                  <a:cubicBezTo>
                    <a:pt x="-13230" y="1026565"/>
                    <a:pt x="23106" y="819484"/>
                    <a:pt x="30514" y="754220"/>
                  </a:cubicBezTo>
                  <a:cubicBezTo>
                    <a:pt x="37922" y="688956"/>
                    <a:pt x="44978" y="625457"/>
                    <a:pt x="49564" y="548904"/>
                  </a:cubicBezTo>
                  <a:cubicBezTo>
                    <a:pt x="54150" y="472351"/>
                    <a:pt x="16755" y="384862"/>
                    <a:pt x="58030" y="294904"/>
                  </a:cubicBezTo>
                  <a:cubicBezTo>
                    <a:pt x="99305" y="204946"/>
                    <a:pt x="300389" y="10212"/>
                    <a:pt x="314147" y="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E5731B15-A376-486C-9037-0C844D6D6ACF}"/>
                </a:ext>
              </a:extLst>
            </p:cNvPr>
            <p:cNvSpPr/>
            <p:nvPr/>
          </p:nvSpPr>
          <p:spPr>
            <a:xfrm>
              <a:off x="4351457" y="1879498"/>
              <a:ext cx="286793" cy="1068160"/>
            </a:xfrm>
            <a:custGeom>
              <a:avLst/>
              <a:gdLst>
                <a:gd name="connsiteX0" fmla="*/ 286160 w 286793"/>
                <a:gd name="connsiteY0" fmla="*/ 102 h 1068160"/>
                <a:gd name="connsiteX1" fmla="*/ 102010 w 286793"/>
                <a:gd name="connsiteY1" fmla="*/ 232935 h 1068160"/>
                <a:gd name="connsiteX2" fmla="*/ 23693 w 286793"/>
                <a:gd name="connsiteY2" fmla="*/ 376869 h 1068160"/>
                <a:gd name="connsiteX3" fmla="*/ 38510 w 286793"/>
                <a:gd name="connsiteY3" fmla="*/ 1022452 h 1068160"/>
                <a:gd name="connsiteX4" fmla="*/ 38510 w 286793"/>
                <a:gd name="connsiteY4" fmla="*/ 980119 h 1068160"/>
                <a:gd name="connsiteX5" fmla="*/ 4643 w 286793"/>
                <a:gd name="connsiteY5" fmla="*/ 698602 h 1068160"/>
                <a:gd name="connsiteX6" fmla="*/ 32160 w 286793"/>
                <a:gd name="connsiteY6" fmla="*/ 262569 h 1068160"/>
                <a:gd name="connsiteX7" fmla="*/ 286160 w 286793"/>
                <a:gd name="connsiteY7" fmla="*/ 102 h 10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93" h="1068160">
                  <a:moveTo>
                    <a:pt x="286160" y="102"/>
                  </a:moveTo>
                  <a:cubicBezTo>
                    <a:pt x="297802" y="-4837"/>
                    <a:pt x="145754" y="170141"/>
                    <a:pt x="102010" y="232935"/>
                  </a:cubicBezTo>
                  <a:cubicBezTo>
                    <a:pt x="58265" y="295730"/>
                    <a:pt x="34276" y="245283"/>
                    <a:pt x="23693" y="376869"/>
                  </a:cubicBezTo>
                  <a:cubicBezTo>
                    <a:pt x="13110" y="508455"/>
                    <a:pt x="36040" y="921910"/>
                    <a:pt x="38510" y="1022452"/>
                  </a:cubicBezTo>
                  <a:cubicBezTo>
                    <a:pt x="40979" y="1122994"/>
                    <a:pt x="44154" y="1034094"/>
                    <a:pt x="38510" y="980119"/>
                  </a:cubicBezTo>
                  <a:cubicBezTo>
                    <a:pt x="32866" y="926144"/>
                    <a:pt x="5701" y="818194"/>
                    <a:pt x="4643" y="698602"/>
                  </a:cubicBezTo>
                  <a:cubicBezTo>
                    <a:pt x="3585" y="579010"/>
                    <a:pt x="-15465" y="379691"/>
                    <a:pt x="32160" y="262569"/>
                  </a:cubicBezTo>
                  <a:cubicBezTo>
                    <a:pt x="79785" y="145447"/>
                    <a:pt x="274518" y="5041"/>
                    <a:pt x="286160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A38E328E-856C-4409-A0FB-999B2EE0BC3B}"/>
                </a:ext>
              </a:extLst>
            </p:cNvPr>
            <p:cNvSpPr/>
            <p:nvPr/>
          </p:nvSpPr>
          <p:spPr>
            <a:xfrm>
              <a:off x="4253822" y="2313494"/>
              <a:ext cx="128587" cy="495484"/>
            </a:xfrm>
            <a:custGeom>
              <a:avLst/>
              <a:gdLst>
                <a:gd name="connsiteX0" fmla="*/ 127678 w 128587"/>
                <a:gd name="connsiteY0" fmla="*/ 23 h 495484"/>
                <a:gd name="connsiteX1" fmla="*/ 62061 w 128587"/>
                <a:gd name="connsiteY1" fmla="*/ 124906 h 495484"/>
                <a:gd name="connsiteX2" fmla="*/ 678 w 128587"/>
                <a:gd name="connsiteY2" fmla="*/ 488973 h 495484"/>
                <a:gd name="connsiteX3" fmla="*/ 28195 w 128587"/>
                <a:gd name="connsiteY3" fmla="*/ 340806 h 495484"/>
                <a:gd name="connsiteX4" fmla="*/ 11261 w 128587"/>
                <a:gd name="connsiteY4" fmla="*/ 116439 h 495484"/>
                <a:gd name="connsiteX5" fmla="*/ 127678 w 128587"/>
                <a:gd name="connsiteY5" fmla="*/ 23 h 49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" h="495484">
                  <a:moveTo>
                    <a:pt x="127678" y="23"/>
                  </a:moveTo>
                  <a:cubicBezTo>
                    <a:pt x="136145" y="1434"/>
                    <a:pt x="83228" y="43414"/>
                    <a:pt x="62061" y="124906"/>
                  </a:cubicBezTo>
                  <a:cubicBezTo>
                    <a:pt x="40894" y="206398"/>
                    <a:pt x="6322" y="452990"/>
                    <a:pt x="678" y="488973"/>
                  </a:cubicBezTo>
                  <a:cubicBezTo>
                    <a:pt x="-4966" y="524956"/>
                    <a:pt x="26431" y="402895"/>
                    <a:pt x="28195" y="340806"/>
                  </a:cubicBezTo>
                  <a:cubicBezTo>
                    <a:pt x="29959" y="278717"/>
                    <a:pt x="-7083" y="171472"/>
                    <a:pt x="11261" y="116439"/>
                  </a:cubicBezTo>
                  <a:cubicBezTo>
                    <a:pt x="29605" y="61406"/>
                    <a:pt x="119211" y="-1388"/>
                    <a:pt x="127678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282638C-222A-4986-9A50-161598009B87}"/>
                </a:ext>
              </a:extLst>
            </p:cNvPr>
            <p:cNvSpPr/>
            <p:nvPr/>
          </p:nvSpPr>
          <p:spPr>
            <a:xfrm>
              <a:off x="4200131" y="2591751"/>
              <a:ext cx="105261" cy="806652"/>
            </a:xfrm>
            <a:custGeom>
              <a:avLst/>
              <a:gdLst>
                <a:gd name="connsiteX0" fmla="*/ 90352 w 105261"/>
                <a:gd name="connsiteY0" fmla="*/ 5399 h 806652"/>
                <a:gd name="connsiteX1" fmla="*/ 43786 w 105261"/>
                <a:gd name="connsiteY1" fmla="*/ 189549 h 806652"/>
                <a:gd name="connsiteX2" fmla="*/ 1452 w 105261"/>
                <a:gd name="connsiteY2" fmla="*/ 388516 h 806652"/>
                <a:gd name="connsiteX3" fmla="*/ 98819 w 105261"/>
                <a:gd name="connsiteY3" fmla="*/ 790682 h 806652"/>
                <a:gd name="connsiteX4" fmla="*/ 88236 w 105261"/>
                <a:gd name="connsiteY4" fmla="*/ 695432 h 806652"/>
                <a:gd name="connsiteX5" fmla="*/ 24736 w 105261"/>
                <a:gd name="connsiteY5" fmla="*/ 407566 h 806652"/>
                <a:gd name="connsiteX6" fmla="*/ 90352 w 105261"/>
                <a:gd name="connsiteY6" fmla="*/ 5399 h 8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61" h="806652">
                  <a:moveTo>
                    <a:pt x="90352" y="5399"/>
                  </a:moveTo>
                  <a:cubicBezTo>
                    <a:pt x="93527" y="-30937"/>
                    <a:pt x="58603" y="125696"/>
                    <a:pt x="43786" y="189549"/>
                  </a:cubicBezTo>
                  <a:cubicBezTo>
                    <a:pt x="28969" y="253402"/>
                    <a:pt x="-7720" y="288327"/>
                    <a:pt x="1452" y="388516"/>
                  </a:cubicBezTo>
                  <a:cubicBezTo>
                    <a:pt x="10624" y="488705"/>
                    <a:pt x="84355" y="739529"/>
                    <a:pt x="98819" y="790682"/>
                  </a:cubicBezTo>
                  <a:cubicBezTo>
                    <a:pt x="113283" y="841835"/>
                    <a:pt x="100583" y="759285"/>
                    <a:pt x="88236" y="695432"/>
                  </a:cubicBezTo>
                  <a:cubicBezTo>
                    <a:pt x="75889" y="631579"/>
                    <a:pt x="24031" y="519396"/>
                    <a:pt x="24736" y="407566"/>
                  </a:cubicBezTo>
                  <a:cubicBezTo>
                    <a:pt x="25441" y="295736"/>
                    <a:pt x="87177" y="41735"/>
                    <a:pt x="90352" y="5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6EFF3CE2-5FFD-4F82-87C0-00A4ACEBD304}"/>
                </a:ext>
              </a:extLst>
            </p:cNvPr>
            <p:cNvSpPr/>
            <p:nvPr/>
          </p:nvSpPr>
          <p:spPr>
            <a:xfrm>
              <a:off x="4298378" y="3369443"/>
              <a:ext cx="118866" cy="511031"/>
            </a:xfrm>
            <a:custGeom>
              <a:avLst/>
              <a:gdLst>
                <a:gd name="connsiteX0" fmla="*/ 572 w 118866"/>
                <a:gd name="connsiteY0" fmla="*/ 290 h 511031"/>
                <a:gd name="connsiteX1" fmla="*/ 72539 w 118866"/>
                <a:gd name="connsiteY1" fmla="*/ 184440 h 511031"/>
                <a:gd name="connsiteX2" fmla="*/ 76772 w 118866"/>
                <a:gd name="connsiteY2" fmla="*/ 332607 h 511031"/>
                <a:gd name="connsiteX3" fmla="*/ 25972 w 118866"/>
                <a:gd name="connsiteY3" fmla="*/ 510407 h 511031"/>
                <a:gd name="connsiteX4" fmla="*/ 70422 w 118866"/>
                <a:gd name="connsiteY4" fmla="*/ 385524 h 511031"/>
                <a:gd name="connsiteX5" fmla="*/ 116989 w 118866"/>
                <a:gd name="connsiteY5" fmla="*/ 228890 h 511031"/>
                <a:gd name="connsiteX6" fmla="*/ 572 w 118866"/>
                <a:gd name="connsiteY6" fmla="*/ 290 h 51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66" h="511031">
                  <a:moveTo>
                    <a:pt x="572" y="290"/>
                  </a:moveTo>
                  <a:cubicBezTo>
                    <a:pt x="-6836" y="-7118"/>
                    <a:pt x="59839" y="129054"/>
                    <a:pt x="72539" y="184440"/>
                  </a:cubicBezTo>
                  <a:cubicBezTo>
                    <a:pt x="85239" y="239826"/>
                    <a:pt x="84533" y="278279"/>
                    <a:pt x="76772" y="332607"/>
                  </a:cubicBezTo>
                  <a:cubicBezTo>
                    <a:pt x="69011" y="386935"/>
                    <a:pt x="27030" y="501588"/>
                    <a:pt x="25972" y="510407"/>
                  </a:cubicBezTo>
                  <a:cubicBezTo>
                    <a:pt x="24914" y="519227"/>
                    <a:pt x="55253" y="432443"/>
                    <a:pt x="70422" y="385524"/>
                  </a:cubicBezTo>
                  <a:cubicBezTo>
                    <a:pt x="85591" y="338605"/>
                    <a:pt x="128278" y="292743"/>
                    <a:pt x="116989" y="228890"/>
                  </a:cubicBezTo>
                  <a:cubicBezTo>
                    <a:pt x="105700" y="165037"/>
                    <a:pt x="7980" y="7698"/>
                    <a:pt x="572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C16DCF7F-0602-419E-9D75-578281BBC89F}"/>
                </a:ext>
              </a:extLst>
            </p:cNvPr>
            <p:cNvSpPr/>
            <p:nvPr/>
          </p:nvSpPr>
          <p:spPr>
            <a:xfrm>
              <a:off x="4158429" y="2063265"/>
              <a:ext cx="295383" cy="762744"/>
            </a:xfrm>
            <a:custGeom>
              <a:avLst/>
              <a:gdLst>
                <a:gd name="connsiteX0" fmla="*/ 295038 w 295383"/>
                <a:gd name="connsiteY0" fmla="*/ 485 h 762744"/>
                <a:gd name="connsiteX1" fmla="*/ 70671 w 295383"/>
                <a:gd name="connsiteY1" fmla="*/ 218502 h 762744"/>
                <a:gd name="connsiteX2" fmla="*/ 32571 w 295383"/>
                <a:gd name="connsiteY2" fmla="*/ 739202 h 762744"/>
                <a:gd name="connsiteX3" fmla="*/ 43154 w 295383"/>
                <a:gd name="connsiteY3" fmla="*/ 646068 h 762744"/>
                <a:gd name="connsiteX4" fmla="*/ 32571 w 295383"/>
                <a:gd name="connsiteY4" fmla="*/ 400535 h 762744"/>
                <a:gd name="connsiteX5" fmla="*/ 13521 w 295383"/>
                <a:gd name="connsiteY5" fmla="*/ 269302 h 762744"/>
                <a:gd name="connsiteX6" fmla="*/ 295038 w 295383"/>
                <a:gd name="connsiteY6" fmla="*/ 485 h 76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383" h="762744">
                  <a:moveTo>
                    <a:pt x="295038" y="485"/>
                  </a:moveTo>
                  <a:cubicBezTo>
                    <a:pt x="304563" y="-7982"/>
                    <a:pt x="114415" y="95383"/>
                    <a:pt x="70671" y="218502"/>
                  </a:cubicBezTo>
                  <a:cubicBezTo>
                    <a:pt x="26927" y="341621"/>
                    <a:pt x="37157" y="667941"/>
                    <a:pt x="32571" y="739202"/>
                  </a:cubicBezTo>
                  <a:cubicBezTo>
                    <a:pt x="27985" y="810463"/>
                    <a:pt x="43154" y="702512"/>
                    <a:pt x="43154" y="646068"/>
                  </a:cubicBezTo>
                  <a:cubicBezTo>
                    <a:pt x="43154" y="589624"/>
                    <a:pt x="37510" y="463329"/>
                    <a:pt x="32571" y="400535"/>
                  </a:cubicBezTo>
                  <a:cubicBezTo>
                    <a:pt x="27632" y="337741"/>
                    <a:pt x="-23874" y="338447"/>
                    <a:pt x="13521" y="269302"/>
                  </a:cubicBezTo>
                  <a:cubicBezTo>
                    <a:pt x="50915" y="200158"/>
                    <a:pt x="285513" y="8952"/>
                    <a:pt x="295038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C4B6FAC3-66E7-4958-AEAA-8E30612196D4}"/>
                </a:ext>
              </a:extLst>
            </p:cNvPr>
            <p:cNvSpPr/>
            <p:nvPr/>
          </p:nvSpPr>
          <p:spPr>
            <a:xfrm>
              <a:off x="4164403" y="2899320"/>
              <a:ext cx="80589" cy="395080"/>
            </a:xfrm>
            <a:custGeom>
              <a:avLst/>
              <a:gdLst>
                <a:gd name="connsiteX0" fmla="*/ 16014 w 80589"/>
                <a:gd name="connsiteY0" fmla="*/ 513 h 395080"/>
                <a:gd name="connsiteX1" fmla="*/ 16014 w 80589"/>
                <a:gd name="connsiteY1" fmla="*/ 131747 h 395080"/>
                <a:gd name="connsiteX2" fmla="*/ 79514 w 80589"/>
                <a:gd name="connsiteY2" fmla="*/ 387863 h 395080"/>
                <a:gd name="connsiteX3" fmla="*/ 51997 w 80589"/>
                <a:gd name="connsiteY3" fmla="*/ 311663 h 395080"/>
                <a:gd name="connsiteX4" fmla="*/ 1197 w 80589"/>
                <a:gd name="connsiteY4" fmla="*/ 176197 h 395080"/>
                <a:gd name="connsiteX5" fmla="*/ 16014 w 80589"/>
                <a:gd name="connsiteY5" fmla="*/ 513 h 39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89" h="395080">
                  <a:moveTo>
                    <a:pt x="16014" y="513"/>
                  </a:moveTo>
                  <a:cubicBezTo>
                    <a:pt x="18483" y="-6895"/>
                    <a:pt x="5431" y="67189"/>
                    <a:pt x="16014" y="131747"/>
                  </a:cubicBezTo>
                  <a:cubicBezTo>
                    <a:pt x="26597" y="196305"/>
                    <a:pt x="73517" y="357877"/>
                    <a:pt x="79514" y="387863"/>
                  </a:cubicBezTo>
                  <a:cubicBezTo>
                    <a:pt x="85511" y="417849"/>
                    <a:pt x="65050" y="346941"/>
                    <a:pt x="51997" y="311663"/>
                  </a:cubicBezTo>
                  <a:cubicBezTo>
                    <a:pt x="38944" y="276385"/>
                    <a:pt x="7194" y="219941"/>
                    <a:pt x="1197" y="176197"/>
                  </a:cubicBezTo>
                  <a:cubicBezTo>
                    <a:pt x="-4800" y="132453"/>
                    <a:pt x="13545" y="7921"/>
                    <a:pt x="16014" y="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7CB2577B-A23E-4841-8098-4E3D4BB25FDE}"/>
                </a:ext>
              </a:extLst>
            </p:cNvPr>
            <p:cNvSpPr/>
            <p:nvPr/>
          </p:nvSpPr>
          <p:spPr>
            <a:xfrm>
              <a:off x="3778035" y="2116474"/>
              <a:ext cx="170337" cy="415942"/>
            </a:xfrm>
            <a:custGeom>
              <a:avLst/>
              <a:gdLst>
                <a:gd name="connsiteX0" fmla="*/ 169548 w 170337"/>
                <a:gd name="connsiteY0" fmla="*/ 193 h 415942"/>
                <a:gd name="connsiteX1" fmla="*/ 76415 w 170337"/>
                <a:gd name="connsiteY1" fmla="*/ 116609 h 415942"/>
                <a:gd name="connsiteX2" fmla="*/ 65832 w 170337"/>
                <a:gd name="connsiteY2" fmla="*/ 404476 h 415942"/>
                <a:gd name="connsiteX3" fmla="*/ 65832 w 170337"/>
                <a:gd name="connsiteY3" fmla="*/ 349443 h 415942"/>
                <a:gd name="connsiteX4" fmla="*/ 27732 w 170337"/>
                <a:gd name="connsiteY4" fmla="*/ 262659 h 415942"/>
                <a:gd name="connsiteX5" fmla="*/ 215 w 170337"/>
                <a:gd name="connsiteY5" fmla="*/ 374843 h 415942"/>
                <a:gd name="connsiteX6" fmla="*/ 15032 w 170337"/>
                <a:gd name="connsiteY6" fmla="*/ 175876 h 415942"/>
                <a:gd name="connsiteX7" fmla="*/ 17148 w 170337"/>
                <a:gd name="connsiteY7" fmla="*/ 91209 h 415942"/>
                <a:gd name="connsiteX8" fmla="*/ 169548 w 170337"/>
                <a:gd name="connsiteY8" fmla="*/ 193 h 4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337" h="415942">
                  <a:moveTo>
                    <a:pt x="169548" y="193"/>
                  </a:moveTo>
                  <a:cubicBezTo>
                    <a:pt x="179426" y="4426"/>
                    <a:pt x="93701" y="49228"/>
                    <a:pt x="76415" y="116609"/>
                  </a:cubicBezTo>
                  <a:cubicBezTo>
                    <a:pt x="59129" y="183990"/>
                    <a:pt x="67596" y="365670"/>
                    <a:pt x="65832" y="404476"/>
                  </a:cubicBezTo>
                  <a:cubicBezTo>
                    <a:pt x="64068" y="443282"/>
                    <a:pt x="72182" y="373079"/>
                    <a:pt x="65832" y="349443"/>
                  </a:cubicBezTo>
                  <a:cubicBezTo>
                    <a:pt x="59482" y="325807"/>
                    <a:pt x="38668" y="258426"/>
                    <a:pt x="27732" y="262659"/>
                  </a:cubicBezTo>
                  <a:cubicBezTo>
                    <a:pt x="16796" y="266892"/>
                    <a:pt x="2332" y="389307"/>
                    <a:pt x="215" y="374843"/>
                  </a:cubicBezTo>
                  <a:cubicBezTo>
                    <a:pt x="-1902" y="360379"/>
                    <a:pt x="12210" y="223148"/>
                    <a:pt x="15032" y="175876"/>
                  </a:cubicBezTo>
                  <a:cubicBezTo>
                    <a:pt x="17854" y="128604"/>
                    <a:pt x="-8252" y="120137"/>
                    <a:pt x="17148" y="91209"/>
                  </a:cubicBezTo>
                  <a:cubicBezTo>
                    <a:pt x="42548" y="62281"/>
                    <a:pt x="159670" y="-4040"/>
                    <a:pt x="169548" y="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247CACBA-1387-4772-8B87-5336086EE5DC}"/>
                </a:ext>
              </a:extLst>
            </p:cNvPr>
            <p:cNvSpPr/>
            <p:nvPr/>
          </p:nvSpPr>
          <p:spPr>
            <a:xfrm>
              <a:off x="3733775" y="2311385"/>
              <a:ext cx="233654" cy="216050"/>
            </a:xfrm>
            <a:custGeom>
              <a:avLst/>
              <a:gdLst>
                <a:gd name="connsiteX0" fmla="*/ 232858 w 233654"/>
                <a:gd name="connsiteY0" fmla="*/ 15 h 216050"/>
                <a:gd name="connsiteX1" fmla="*/ 95275 w 233654"/>
                <a:gd name="connsiteY1" fmla="*/ 184165 h 216050"/>
                <a:gd name="connsiteX2" fmla="*/ 25 w 233654"/>
                <a:gd name="connsiteY2" fmla="*/ 215915 h 216050"/>
                <a:gd name="connsiteX3" fmla="*/ 103742 w 233654"/>
                <a:gd name="connsiteY3" fmla="*/ 194748 h 216050"/>
                <a:gd name="connsiteX4" fmla="*/ 150308 w 233654"/>
                <a:gd name="connsiteY4" fmla="*/ 173582 h 216050"/>
                <a:gd name="connsiteX5" fmla="*/ 232858 w 233654"/>
                <a:gd name="connsiteY5" fmla="*/ 15 h 2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654" h="216050">
                  <a:moveTo>
                    <a:pt x="232858" y="15"/>
                  </a:moveTo>
                  <a:cubicBezTo>
                    <a:pt x="223686" y="1779"/>
                    <a:pt x="134080" y="148182"/>
                    <a:pt x="95275" y="184165"/>
                  </a:cubicBezTo>
                  <a:cubicBezTo>
                    <a:pt x="56470" y="220148"/>
                    <a:pt x="-1386" y="214151"/>
                    <a:pt x="25" y="215915"/>
                  </a:cubicBezTo>
                  <a:cubicBezTo>
                    <a:pt x="1436" y="217679"/>
                    <a:pt x="78695" y="201804"/>
                    <a:pt x="103742" y="194748"/>
                  </a:cubicBezTo>
                  <a:cubicBezTo>
                    <a:pt x="128789" y="187693"/>
                    <a:pt x="131258" y="201804"/>
                    <a:pt x="150308" y="173582"/>
                  </a:cubicBezTo>
                  <a:cubicBezTo>
                    <a:pt x="169358" y="145360"/>
                    <a:pt x="242030" y="-1749"/>
                    <a:pt x="23285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4CD8D776-28AD-47F5-B251-DA24226641E1}"/>
                </a:ext>
              </a:extLst>
            </p:cNvPr>
            <p:cNvSpPr/>
            <p:nvPr/>
          </p:nvSpPr>
          <p:spPr>
            <a:xfrm>
              <a:off x="3753616" y="2317750"/>
              <a:ext cx="285601" cy="290772"/>
            </a:xfrm>
            <a:custGeom>
              <a:avLst/>
              <a:gdLst>
                <a:gd name="connsiteX0" fmla="*/ 284984 w 285601"/>
                <a:gd name="connsiteY0" fmla="*/ 0 h 290772"/>
                <a:gd name="connsiteX1" fmla="*/ 181267 w 285601"/>
                <a:gd name="connsiteY1" fmla="*/ 182033 h 290772"/>
                <a:gd name="connsiteX2" fmla="*/ 1351 w 285601"/>
                <a:gd name="connsiteY2" fmla="*/ 287867 h 290772"/>
                <a:gd name="connsiteX3" fmla="*/ 105067 w 285601"/>
                <a:gd name="connsiteY3" fmla="*/ 254000 h 290772"/>
                <a:gd name="connsiteX4" fmla="*/ 219367 w 285601"/>
                <a:gd name="connsiteY4" fmla="*/ 179917 h 290772"/>
                <a:gd name="connsiteX5" fmla="*/ 284984 w 285601"/>
                <a:gd name="connsiteY5" fmla="*/ 0 h 29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601" h="290772">
                  <a:moveTo>
                    <a:pt x="284984" y="0"/>
                  </a:moveTo>
                  <a:cubicBezTo>
                    <a:pt x="278634" y="353"/>
                    <a:pt x="228539" y="134055"/>
                    <a:pt x="181267" y="182033"/>
                  </a:cubicBezTo>
                  <a:cubicBezTo>
                    <a:pt x="133995" y="230011"/>
                    <a:pt x="14051" y="275873"/>
                    <a:pt x="1351" y="287867"/>
                  </a:cubicBezTo>
                  <a:cubicBezTo>
                    <a:pt x="-11349" y="299862"/>
                    <a:pt x="68731" y="271992"/>
                    <a:pt x="105067" y="254000"/>
                  </a:cubicBezTo>
                  <a:cubicBezTo>
                    <a:pt x="141403" y="236008"/>
                    <a:pt x="191498" y="222250"/>
                    <a:pt x="219367" y="179917"/>
                  </a:cubicBezTo>
                  <a:cubicBezTo>
                    <a:pt x="247236" y="137584"/>
                    <a:pt x="291334" y="-353"/>
                    <a:pt x="28498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BC8855C6-5CDB-4094-A816-F5CF00D72F89}"/>
                </a:ext>
              </a:extLst>
            </p:cNvPr>
            <p:cNvSpPr/>
            <p:nvPr/>
          </p:nvSpPr>
          <p:spPr>
            <a:xfrm>
              <a:off x="3764628" y="2292350"/>
              <a:ext cx="384139" cy="614249"/>
            </a:xfrm>
            <a:custGeom>
              <a:avLst/>
              <a:gdLst>
                <a:gd name="connsiteX0" fmla="*/ 384039 w 384139"/>
                <a:gd name="connsiteY0" fmla="*/ 0 h 614249"/>
                <a:gd name="connsiteX1" fmla="*/ 202005 w 384139"/>
                <a:gd name="connsiteY1" fmla="*/ 270933 h 614249"/>
                <a:gd name="connsiteX2" fmla="*/ 47489 w 384139"/>
                <a:gd name="connsiteY2" fmla="*/ 370417 h 614249"/>
                <a:gd name="connsiteX3" fmla="*/ 922 w 384139"/>
                <a:gd name="connsiteY3" fmla="*/ 609600 h 614249"/>
                <a:gd name="connsiteX4" fmla="*/ 17855 w 384139"/>
                <a:gd name="connsiteY4" fmla="*/ 514350 h 614249"/>
                <a:gd name="connsiteX5" fmla="*/ 34789 w 384139"/>
                <a:gd name="connsiteY5" fmla="*/ 340783 h 614249"/>
                <a:gd name="connsiteX6" fmla="*/ 176605 w 384139"/>
                <a:gd name="connsiteY6" fmla="*/ 268817 h 614249"/>
                <a:gd name="connsiteX7" fmla="*/ 384039 w 384139"/>
                <a:gd name="connsiteY7" fmla="*/ 0 h 6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9" h="614249">
                  <a:moveTo>
                    <a:pt x="384039" y="0"/>
                  </a:moveTo>
                  <a:cubicBezTo>
                    <a:pt x="388272" y="353"/>
                    <a:pt x="258096" y="209197"/>
                    <a:pt x="202005" y="270933"/>
                  </a:cubicBezTo>
                  <a:cubicBezTo>
                    <a:pt x="145914" y="332669"/>
                    <a:pt x="81003" y="313973"/>
                    <a:pt x="47489" y="370417"/>
                  </a:cubicBezTo>
                  <a:cubicBezTo>
                    <a:pt x="13975" y="426862"/>
                    <a:pt x="5861" y="585611"/>
                    <a:pt x="922" y="609600"/>
                  </a:cubicBezTo>
                  <a:cubicBezTo>
                    <a:pt x="-4017" y="633589"/>
                    <a:pt x="12211" y="559153"/>
                    <a:pt x="17855" y="514350"/>
                  </a:cubicBezTo>
                  <a:cubicBezTo>
                    <a:pt x="23499" y="469547"/>
                    <a:pt x="8331" y="381705"/>
                    <a:pt x="34789" y="340783"/>
                  </a:cubicBezTo>
                  <a:cubicBezTo>
                    <a:pt x="61247" y="299861"/>
                    <a:pt x="123688" y="321734"/>
                    <a:pt x="176605" y="268817"/>
                  </a:cubicBezTo>
                  <a:cubicBezTo>
                    <a:pt x="229522" y="215900"/>
                    <a:pt x="379806" y="-353"/>
                    <a:pt x="3840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466C0E9F-65B6-4FA3-ACF2-52C3234F8270}"/>
                </a:ext>
              </a:extLst>
            </p:cNvPr>
            <p:cNvSpPr/>
            <p:nvPr/>
          </p:nvSpPr>
          <p:spPr>
            <a:xfrm>
              <a:off x="3778411" y="2342993"/>
              <a:ext cx="411383" cy="504777"/>
            </a:xfrm>
            <a:custGeom>
              <a:avLst/>
              <a:gdLst>
                <a:gd name="connsiteX0" fmla="*/ 410472 w 411383"/>
                <a:gd name="connsiteY0" fmla="*/ 2274 h 504777"/>
                <a:gd name="connsiteX1" fmla="*/ 298289 w 411383"/>
                <a:gd name="connsiteY1" fmla="*/ 194890 h 504777"/>
                <a:gd name="connsiteX2" fmla="*/ 179756 w 411383"/>
                <a:gd name="connsiteY2" fmla="*/ 355757 h 504777"/>
                <a:gd name="connsiteX3" fmla="*/ 65456 w 411383"/>
                <a:gd name="connsiteY3" fmla="*/ 461590 h 504777"/>
                <a:gd name="connsiteX4" fmla="*/ 1956 w 411383"/>
                <a:gd name="connsiteY4" fmla="*/ 503924 h 504777"/>
                <a:gd name="connsiteX5" fmla="*/ 137422 w 411383"/>
                <a:gd name="connsiteY5" fmla="*/ 427724 h 504777"/>
                <a:gd name="connsiteX6" fmla="*/ 234789 w 411383"/>
                <a:gd name="connsiteY6" fmla="*/ 332474 h 504777"/>
                <a:gd name="connsiteX7" fmla="*/ 410472 w 411383"/>
                <a:gd name="connsiteY7" fmla="*/ 2274 h 50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383" h="504777">
                  <a:moveTo>
                    <a:pt x="410472" y="2274"/>
                  </a:moveTo>
                  <a:cubicBezTo>
                    <a:pt x="421055" y="-20657"/>
                    <a:pt x="336742" y="135976"/>
                    <a:pt x="298289" y="194890"/>
                  </a:cubicBezTo>
                  <a:cubicBezTo>
                    <a:pt x="259836" y="253804"/>
                    <a:pt x="218561" y="311307"/>
                    <a:pt x="179756" y="355757"/>
                  </a:cubicBezTo>
                  <a:cubicBezTo>
                    <a:pt x="140951" y="400207"/>
                    <a:pt x="95089" y="436896"/>
                    <a:pt x="65456" y="461590"/>
                  </a:cubicBezTo>
                  <a:cubicBezTo>
                    <a:pt x="35823" y="486285"/>
                    <a:pt x="-10038" y="509568"/>
                    <a:pt x="1956" y="503924"/>
                  </a:cubicBezTo>
                  <a:cubicBezTo>
                    <a:pt x="13950" y="498280"/>
                    <a:pt x="98617" y="456299"/>
                    <a:pt x="137422" y="427724"/>
                  </a:cubicBezTo>
                  <a:cubicBezTo>
                    <a:pt x="176227" y="399149"/>
                    <a:pt x="192456" y="398091"/>
                    <a:pt x="234789" y="332474"/>
                  </a:cubicBezTo>
                  <a:cubicBezTo>
                    <a:pt x="277122" y="266857"/>
                    <a:pt x="399889" y="25205"/>
                    <a:pt x="410472" y="2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C340C1B7-398A-4B81-A9A4-3A6D48264916}"/>
                </a:ext>
              </a:extLst>
            </p:cNvPr>
            <p:cNvSpPr/>
            <p:nvPr/>
          </p:nvSpPr>
          <p:spPr>
            <a:xfrm>
              <a:off x="3860348" y="2477603"/>
              <a:ext cx="219759" cy="206958"/>
            </a:xfrm>
            <a:custGeom>
              <a:avLst/>
              <a:gdLst>
                <a:gd name="connsiteX0" fmla="*/ 212119 w 219759"/>
                <a:gd name="connsiteY0" fmla="*/ 3130 h 206958"/>
                <a:gd name="connsiteX1" fmla="*/ 2569 w 219759"/>
                <a:gd name="connsiteY1" fmla="*/ 202097 h 206958"/>
                <a:gd name="connsiteX2" fmla="*/ 99935 w 219759"/>
                <a:gd name="connsiteY2" fmla="*/ 140714 h 206958"/>
                <a:gd name="connsiteX3" fmla="*/ 167669 w 219759"/>
                <a:gd name="connsiteY3" fmla="*/ 83564 h 206958"/>
                <a:gd name="connsiteX4" fmla="*/ 212119 w 219759"/>
                <a:gd name="connsiteY4" fmla="*/ 3130 h 20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59" h="206958">
                  <a:moveTo>
                    <a:pt x="212119" y="3130"/>
                  </a:moveTo>
                  <a:cubicBezTo>
                    <a:pt x="184602" y="22885"/>
                    <a:pt x="21266" y="179166"/>
                    <a:pt x="2569" y="202097"/>
                  </a:cubicBezTo>
                  <a:cubicBezTo>
                    <a:pt x="-16128" y="225028"/>
                    <a:pt x="72418" y="160469"/>
                    <a:pt x="99935" y="140714"/>
                  </a:cubicBezTo>
                  <a:cubicBezTo>
                    <a:pt x="127452" y="120959"/>
                    <a:pt x="150030" y="104378"/>
                    <a:pt x="167669" y="83564"/>
                  </a:cubicBezTo>
                  <a:cubicBezTo>
                    <a:pt x="185308" y="62750"/>
                    <a:pt x="239636" y="-16625"/>
                    <a:pt x="212119" y="3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C2321048-1484-4F62-9CE2-8AB9422C83DC}"/>
                </a:ext>
              </a:extLst>
            </p:cNvPr>
            <p:cNvSpPr/>
            <p:nvPr/>
          </p:nvSpPr>
          <p:spPr>
            <a:xfrm>
              <a:off x="3750260" y="2772657"/>
              <a:ext cx="200174" cy="237257"/>
            </a:xfrm>
            <a:custGeom>
              <a:avLst/>
              <a:gdLst>
                <a:gd name="connsiteX0" fmla="*/ 199440 w 200174"/>
                <a:gd name="connsiteY0" fmla="*/ 176 h 237257"/>
                <a:gd name="connsiteX1" fmla="*/ 74557 w 200174"/>
                <a:gd name="connsiteY1" fmla="*/ 95426 h 237257"/>
                <a:gd name="connsiteX2" fmla="*/ 27990 w 200174"/>
                <a:gd name="connsiteY2" fmla="*/ 158926 h 237257"/>
                <a:gd name="connsiteX3" fmla="*/ 15290 w 200174"/>
                <a:gd name="connsiteY3" fmla="*/ 237243 h 237257"/>
                <a:gd name="connsiteX4" fmla="*/ 17407 w 200174"/>
                <a:gd name="connsiteY4" fmla="*/ 152576 h 237257"/>
                <a:gd name="connsiteX5" fmla="*/ 11057 w 200174"/>
                <a:gd name="connsiteY5" fmla="*/ 120826 h 237257"/>
                <a:gd name="connsiteX6" fmla="*/ 199440 w 200174"/>
                <a:gd name="connsiteY6" fmla="*/ 176 h 2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74" h="237257">
                  <a:moveTo>
                    <a:pt x="199440" y="176"/>
                  </a:moveTo>
                  <a:cubicBezTo>
                    <a:pt x="210023" y="-4057"/>
                    <a:pt x="103132" y="68968"/>
                    <a:pt x="74557" y="95426"/>
                  </a:cubicBezTo>
                  <a:cubicBezTo>
                    <a:pt x="45982" y="121884"/>
                    <a:pt x="37868" y="135290"/>
                    <a:pt x="27990" y="158926"/>
                  </a:cubicBezTo>
                  <a:cubicBezTo>
                    <a:pt x="18112" y="182562"/>
                    <a:pt x="17054" y="238301"/>
                    <a:pt x="15290" y="237243"/>
                  </a:cubicBezTo>
                  <a:cubicBezTo>
                    <a:pt x="13526" y="236185"/>
                    <a:pt x="18112" y="171979"/>
                    <a:pt x="17407" y="152576"/>
                  </a:cubicBezTo>
                  <a:cubicBezTo>
                    <a:pt x="16702" y="133173"/>
                    <a:pt x="-16812" y="144109"/>
                    <a:pt x="11057" y="120826"/>
                  </a:cubicBezTo>
                  <a:cubicBezTo>
                    <a:pt x="38926" y="97543"/>
                    <a:pt x="188857" y="4409"/>
                    <a:pt x="199440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ED072EDA-27D7-46F1-9F71-23821832C437}"/>
                </a:ext>
              </a:extLst>
            </p:cNvPr>
            <p:cNvSpPr/>
            <p:nvPr/>
          </p:nvSpPr>
          <p:spPr>
            <a:xfrm>
              <a:off x="5435580" y="2851553"/>
              <a:ext cx="103256" cy="512373"/>
            </a:xfrm>
            <a:custGeom>
              <a:avLst/>
              <a:gdLst>
                <a:gd name="connsiteX0" fmla="*/ 20 w 103256"/>
                <a:gd name="connsiteY0" fmla="*/ 1185 h 512373"/>
                <a:gd name="connsiteX1" fmla="*/ 77808 w 103256"/>
                <a:gd name="connsiteY1" fmla="*/ 123422 h 512373"/>
                <a:gd name="connsiteX2" fmla="*/ 103208 w 103256"/>
                <a:gd name="connsiteY2" fmla="*/ 323447 h 512373"/>
                <a:gd name="connsiteX3" fmla="*/ 73045 w 103256"/>
                <a:gd name="connsiteY3" fmla="*/ 504422 h 512373"/>
                <a:gd name="connsiteX4" fmla="*/ 77808 w 103256"/>
                <a:gd name="connsiteY4" fmla="*/ 467910 h 512373"/>
                <a:gd name="connsiteX5" fmla="*/ 85745 w 103256"/>
                <a:gd name="connsiteY5" fmla="*/ 356785 h 512373"/>
                <a:gd name="connsiteX6" fmla="*/ 85745 w 103256"/>
                <a:gd name="connsiteY6" fmla="*/ 194860 h 512373"/>
                <a:gd name="connsiteX7" fmla="*/ 20 w 103256"/>
                <a:gd name="connsiteY7" fmla="*/ 1185 h 51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56" h="512373">
                  <a:moveTo>
                    <a:pt x="20" y="1185"/>
                  </a:moveTo>
                  <a:cubicBezTo>
                    <a:pt x="-1303" y="-10721"/>
                    <a:pt x="60610" y="69712"/>
                    <a:pt x="77808" y="123422"/>
                  </a:cubicBezTo>
                  <a:cubicBezTo>
                    <a:pt x="95006" y="177132"/>
                    <a:pt x="104002" y="259947"/>
                    <a:pt x="103208" y="323447"/>
                  </a:cubicBezTo>
                  <a:cubicBezTo>
                    <a:pt x="102414" y="386947"/>
                    <a:pt x="77278" y="480345"/>
                    <a:pt x="73045" y="504422"/>
                  </a:cubicBezTo>
                  <a:cubicBezTo>
                    <a:pt x="68812" y="528499"/>
                    <a:pt x="75691" y="492516"/>
                    <a:pt x="77808" y="467910"/>
                  </a:cubicBezTo>
                  <a:cubicBezTo>
                    <a:pt x="79925" y="443304"/>
                    <a:pt x="84422" y="402293"/>
                    <a:pt x="85745" y="356785"/>
                  </a:cubicBezTo>
                  <a:cubicBezTo>
                    <a:pt x="87068" y="311277"/>
                    <a:pt x="97387" y="249364"/>
                    <a:pt x="85745" y="194860"/>
                  </a:cubicBezTo>
                  <a:cubicBezTo>
                    <a:pt x="74103" y="140356"/>
                    <a:pt x="1343" y="13091"/>
                    <a:pt x="20" y="1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82F4581A-8152-4A9A-B1B3-288C3A659625}"/>
                </a:ext>
              </a:extLst>
            </p:cNvPr>
            <p:cNvSpPr/>
            <p:nvPr/>
          </p:nvSpPr>
          <p:spPr>
            <a:xfrm>
              <a:off x="5423355" y="2635636"/>
              <a:ext cx="85028" cy="189817"/>
            </a:xfrm>
            <a:custGeom>
              <a:avLst/>
              <a:gdLst>
                <a:gd name="connsiteX0" fmla="*/ 1133 w 85028"/>
                <a:gd name="connsiteY0" fmla="*/ 1202 h 189817"/>
                <a:gd name="connsiteX1" fmla="*/ 9070 w 85028"/>
                <a:gd name="connsiteY1" fmla="*/ 56764 h 189817"/>
                <a:gd name="connsiteX2" fmla="*/ 82095 w 85028"/>
                <a:gd name="connsiteY2" fmla="*/ 185352 h 189817"/>
                <a:gd name="connsiteX3" fmla="*/ 64633 w 85028"/>
                <a:gd name="connsiteY3" fmla="*/ 155189 h 189817"/>
                <a:gd name="connsiteX4" fmla="*/ 9070 w 85028"/>
                <a:gd name="connsiteY4" fmla="*/ 104389 h 189817"/>
                <a:gd name="connsiteX5" fmla="*/ 1133 w 85028"/>
                <a:gd name="connsiteY5" fmla="*/ 1202 h 18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28" h="189817">
                  <a:moveTo>
                    <a:pt x="1133" y="1202"/>
                  </a:moveTo>
                  <a:cubicBezTo>
                    <a:pt x="1133" y="-6735"/>
                    <a:pt x="-4424" y="26072"/>
                    <a:pt x="9070" y="56764"/>
                  </a:cubicBezTo>
                  <a:cubicBezTo>
                    <a:pt x="22564" y="87456"/>
                    <a:pt x="72835" y="168948"/>
                    <a:pt x="82095" y="185352"/>
                  </a:cubicBezTo>
                  <a:cubicBezTo>
                    <a:pt x="91356" y="201756"/>
                    <a:pt x="76804" y="168683"/>
                    <a:pt x="64633" y="155189"/>
                  </a:cubicBezTo>
                  <a:cubicBezTo>
                    <a:pt x="52462" y="141695"/>
                    <a:pt x="19918" y="126879"/>
                    <a:pt x="9070" y="104389"/>
                  </a:cubicBezTo>
                  <a:cubicBezTo>
                    <a:pt x="-1778" y="81899"/>
                    <a:pt x="1133" y="9139"/>
                    <a:pt x="1133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83B7082-1D97-4D0D-8440-A041A7B9B3BD}"/>
                </a:ext>
              </a:extLst>
            </p:cNvPr>
            <p:cNvSpPr/>
            <p:nvPr/>
          </p:nvSpPr>
          <p:spPr>
            <a:xfrm>
              <a:off x="4911545" y="1656062"/>
              <a:ext cx="167625" cy="63598"/>
            </a:xfrm>
            <a:custGeom>
              <a:avLst/>
              <a:gdLst>
                <a:gd name="connsiteX0" fmla="*/ 180 w 167625"/>
                <a:gd name="connsiteY0" fmla="*/ 20338 h 63598"/>
                <a:gd name="connsiteX1" fmla="*/ 101780 w 167625"/>
                <a:gd name="connsiteY1" fmla="*/ 1288 h 63598"/>
                <a:gd name="connsiteX2" fmla="*/ 166868 w 167625"/>
                <a:gd name="connsiteY2" fmla="*/ 61613 h 63598"/>
                <a:gd name="connsiteX3" fmla="*/ 135118 w 167625"/>
                <a:gd name="connsiteY3" fmla="*/ 47326 h 63598"/>
                <a:gd name="connsiteX4" fmla="*/ 101780 w 167625"/>
                <a:gd name="connsiteY4" fmla="*/ 29863 h 63598"/>
                <a:gd name="connsiteX5" fmla="*/ 76380 w 167625"/>
                <a:gd name="connsiteY5" fmla="*/ 20338 h 63598"/>
                <a:gd name="connsiteX6" fmla="*/ 180 w 167625"/>
                <a:gd name="connsiteY6" fmla="*/ 20338 h 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25" h="63598">
                  <a:moveTo>
                    <a:pt x="180" y="20338"/>
                  </a:moveTo>
                  <a:cubicBezTo>
                    <a:pt x="4413" y="17163"/>
                    <a:pt x="73999" y="-5591"/>
                    <a:pt x="101780" y="1288"/>
                  </a:cubicBezTo>
                  <a:cubicBezTo>
                    <a:pt x="129561" y="8167"/>
                    <a:pt x="161312" y="53940"/>
                    <a:pt x="166868" y="61613"/>
                  </a:cubicBezTo>
                  <a:cubicBezTo>
                    <a:pt x="172424" y="69286"/>
                    <a:pt x="145966" y="52618"/>
                    <a:pt x="135118" y="47326"/>
                  </a:cubicBezTo>
                  <a:cubicBezTo>
                    <a:pt x="124270" y="42034"/>
                    <a:pt x="111570" y="34361"/>
                    <a:pt x="101780" y="29863"/>
                  </a:cubicBezTo>
                  <a:cubicBezTo>
                    <a:pt x="91990" y="25365"/>
                    <a:pt x="85376" y="21925"/>
                    <a:pt x="76380" y="20338"/>
                  </a:cubicBezTo>
                  <a:cubicBezTo>
                    <a:pt x="67384" y="18751"/>
                    <a:pt x="-4053" y="23513"/>
                    <a:pt x="180" y="20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12569C75-E676-4E2E-8882-485D741D66A0}"/>
                </a:ext>
              </a:extLst>
            </p:cNvPr>
            <p:cNvSpPr/>
            <p:nvPr/>
          </p:nvSpPr>
          <p:spPr>
            <a:xfrm>
              <a:off x="4955243" y="1674798"/>
              <a:ext cx="355948" cy="55938"/>
            </a:xfrm>
            <a:custGeom>
              <a:avLst/>
              <a:gdLst>
                <a:gd name="connsiteX0" fmla="*/ 2520 w 355948"/>
                <a:gd name="connsiteY0" fmla="*/ 19065 h 55938"/>
                <a:gd name="connsiteX1" fmla="*/ 162857 w 355948"/>
                <a:gd name="connsiteY1" fmla="*/ 31765 h 55938"/>
                <a:gd name="connsiteX2" fmla="*/ 204132 w 355948"/>
                <a:gd name="connsiteY2" fmla="*/ 15 h 55938"/>
                <a:gd name="connsiteX3" fmla="*/ 339070 w 355948"/>
                <a:gd name="connsiteY3" fmla="*/ 36527 h 55938"/>
                <a:gd name="connsiteX4" fmla="*/ 345420 w 355948"/>
                <a:gd name="connsiteY4" fmla="*/ 55577 h 55938"/>
                <a:gd name="connsiteX5" fmla="*/ 261282 w 355948"/>
                <a:gd name="connsiteY5" fmla="*/ 20652 h 55938"/>
                <a:gd name="connsiteX6" fmla="*/ 181907 w 355948"/>
                <a:gd name="connsiteY6" fmla="*/ 41290 h 55938"/>
                <a:gd name="connsiteX7" fmla="*/ 70782 w 355948"/>
                <a:gd name="connsiteY7" fmla="*/ 41290 h 55938"/>
                <a:gd name="connsiteX8" fmla="*/ 2520 w 355948"/>
                <a:gd name="connsiteY8" fmla="*/ 19065 h 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948" h="55938">
                  <a:moveTo>
                    <a:pt x="2520" y="19065"/>
                  </a:moveTo>
                  <a:cubicBezTo>
                    <a:pt x="17866" y="17477"/>
                    <a:pt x="129255" y="34940"/>
                    <a:pt x="162857" y="31765"/>
                  </a:cubicBezTo>
                  <a:cubicBezTo>
                    <a:pt x="196459" y="28590"/>
                    <a:pt x="174763" y="-779"/>
                    <a:pt x="204132" y="15"/>
                  </a:cubicBezTo>
                  <a:cubicBezTo>
                    <a:pt x="233501" y="809"/>
                    <a:pt x="315522" y="27267"/>
                    <a:pt x="339070" y="36527"/>
                  </a:cubicBezTo>
                  <a:cubicBezTo>
                    <a:pt x="362618" y="45787"/>
                    <a:pt x="358385" y="58223"/>
                    <a:pt x="345420" y="55577"/>
                  </a:cubicBezTo>
                  <a:cubicBezTo>
                    <a:pt x="332455" y="52931"/>
                    <a:pt x="288534" y="23033"/>
                    <a:pt x="261282" y="20652"/>
                  </a:cubicBezTo>
                  <a:cubicBezTo>
                    <a:pt x="234030" y="18271"/>
                    <a:pt x="213657" y="37850"/>
                    <a:pt x="181907" y="41290"/>
                  </a:cubicBezTo>
                  <a:cubicBezTo>
                    <a:pt x="150157" y="44730"/>
                    <a:pt x="95653" y="45259"/>
                    <a:pt x="70782" y="41290"/>
                  </a:cubicBezTo>
                  <a:cubicBezTo>
                    <a:pt x="45911" y="37321"/>
                    <a:pt x="-12826" y="20653"/>
                    <a:pt x="2520" y="19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8E1A43D4-A77A-45C1-AFCF-1757F05C43EC}"/>
                </a:ext>
              </a:extLst>
            </p:cNvPr>
            <p:cNvSpPr/>
            <p:nvPr/>
          </p:nvSpPr>
          <p:spPr>
            <a:xfrm>
              <a:off x="5066759" y="1739400"/>
              <a:ext cx="341908" cy="170749"/>
            </a:xfrm>
            <a:custGeom>
              <a:avLst/>
              <a:gdLst>
                <a:gd name="connsiteX0" fmla="*/ 541 w 341908"/>
                <a:gd name="connsiteY0" fmla="*/ 3675 h 170749"/>
                <a:gd name="connsiteX1" fmla="*/ 227554 w 341908"/>
                <a:gd name="connsiteY1" fmla="*/ 6850 h 170749"/>
                <a:gd name="connsiteX2" fmla="*/ 341854 w 341908"/>
                <a:gd name="connsiteY2" fmla="*/ 62413 h 170749"/>
                <a:gd name="connsiteX3" fmla="*/ 214854 w 341908"/>
                <a:gd name="connsiteY3" fmla="*/ 14788 h 170749"/>
                <a:gd name="connsiteX4" fmla="*/ 159291 w 341908"/>
                <a:gd name="connsiteY4" fmla="*/ 83050 h 170749"/>
                <a:gd name="connsiteX5" fmla="*/ 198979 w 341908"/>
                <a:gd name="connsiteY5" fmla="*/ 170363 h 170749"/>
                <a:gd name="connsiteX6" fmla="*/ 118016 w 341908"/>
                <a:gd name="connsiteY6" fmla="*/ 46538 h 170749"/>
                <a:gd name="connsiteX7" fmla="*/ 162466 w 341908"/>
                <a:gd name="connsiteY7" fmla="*/ 32250 h 170749"/>
                <a:gd name="connsiteX8" fmla="*/ 541 w 341908"/>
                <a:gd name="connsiteY8" fmla="*/ 3675 h 17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08" h="170749">
                  <a:moveTo>
                    <a:pt x="541" y="3675"/>
                  </a:moveTo>
                  <a:cubicBezTo>
                    <a:pt x="11389" y="-558"/>
                    <a:pt x="170669" y="-2940"/>
                    <a:pt x="227554" y="6850"/>
                  </a:cubicBezTo>
                  <a:cubicBezTo>
                    <a:pt x="284440" y="16640"/>
                    <a:pt x="343971" y="61090"/>
                    <a:pt x="341854" y="62413"/>
                  </a:cubicBezTo>
                  <a:cubicBezTo>
                    <a:pt x="339737" y="63736"/>
                    <a:pt x="245281" y="11349"/>
                    <a:pt x="214854" y="14788"/>
                  </a:cubicBezTo>
                  <a:cubicBezTo>
                    <a:pt x="184427" y="18227"/>
                    <a:pt x="161937" y="57121"/>
                    <a:pt x="159291" y="83050"/>
                  </a:cubicBezTo>
                  <a:cubicBezTo>
                    <a:pt x="156645" y="108979"/>
                    <a:pt x="205858" y="176448"/>
                    <a:pt x="198979" y="170363"/>
                  </a:cubicBezTo>
                  <a:cubicBezTo>
                    <a:pt x="192100" y="164278"/>
                    <a:pt x="124101" y="69557"/>
                    <a:pt x="118016" y="46538"/>
                  </a:cubicBezTo>
                  <a:cubicBezTo>
                    <a:pt x="111931" y="23519"/>
                    <a:pt x="179664" y="37013"/>
                    <a:pt x="162466" y="32250"/>
                  </a:cubicBezTo>
                  <a:cubicBezTo>
                    <a:pt x="145268" y="27488"/>
                    <a:pt x="-10307" y="7908"/>
                    <a:pt x="541" y="3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0C1A811D-B5E0-4C39-88DD-A735B24B77E3}"/>
                </a:ext>
              </a:extLst>
            </p:cNvPr>
            <p:cNvSpPr/>
            <p:nvPr/>
          </p:nvSpPr>
          <p:spPr>
            <a:xfrm>
              <a:off x="5264436" y="1788233"/>
              <a:ext cx="153822" cy="142189"/>
            </a:xfrm>
            <a:custGeom>
              <a:avLst/>
              <a:gdLst>
                <a:gd name="connsiteX0" fmla="*/ 1302 w 153822"/>
                <a:gd name="connsiteY0" fmla="*/ 142167 h 142189"/>
                <a:gd name="connsiteX1" fmla="*/ 55277 w 153822"/>
                <a:gd name="connsiteY1" fmla="*/ 24692 h 142189"/>
                <a:gd name="connsiteX2" fmla="*/ 153702 w 153822"/>
                <a:gd name="connsiteY2" fmla="*/ 86605 h 142189"/>
                <a:gd name="connsiteX3" fmla="*/ 74327 w 153822"/>
                <a:gd name="connsiteY3" fmla="*/ 2467 h 142189"/>
                <a:gd name="connsiteX4" fmla="*/ 21939 w 153822"/>
                <a:gd name="connsiteY4" fmla="*/ 34217 h 142189"/>
                <a:gd name="connsiteX5" fmla="*/ 1302 w 153822"/>
                <a:gd name="connsiteY5" fmla="*/ 142167 h 14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22" h="142189">
                  <a:moveTo>
                    <a:pt x="1302" y="142167"/>
                  </a:moveTo>
                  <a:cubicBezTo>
                    <a:pt x="6858" y="140580"/>
                    <a:pt x="29877" y="33952"/>
                    <a:pt x="55277" y="24692"/>
                  </a:cubicBezTo>
                  <a:cubicBezTo>
                    <a:pt x="80677" y="15432"/>
                    <a:pt x="150527" y="90309"/>
                    <a:pt x="153702" y="86605"/>
                  </a:cubicBezTo>
                  <a:cubicBezTo>
                    <a:pt x="156877" y="82901"/>
                    <a:pt x="96288" y="11198"/>
                    <a:pt x="74327" y="2467"/>
                  </a:cubicBezTo>
                  <a:cubicBezTo>
                    <a:pt x="52366" y="-6264"/>
                    <a:pt x="34904" y="9082"/>
                    <a:pt x="21939" y="34217"/>
                  </a:cubicBezTo>
                  <a:cubicBezTo>
                    <a:pt x="8974" y="59352"/>
                    <a:pt x="-4254" y="143754"/>
                    <a:pt x="1302" y="142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ADBDEA32-B655-4408-AD92-E7CE10B1D366}"/>
                </a:ext>
              </a:extLst>
            </p:cNvPr>
            <p:cNvSpPr/>
            <p:nvPr/>
          </p:nvSpPr>
          <p:spPr>
            <a:xfrm>
              <a:off x="5303124" y="1808161"/>
              <a:ext cx="273807" cy="283056"/>
            </a:xfrm>
            <a:custGeom>
              <a:avLst/>
              <a:gdLst>
                <a:gd name="connsiteX0" fmla="*/ 170576 w 273807"/>
                <a:gd name="connsiteY0" fmla="*/ 2 h 283056"/>
                <a:gd name="connsiteX1" fmla="*/ 215026 w 273807"/>
                <a:gd name="connsiteY1" fmla="*/ 95252 h 283056"/>
                <a:gd name="connsiteX2" fmla="*/ 273764 w 273807"/>
                <a:gd name="connsiteY2" fmla="*/ 155577 h 283056"/>
                <a:gd name="connsiteX3" fmla="*/ 224551 w 273807"/>
                <a:gd name="connsiteY3" fmla="*/ 266702 h 283056"/>
                <a:gd name="connsiteX4" fmla="*/ 221376 w 273807"/>
                <a:gd name="connsiteY4" fmla="*/ 273052 h 283056"/>
                <a:gd name="connsiteX5" fmla="*/ 211851 w 273807"/>
                <a:gd name="connsiteY5" fmla="*/ 176214 h 283056"/>
                <a:gd name="connsiteX6" fmla="*/ 137239 w 273807"/>
                <a:gd name="connsiteY6" fmla="*/ 98427 h 283056"/>
                <a:gd name="connsiteX7" fmla="*/ 15001 w 273807"/>
                <a:gd name="connsiteY7" fmla="*/ 128589 h 283056"/>
                <a:gd name="connsiteX8" fmla="*/ 5476 w 273807"/>
                <a:gd name="connsiteY8" fmla="*/ 168277 h 283056"/>
                <a:gd name="connsiteX9" fmla="*/ 46751 w 273807"/>
                <a:gd name="connsiteY9" fmla="*/ 117477 h 283056"/>
                <a:gd name="connsiteX10" fmla="*/ 137239 w 273807"/>
                <a:gd name="connsiteY10" fmla="*/ 80964 h 283056"/>
                <a:gd name="connsiteX11" fmla="*/ 124539 w 273807"/>
                <a:gd name="connsiteY11" fmla="*/ 33339 h 283056"/>
                <a:gd name="connsiteX12" fmla="*/ 207089 w 273807"/>
                <a:gd name="connsiteY12" fmla="*/ 92077 h 283056"/>
                <a:gd name="connsiteX13" fmla="*/ 170576 w 273807"/>
                <a:gd name="connsiteY13" fmla="*/ 2 h 2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807" h="283056">
                  <a:moveTo>
                    <a:pt x="170576" y="2"/>
                  </a:moveTo>
                  <a:cubicBezTo>
                    <a:pt x="171899" y="531"/>
                    <a:pt x="197828" y="69323"/>
                    <a:pt x="215026" y="95252"/>
                  </a:cubicBezTo>
                  <a:cubicBezTo>
                    <a:pt x="232224" y="121181"/>
                    <a:pt x="272177" y="127002"/>
                    <a:pt x="273764" y="155577"/>
                  </a:cubicBezTo>
                  <a:cubicBezTo>
                    <a:pt x="275352" y="184152"/>
                    <a:pt x="233282" y="247123"/>
                    <a:pt x="224551" y="266702"/>
                  </a:cubicBezTo>
                  <a:cubicBezTo>
                    <a:pt x="215820" y="286281"/>
                    <a:pt x="223493" y="288133"/>
                    <a:pt x="221376" y="273052"/>
                  </a:cubicBezTo>
                  <a:cubicBezTo>
                    <a:pt x="219259" y="257971"/>
                    <a:pt x="225874" y="205318"/>
                    <a:pt x="211851" y="176214"/>
                  </a:cubicBezTo>
                  <a:cubicBezTo>
                    <a:pt x="197828" y="147110"/>
                    <a:pt x="170047" y="106364"/>
                    <a:pt x="137239" y="98427"/>
                  </a:cubicBezTo>
                  <a:cubicBezTo>
                    <a:pt x="104431" y="90490"/>
                    <a:pt x="36961" y="116947"/>
                    <a:pt x="15001" y="128589"/>
                  </a:cubicBezTo>
                  <a:cubicBezTo>
                    <a:pt x="-6959" y="140231"/>
                    <a:pt x="184" y="170129"/>
                    <a:pt x="5476" y="168277"/>
                  </a:cubicBezTo>
                  <a:cubicBezTo>
                    <a:pt x="10768" y="166425"/>
                    <a:pt x="24791" y="132029"/>
                    <a:pt x="46751" y="117477"/>
                  </a:cubicBezTo>
                  <a:cubicBezTo>
                    <a:pt x="68711" y="102925"/>
                    <a:pt x="124274" y="94987"/>
                    <a:pt x="137239" y="80964"/>
                  </a:cubicBezTo>
                  <a:cubicBezTo>
                    <a:pt x="150204" y="66941"/>
                    <a:pt x="112897" y="31487"/>
                    <a:pt x="124539" y="33339"/>
                  </a:cubicBezTo>
                  <a:cubicBezTo>
                    <a:pt x="136181" y="35191"/>
                    <a:pt x="197035" y="92077"/>
                    <a:pt x="207089" y="92077"/>
                  </a:cubicBezTo>
                  <a:cubicBezTo>
                    <a:pt x="217143" y="92077"/>
                    <a:pt x="169253" y="-527"/>
                    <a:pt x="17057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2E16526B-A4B8-4CEA-8AE0-266E479E103C}"/>
                </a:ext>
              </a:extLst>
            </p:cNvPr>
            <p:cNvSpPr/>
            <p:nvPr/>
          </p:nvSpPr>
          <p:spPr>
            <a:xfrm>
              <a:off x="5318111" y="1962099"/>
              <a:ext cx="203775" cy="86171"/>
            </a:xfrm>
            <a:custGeom>
              <a:avLst/>
              <a:gdLst>
                <a:gd name="connsiteX0" fmla="*/ 14 w 203775"/>
                <a:gd name="connsiteY0" fmla="*/ 85776 h 86171"/>
                <a:gd name="connsiteX1" fmla="*/ 171464 w 203775"/>
                <a:gd name="connsiteY1" fmla="*/ 33389 h 86171"/>
                <a:gd name="connsiteX2" fmla="*/ 203214 w 203775"/>
                <a:gd name="connsiteY2" fmla="*/ 66726 h 86171"/>
                <a:gd name="connsiteX3" fmla="*/ 161939 w 203775"/>
                <a:gd name="connsiteY3" fmla="*/ 51 h 86171"/>
                <a:gd name="connsiteX4" fmla="*/ 14 w 203775"/>
                <a:gd name="connsiteY4" fmla="*/ 85776 h 8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75" h="86171">
                  <a:moveTo>
                    <a:pt x="14" y="85776"/>
                  </a:moveTo>
                  <a:cubicBezTo>
                    <a:pt x="1601" y="91332"/>
                    <a:pt x="137597" y="36564"/>
                    <a:pt x="171464" y="33389"/>
                  </a:cubicBezTo>
                  <a:cubicBezTo>
                    <a:pt x="205331" y="30214"/>
                    <a:pt x="204801" y="72282"/>
                    <a:pt x="203214" y="66726"/>
                  </a:cubicBezTo>
                  <a:cubicBezTo>
                    <a:pt x="201627" y="61170"/>
                    <a:pt x="193424" y="-2066"/>
                    <a:pt x="161939" y="51"/>
                  </a:cubicBezTo>
                  <a:cubicBezTo>
                    <a:pt x="130454" y="2168"/>
                    <a:pt x="-1573" y="80220"/>
                    <a:pt x="14" y="85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93835AF2-6F36-4155-929A-600573B14EB3}"/>
                </a:ext>
              </a:extLst>
            </p:cNvPr>
            <p:cNvSpPr/>
            <p:nvPr/>
          </p:nvSpPr>
          <p:spPr>
            <a:xfrm>
              <a:off x="5360772" y="2015268"/>
              <a:ext cx="312375" cy="205840"/>
            </a:xfrm>
            <a:custGeom>
              <a:avLst/>
              <a:gdLst>
                <a:gd name="connsiteX0" fmla="*/ 216 w 312375"/>
                <a:gd name="connsiteY0" fmla="*/ 40545 h 205840"/>
                <a:gd name="connsiteX1" fmla="*/ 76416 w 312375"/>
                <a:gd name="connsiteY1" fmla="*/ 69120 h 205840"/>
                <a:gd name="connsiteX2" fmla="*/ 52603 w 312375"/>
                <a:gd name="connsiteY2" fmla="*/ 205645 h 205840"/>
                <a:gd name="connsiteX3" fmla="*/ 120866 w 312375"/>
                <a:gd name="connsiteY3" fmla="*/ 35782 h 205840"/>
                <a:gd name="connsiteX4" fmla="*/ 155791 w 312375"/>
                <a:gd name="connsiteY4" fmla="*/ 51657 h 205840"/>
                <a:gd name="connsiteX5" fmla="*/ 222466 w 312375"/>
                <a:gd name="connsiteY5" fmla="*/ 857 h 205840"/>
                <a:gd name="connsiteX6" fmla="*/ 281203 w 312375"/>
                <a:gd name="connsiteY6" fmla="*/ 100870 h 205840"/>
                <a:gd name="connsiteX7" fmla="*/ 260566 w 312375"/>
                <a:gd name="connsiteY7" fmla="*/ 38957 h 205840"/>
                <a:gd name="connsiteX8" fmla="*/ 258978 w 312375"/>
                <a:gd name="connsiteY8" fmla="*/ 121507 h 205840"/>
                <a:gd name="connsiteX9" fmla="*/ 154203 w 312375"/>
                <a:gd name="connsiteY9" fmla="*/ 196120 h 205840"/>
                <a:gd name="connsiteX10" fmla="*/ 311366 w 312375"/>
                <a:gd name="connsiteY10" fmla="*/ 51657 h 205840"/>
                <a:gd name="connsiteX11" fmla="*/ 216116 w 312375"/>
                <a:gd name="connsiteY11" fmla="*/ 37370 h 205840"/>
                <a:gd name="connsiteX12" fmla="*/ 106578 w 312375"/>
                <a:gd name="connsiteY12" fmla="*/ 118332 h 205840"/>
                <a:gd name="connsiteX13" fmla="*/ 44666 w 312375"/>
                <a:gd name="connsiteY13" fmla="*/ 173895 h 205840"/>
                <a:gd name="connsiteX14" fmla="*/ 52603 w 312375"/>
                <a:gd name="connsiteY14" fmla="*/ 92932 h 205840"/>
                <a:gd name="connsiteX15" fmla="*/ 216 w 312375"/>
                <a:gd name="connsiteY15" fmla="*/ 40545 h 2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375" h="205840">
                  <a:moveTo>
                    <a:pt x="216" y="40545"/>
                  </a:moveTo>
                  <a:cubicBezTo>
                    <a:pt x="4185" y="36576"/>
                    <a:pt x="67685" y="41603"/>
                    <a:pt x="76416" y="69120"/>
                  </a:cubicBezTo>
                  <a:cubicBezTo>
                    <a:pt x="85147" y="96637"/>
                    <a:pt x="45195" y="211201"/>
                    <a:pt x="52603" y="205645"/>
                  </a:cubicBezTo>
                  <a:cubicBezTo>
                    <a:pt x="60011" y="200089"/>
                    <a:pt x="103668" y="61447"/>
                    <a:pt x="120866" y="35782"/>
                  </a:cubicBezTo>
                  <a:cubicBezTo>
                    <a:pt x="138064" y="10117"/>
                    <a:pt x="138858" y="57478"/>
                    <a:pt x="155791" y="51657"/>
                  </a:cubicBezTo>
                  <a:cubicBezTo>
                    <a:pt x="172724" y="45836"/>
                    <a:pt x="201564" y="-7345"/>
                    <a:pt x="222466" y="857"/>
                  </a:cubicBezTo>
                  <a:cubicBezTo>
                    <a:pt x="243368" y="9059"/>
                    <a:pt x="274853" y="94520"/>
                    <a:pt x="281203" y="100870"/>
                  </a:cubicBezTo>
                  <a:cubicBezTo>
                    <a:pt x="287553" y="107220"/>
                    <a:pt x="264270" y="35518"/>
                    <a:pt x="260566" y="38957"/>
                  </a:cubicBezTo>
                  <a:cubicBezTo>
                    <a:pt x="256862" y="42396"/>
                    <a:pt x="276705" y="95313"/>
                    <a:pt x="258978" y="121507"/>
                  </a:cubicBezTo>
                  <a:cubicBezTo>
                    <a:pt x="241251" y="147701"/>
                    <a:pt x="145472" y="207762"/>
                    <a:pt x="154203" y="196120"/>
                  </a:cubicBezTo>
                  <a:cubicBezTo>
                    <a:pt x="162934" y="184478"/>
                    <a:pt x="301047" y="78115"/>
                    <a:pt x="311366" y="51657"/>
                  </a:cubicBezTo>
                  <a:cubicBezTo>
                    <a:pt x="321685" y="25199"/>
                    <a:pt x="250247" y="26258"/>
                    <a:pt x="216116" y="37370"/>
                  </a:cubicBezTo>
                  <a:cubicBezTo>
                    <a:pt x="181985" y="48482"/>
                    <a:pt x="135153" y="95578"/>
                    <a:pt x="106578" y="118332"/>
                  </a:cubicBezTo>
                  <a:cubicBezTo>
                    <a:pt x="78003" y="141086"/>
                    <a:pt x="53662" y="178128"/>
                    <a:pt x="44666" y="173895"/>
                  </a:cubicBezTo>
                  <a:cubicBezTo>
                    <a:pt x="35670" y="169662"/>
                    <a:pt x="57101" y="110395"/>
                    <a:pt x="52603" y="92932"/>
                  </a:cubicBezTo>
                  <a:cubicBezTo>
                    <a:pt x="48105" y="75469"/>
                    <a:pt x="-3753" y="44514"/>
                    <a:pt x="216" y="40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FB01744B-E349-47F5-97D5-D49DBC6A7543}"/>
                </a:ext>
              </a:extLst>
            </p:cNvPr>
            <p:cNvSpPr/>
            <p:nvPr/>
          </p:nvSpPr>
          <p:spPr>
            <a:xfrm>
              <a:off x="5412948" y="2157281"/>
              <a:ext cx="319390" cy="185967"/>
            </a:xfrm>
            <a:custGeom>
              <a:avLst/>
              <a:gdLst>
                <a:gd name="connsiteX0" fmla="*/ 427 w 319390"/>
                <a:gd name="connsiteY0" fmla="*/ 128719 h 185967"/>
                <a:gd name="connsiteX1" fmla="*/ 273477 w 319390"/>
                <a:gd name="connsiteY1" fmla="*/ 1719 h 185967"/>
                <a:gd name="connsiteX2" fmla="*/ 271890 w 319390"/>
                <a:gd name="connsiteY2" fmla="*/ 55694 h 185967"/>
                <a:gd name="connsiteX3" fmla="*/ 270302 w 319390"/>
                <a:gd name="connsiteY3" fmla="*/ 62044 h 185967"/>
                <a:gd name="connsiteX4" fmla="*/ 263952 w 319390"/>
                <a:gd name="connsiteY4" fmla="*/ 93794 h 185967"/>
                <a:gd name="connsiteX5" fmla="*/ 313165 w 319390"/>
                <a:gd name="connsiteY5" fmla="*/ 103319 h 185967"/>
                <a:gd name="connsiteX6" fmla="*/ 102027 w 319390"/>
                <a:gd name="connsiteY6" fmla="*/ 185869 h 185967"/>
                <a:gd name="connsiteX7" fmla="*/ 208390 w 319390"/>
                <a:gd name="connsiteY7" fmla="*/ 119194 h 185967"/>
                <a:gd name="connsiteX8" fmla="*/ 240140 w 319390"/>
                <a:gd name="connsiteY8" fmla="*/ 79507 h 185967"/>
                <a:gd name="connsiteX9" fmla="*/ 211565 w 319390"/>
                <a:gd name="connsiteY9" fmla="*/ 39819 h 185967"/>
                <a:gd name="connsiteX10" fmla="*/ 427 w 319390"/>
                <a:gd name="connsiteY10" fmla="*/ 128719 h 1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9390" h="185967">
                  <a:moveTo>
                    <a:pt x="427" y="128719"/>
                  </a:moveTo>
                  <a:cubicBezTo>
                    <a:pt x="10746" y="122369"/>
                    <a:pt x="228233" y="13890"/>
                    <a:pt x="273477" y="1719"/>
                  </a:cubicBezTo>
                  <a:cubicBezTo>
                    <a:pt x="318721" y="-10452"/>
                    <a:pt x="272419" y="45640"/>
                    <a:pt x="271890" y="55694"/>
                  </a:cubicBezTo>
                  <a:cubicBezTo>
                    <a:pt x="271361" y="65748"/>
                    <a:pt x="271625" y="55694"/>
                    <a:pt x="270302" y="62044"/>
                  </a:cubicBezTo>
                  <a:cubicBezTo>
                    <a:pt x="268979" y="68394"/>
                    <a:pt x="256808" y="86915"/>
                    <a:pt x="263952" y="93794"/>
                  </a:cubicBezTo>
                  <a:cubicBezTo>
                    <a:pt x="271096" y="100673"/>
                    <a:pt x="340152" y="87973"/>
                    <a:pt x="313165" y="103319"/>
                  </a:cubicBezTo>
                  <a:cubicBezTo>
                    <a:pt x="286178" y="118665"/>
                    <a:pt x="119490" y="183223"/>
                    <a:pt x="102027" y="185869"/>
                  </a:cubicBezTo>
                  <a:cubicBezTo>
                    <a:pt x="84564" y="188515"/>
                    <a:pt x="185371" y="136921"/>
                    <a:pt x="208390" y="119194"/>
                  </a:cubicBezTo>
                  <a:cubicBezTo>
                    <a:pt x="231409" y="101467"/>
                    <a:pt x="239611" y="92736"/>
                    <a:pt x="240140" y="79507"/>
                  </a:cubicBezTo>
                  <a:cubicBezTo>
                    <a:pt x="240669" y="66278"/>
                    <a:pt x="253634" y="31881"/>
                    <a:pt x="211565" y="39819"/>
                  </a:cubicBezTo>
                  <a:cubicBezTo>
                    <a:pt x="169496" y="47756"/>
                    <a:pt x="-9892" y="135069"/>
                    <a:pt x="427" y="1287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4F4B61A3-7E6A-4207-BF20-1684BBB1190E}"/>
                </a:ext>
              </a:extLst>
            </p:cNvPr>
            <p:cNvSpPr/>
            <p:nvPr/>
          </p:nvSpPr>
          <p:spPr>
            <a:xfrm>
              <a:off x="5488973" y="2356066"/>
              <a:ext cx="226126" cy="95055"/>
            </a:xfrm>
            <a:custGeom>
              <a:avLst/>
              <a:gdLst>
                <a:gd name="connsiteX0" fmla="*/ 602 w 226126"/>
                <a:gd name="connsiteY0" fmla="*/ 95034 h 95055"/>
                <a:gd name="connsiteX1" fmla="*/ 110140 w 226126"/>
                <a:gd name="connsiteY1" fmla="*/ 12484 h 95055"/>
                <a:gd name="connsiteX2" fmla="*/ 226027 w 226126"/>
                <a:gd name="connsiteY2" fmla="*/ 48997 h 95055"/>
                <a:gd name="connsiteX3" fmla="*/ 129190 w 226126"/>
                <a:gd name="connsiteY3" fmla="*/ 1372 h 95055"/>
                <a:gd name="connsiteX4" fmla="*/ 67277 w 226126"/>
                <a:gd name="connsiteY4" fmla="*/ 20422 h 95055"/>
                <a:gd name="connsiteX5" fmla="*/ 602 w 226126"/>
                <a:gd name="connsiteY5" fmla="*/ 95034 h 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26" h="95055">
                  <a:moveTo>
                    <a:pt x="602" y="95034"/>
                  </a:moveTo>
                  <a:cubicBezTo>
                    <a:pt x="7746" y="93711"/>
                    <a:pt x="72569" y="20157"/>
                    <a:pt x="110140" y="12484"/>
                  </a:cubicBezTo>
                  <a:cubicBezTo>
                    <a:pt x="147711" y="4811"/>
                    <a:pt x="222852" y="50849"/>
                    <a:pt x="226027" y="48997"/>
                  </a:cubicBezTo>
                  <a:cubicBezTo>
                    <a:pt x="229202" y="47145"/>
                    <a:pt x="155648" y="6134"/>
                    <a:pt x="129190" y="1372"/>
                  </a:cubicBezTo>
                  <a:cubicBezTo>
                    <a:pt x="102732" y="-3390"/>
                    <a:pt x="82623" y="4547"/>
                    <a:pt x="67277" y="20422"/>
                  </a:cubicBezTo>
                  <a:cubicBezTo>
                    <a:pt x="51931" y="36297"/>
                    <a:pt x="-6542" y="96357"/>
                    <a:pt x="602" y="95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DD5F9551-28C9-43D8-85BF-FE679FE1BD72}"/>
                </a:ext>
              </a:extLst>
            </p:cNvPr>
            <p:cNvSpPr/>
            <p:nvPr/>
          </p:nvSpPr>
          <p:spPr>
            <a:xfrm>
              <a:off x="5471962" y="2326825"/>
              <a:ext cx="256333" cy="89681"/>
            </a:xfrm>
            <a:custGeom>
              <a:avLst/>
              <a:gdLst>
                <a:gd name="connsiteX0" fmla="*/ 151 w 256333"/>
                <a:gd name="connsiteY0" fmla="*/ 54425 h 89681"/>
                <a:gd name="connsiteX1" fmla="*/ 168426 w 256333"/>
                <a:gd name="connsiteY1" fmla="*/ 450 h 89681"/>
                <a:gd name="connsiteX2" fmla="*/ 236688 w 256333"/>
                <a:gd name="connsiteY2" fmla="*/ 30613 h 89681"/>
                <a:gd name="connsiteX3" fmla="*/ 254151 w 256333"/>
                <a:gd name="connsiteY3" fmla="*/ 65538 h 89681"/>
                <a:gd name="connsiteX4" fmla="*/ 254151 w 256333"/>
                <a:gd name="connsiteY4" fmla="*/ 89350 h 89681"/>
                <a:gd name="connsiteX5" fmla="*/ 236688 w 256333"/>
                <a:gd name="connsiteY5" fmla="*/ 48075 h 89681"/>
                <a:gd name="connsiteX6" fmla="*/ 139851 w 256333"/>
                <a:gd name="connsiteY6" fmla="*/ 21088 h 89681"/>
                <a:gd name="connsiteX7" fmla="*/ 151 w 256333"/>
                <a:gd name="connsiteY7" fmla="*/ 54425 h 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333" h="89681">
                  <a:moveTo>
                    <a:pt x="151" y="54425"/>
                  </a:moveTo>
                  <a:cubicBezTo>
                    <a:pt x="4913" y="50985"/>
                    <a:pt x="129003" y="4419"/>
                    <a:pt x="168426" y="450"/>
                  </a:cubicBezTo>
                  <a:cubicBezTo>
                    <a:pt x="207849" y="-3519"/>
                    <a:pt x="222401" y="19765"/>
                    <a:pt x="236688" y="30613"/>
                  </a:cubicBezTo>
                  <a:cubicBezTo>
                    <a:pt x="250975" y="41461"/>
                    <a:pt x="251241" y="55749"/>
                    <a:pt x="254151" y="65538"/>
                  </a:cubicBezTo>
                  <a:cubicBezTo>
                    <a:pt x="257062" y="75328"/>
                    <a:pt x="257061" y="92260"/>
                    <a:pt x="254151" y="89350"/>
                  </a:cubicBezTo>
                  <a:cubicBezTo>
                    <a:pt x="251241" y="86440"/>
                    <a:pt x="255738" y="59452"/>
                    <a:pt x="236688" y="48075"/>
                  </a:cubicBezTo>
                  <a:cubicBezTo>
                    <a:pt x="217638" y="36698"/>
                    <a:pt x="175834" y="22146"/>
                    <a:pt x="139851" y="21088"/>
                  </a:cubicBezTo>
                  <a:cubicBezTo>
                    <a:pt x="103868" y="20030"/>
                    <a:pt x="-4611" y="57865"/>
                    <a:pt x="151" y="54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161ED1F8-CCEB-4A79-97D0-F6AC4BBC46E0}"/>
                </a:ext>
              </a:extLst>
            </p:cNvPr>
            <p:cNvSpPr/>
            <p:nvPr/>
          </p:nvSpPr>
          <p:spPr>
            <a:xfrm>
              <a:off x="5538781" y="2381245"/>
              <a:ext cx="179402" cy="82653"/>
            </a:xfrm>
            <a:custGeom>
              <a:avLst/>
              <a:gdLst>
                <a:gd name="connsiteX0" fmla="*/ 7 w 179402"/>
                <a:gd name="connsiteY0" fmla="*/ 82555 h 82653"/>
                <a:gd name="connsiteX1" fmla="*/ 93669 w 179402"/>
                <a:gd name="connsiteY1" fmla="*/ 17468 h 82653"/>
                <a:gd name="connsiteX2" fmla="*/ 179394 w 179402"/>
                <a:gd name="connsiteY2" fmla="*/ 49218 h 82653"/>
                <a:gd name="connsiteX3" fmla="*/ 98432 w 179402"/>
                <a:gd name="connsiteY3" fmla="*/ 5 h 82653"/>
                <a:gd name="connsiteX4" fmla="*/ 7 w 179402"/>
                <a:gd name="connsiteY4" fmla="*/ 82555 h 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02" h="82653">
                  <a:moveTo>
                    <a:pt x="7" y="82555"/>
                  </a:moveTo>
                  <a:cubicBezTo>
                    <a:pt x="-787" y="85465"/>
                    <a:pt x="63771" y="23024"/>
                    <a:pt x="93669" y="17468"/>
                  </a:cubicBezTo>
                  <a:cubicBezTo>
                    <a:pt x="123567" y="11912"/>
                    <a:pt x="178600" y="52128"/>
                    <a:pt x="179394" y="49218"/>
                  </a:cubicBezTo>
                  <a:cubicBezTo>
                    <a:pt x="180188" y="46308"/>
                    <a:pt x="123038" y="799"/>
                    <a:pt x="98432" y="5"/>
                  </a:cubicBezTo>
                  <a:cubicBezTo>
                    <a:pt x="73826" y="-789"/>
                    <a:pt x="801" y="79645"/>
                    <a:pt x="7" y="82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28539FE7-FE92-47F7-BB6E-BE2F9EFFD5C0}"/>
                </a:ext>
              </a:extLst>
            </p:cNvPr>
            <p:cNvSpPr/>
            <p:nvPr/>
          </p:nvSpPr>
          <p:spPr>
            <a:xfrm>
              <a:off x="5473245" y="2423705"/>
              <a:ext cx="232332" cy="59744"/>
            </a:xfrm>
            <a:custGeom>
              <a:avLst/>
              <a:gdLst>
                <a:gd name="connsiteX0" fmla="*/ 455 w 232332"/>
                <a:gd name="connsiteY0" fmla="*/ 40095 h 59744"/>
                <a:gd name="connsiteX1" fmla="*/ 140155 w 232332"/>
                <a:gd name="connsiteY1" fmla="*/ 46445 h 59744"/>
                <a:gd name="connsiteX2" fmla="*/ 170318 w 232332"/>
                <a:gd name="connsiteY2" fmla="*/ 33745 h 59744"/>
                <a:gd name="connsiteX3" fmla="*/ 232230 w 232332"/>
                <a:gd name="connsiteY3" fmla="*/ 408 h 59744"/>
                <a:gd name="connsiteX4" fmla="*/ 154443 w 232332"/>
                <a:gd name="connsiteY4" fmla="*/ 59145 h 59744"/>
                <a:gd name="connsiteX5" fmla="*/ 97293 w 232332"/>
                <a:gd name="connsiteY5" fmla="*/ 32158 h 59744"/>
                <a:gd name="connsiteX6" fmla="*/ 455 w 232332"/>
                <a:gd name="connsiteY6" fmla="*/ 40095 h 5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32" h="59744">
                  <a:moveTo>
                    <a:pt x="455" y="40095"/>
                  </a:moveTo>
                  <a:cubicBezTo>
                    <a:pt x="7599" y="42476"/>
                    <a:pt x="111845" y="47503"/>
                    <a:pt x="140155" y="46445"/>
                  </a:cubicBezTo>
                  <a:cubicBezTo>
                    <a:pt x="168465" y="45387"/>
                    <a:pt x="154972" y="41418"/>
                    <a:pt x="170318" y="33745"/>
                  </a:cubicBezTo>
                  <a:cubicBezTo>
                    <a:pt x="185664" y="26072"/>
                    <a:pt x="234876" y="-3825"/>
                    <a:pt x="232230" y="408"/>
                  </a:cubicBezTo>
                  <a:cubicBezTo>
                    <a:pt x="229584" y="4641"/>
                    <a:pt x="176932" y="53853"/>
                    <a:pt x="154443" y="59145"/>
                  </a:cubicBezTo>
                  <a:cubicBezTo>
                    <a:pt x="131954" y="64437"/>
                    <a:pt x="122428" y="32952"/>
                    <a:pt x="97293" y="32158"/>
                  </a:cubicBezTo>
                  <a:cubicBezTo>
                    <a:pt x="72158" y="31364"/>
                    <a:pt x="-6689" y="37714"/>
                    <a:pt x="455" y="40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63C33F10-9DCA-46B7-8F88-5458A748E852}"/>
                </a:ext>
              </a:extLst>
            </p:cNvPr>
            <p:cNvSpPr/>
            <p:nvPr/>
          </p:nvSpPr>
          <p:spPr>
            <a:xfrm>
              <a:off x="5506099" y="2496937"/>
              <a:ext cx="226897" cy="75208"/>
            </a:xfrm>
            <a:custGeom>
              <a:avLst/>
              <a:gdLst>
                <a:gd name="connsiteX0" fmla="*/ 939 w 226897"/>
                <a:gd name="connsiteY0" fmla="*/ 14488 h 75208"/>
                <a:gd name="connsiteX1" fmla="*/ 146989 w 226897"/>
                <a:gd name="connsiteY1" fmla="*/ 201 h 75208"/>
                <a:gd name="connsiteX2" fmla="*/ 173976 w 226897"/>
                <a:gd name="connsiteY2" fmla="*/ 25601 h 75208"/>
                <a:gd name="connsiteX3" fmla="*/ 35864 w 226897"/>
                <a:gd name="connsiteY3" fmla="*/ 73226 h 75208"/>
                <a:gd name="connsiteX4" fmla="*/ 89839 w 226897"/>
                <a:gd name="connsiteY4" fmla="*/ 66876 h 75208"/>
                <a:gd name="connsiteX5" fmla="*/ 226364 w 226897"/>
                <a:gd name="connsiteY5" fmla="*/ 28776 h 75208"/>
                <a:gd name="connsiteX6" fmla="*/ 939 w 226897"/>
                <a:gd name="connsiteY6" fmla="*/ 14488 h 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97" h="75208">
                  <a:moveTo>
                    <a:pt x="939" y="14488"/>
                  </a:moveTo>
                  <a:cubicBezTo>
                    <a:pt x="-12290" y="9726"/>
                    <a:pt x="118150" y="-1651"/>
                    <a:pt x="146989" y="201"/>
                  </a:cubicBezTo>
                  <a:cubicBezTo>
                    <a:pt x="175829" y="2053"/>
                    <a:pt x="192497" y="13430"/>
                    <a:pt x="173976" y="25601"/>
                  </a:cubicBezTo>
                  <a:cubicBezTo>
                    <a:pt x="155455" y="37772"/>
                    <a:pt x="49887" y="66347"/>
                    <a:pt x="35864" y="73226"/>
                  </a:cubicBezTo>
                  <a:cubicBezTo>
                    <a:pt x="21841" y="80105"/>
                    <a:pt x="89839" y="66876"/>
                    <a:pt x="89839" y="66876"/>
                  </a:cubicBezTo>
                  <a:cubicBezTo>
                    <a:pt x="121589" y="59468"/>
                    <a:pt x="235624" y="40947"/>
                    <a:pt x="226364" y="28776"/>
                  </a:cubicBezTo>
                  <a:cubicBezTo>
                    <a:pt x="217104" y="16605"/>
                    <a:pt x="14168" y="19250"/>
                    <a:pt x="939" y="14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63C8B2C0-C1ED-4B61-BE28-9528C8A5ABBD}"/>
                </a:ext>
              </a:extLst>
            </p:cNvPr>
            <p:cNvSpPr/>
            <p:nvPr/>
          </p:nvSpPr>
          <p:spPr>
            <a:xfrm>
              <a:off x="5540225" y="2551062"/>
              <a:ext cx="104921" cy="142213"/>
            </a:xfrm>
            <a:custGeom>
              <a:avLst/>
              <a:gdLst>
                <a:gd name="connsiteX0" fmla="*/ 76350 w 104921"/>
                <a:gd name="connsiteY0" fmla="*/ 51 h 142213"/>
                <a:gd name="connsiteX1" fmla="*/ 70000 w 104921"/>
                <a:gd name="connsiteY1" fmla="*/ 74663 h 142213"/>
                <a:gd name="connsiteX2" fmla="*/ 6500 w 104921"/>
                <a:gd name="connsiteY2" fmla="*/ 139751 h 142213"/>
                <a:gd name="connsiteX3" fmla="*/ 12850 w 104921"/>
                <a:gd name="connsiteY3" fmla="*/ 122288 h 142213"/>
                <a:gd name="connsiteX4" fmla="*/ 101750 w 104921"/>
                <a:gd name="connsiteY4" fmla="*/ 63551 h 142213"/>
                <a:gd name="connsiteX5" fmla="*/ 76350 w 104921"/>
                <a:gd name="connsiteY5" fmla="*/ 51 h 14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21" h="142213">
                  <a:moveTo>
                    <a:pt x="76350" y="51"/>
                  </a:moveTo>
                  <a:cubicBezTo>
                    <a:pt x="71058" y="1903"/>
                    <a:pt x="81642" y="51380"/>
                    <a:pt x="70000" y="74663"/>
                  </a:cubicBezTo>
                  <a:cubicBezTo>
                    <a:pt x="58358" y="97946"/>
                    <a:pt x="16025" y="131814"/>
                    <a:pt x="6500" y="139751"/>
                  </a:cubicBezTo>
                  <a:cubicBezTo>
                    <a:pt x="-3025" y="147688"/>
                    <a:pt x="-3025" y="134988"/>
                    <a:pt x="12850" y="122288"/>
                  </a:cubicBezTo>
                  <a:cubicBezTo>
                    <a:pt x="28725" y="109588"/>
                    <a:pt x="88256" y="80749"/>
                    <a:pt x="101750" y="63551"/>
                  </a:cubicBezTo>
                  <a:cubicBezTo>
                    <a:pt x="115244" y="46353"/>
                    <a:pt x="81642" y="-1801"/>
                    <a:pt x="76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8B492533-4BF7-4AEE-8FB9-EEAADA71E1CC}"/>
                </a:ext>
              </a:extLst>
            </p:cNvPr>
            <p:cNvSpPr/>
            <p:nvPr/>
          </p:nvSpPr>
          <p:spPr>
            <a:xfrm>
              <a:off x="5306930" y="2203445"/>
              <a:ext cx="205447" cy="371516"/>
            </a:xfrm>
            <a:custGeom>
              <a:avLst/>
              <a:gdLst>
                <a:gd name="connsiteX0" fmla="*/ 83 w 205447"/>
                <a:gd name="connsiteY0" fmla="*/ 5 h 371516"/>
                <a:gd name="connsiteX1" fmla="*/ 130258 w 205447"/>
                <a:gd name="connsiteY1" fmla="*/ 139705 h 371516"/>
                <a:gd name="connsiteX2" fmla="*/ 203283 w 205447"/>
                <a:gd name="connsiteY2" fmla="*/ 365130 h 371516"/>
                <a:gd name="connsiteX3" fmla="*/ 179470 w 205447"/>
                <a:gd name="connsiteY3" fmla="*/ 295280 h 371516"/>
                <a:gd name="connsiteX4" fmla="*/ 111208 w 205447"/>
                <a:gd name="connsiteY4" fmla="*/ 144468 h 371516"/>
                <a:gd name="connsiteX5" fmla="*/ 83 w 205447"/>
                <a:gd name="connsiteY5" fmla="*/ 5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47" h="371516">
                  <a:moveTo>
                    <a:pt x="83" y="5"/>
                  </a:moveTo>
                  <a:cubicBezTo>
                    <a:pt x="3258" y="-789"/>
                    <a:pt x="96391" y="78851"/>
                    <a:pt x="130258" y="139705"/>
                  </a:cubicBezTo>
                  <a:cubicBezTo>
                    <a:pt x="164125" y="200559"/>
                    <a:pt x="195081" y="339201"/>
                    <a:pt x="203283" y="365130"/>
                  </a:cubicBezTo>
                  <a:cubicBezTo>
                    <a:pt x="211485" y="391059"/>
                    <a:pt x="194816" y="332057"/>
                    <a:pt x="179470" y="295280"/>
                  </a:cubicBezTo>
                  <a:cubicBezTo>
                    <a:pt x="164124" y="258503"/>
                    <a:pt x="137402" y="188918"/>
                    <a:pt x="111208" y="144468"/>
                  </a:cubicBezTo>
                  <a:cubicBezTo>
                    <a:pt x="85014" y="100018"/>
                    <a:pt x="-3092" y="799"/>
                    <a:pt x="8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9584B557-D18C-43F2-88EE-C1446A029497}"/>
                </a:ext>
              </a:extLst>
            </p:cNvPr>
            <p:cNvSpPr/>
            <p:nvPr/>
          </p:nvSpPr>
          <p:spPr>
            <a:xfrm>
              <a:off x="5390714" y="2355785"/>
              <a:ext cx="145850" cy="538654"/>
            </a:xfrm>
            <a:custGeom>
              <a:avLst/>
              <a:gdLst>
                <a:gd name="connsiteX0" fmla="*/ 436 w 145850"/>
                <a:gd name="connsiteY0" fmla="*/ 65 h 538654"/>
                <a:gd name="connsiteX1" fmla="*/ 94099 w 145850"/>
                <a:gd name="connsiteY1" fmla="*/ 219140 h 538654"/>
                <a:gd name="connsiteX2" fmla="*/ 109974 w 145850"/>
                <a:gd name="connsiteY2" fmla="*/ 269940 h 538654"/>
                <a:gd name="connsiteX3" fmla="*/ 125849 w 145850"/>
                <a:gd name="connsiteY3" fmla="*/ 531878 h 538654"/>
                <a:gd name="connsiteX4" fmla="*/ 132199 w 145850"/>
                <a:gd name="connsiteY4" fmla="*/ 442978 h 538654"/>
                <a:gd name="connsiteX5" fmla="*/ 136961 w 145850"/>
                <a:gd name="connsiteY5" fmla="*/ 242953 h 538654"/>
                <a:gd name="connsiteX6" fmla="*/ 436 w 145850"/>
                <a:gd name="connsiteY6" fmla="*/ 65 h 5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50" h="538654">
                  <a:moveTo>
                    <a:pt x="436" y="65"/>
                  </a:moveTo>
                  <a:cubicBezTo>
                    <a:pt x="-6707" y="-3904"/>
                    <a:pt x="75843" y="174161"/>
                    <a:pt x="94099" y="219140"/>
                  </a:cubicBezTo>
                  <a:cubicBezTo>
                    <a:pt x="112355" y="264119"/>
                    <a:pt x="104682" y="217817"/>
                    <a:pt x="109974" y="269940"/>
                  </a:cubicBezTo>
                  <a:cubicBezTo>
                    <a:pt x="115266" y="322063"/>
                    <a:pt x="122145" y="503038"/>
                    <a:pt x="125849" y="531878"/>
                  </a:cubicBezTo>
                  <a:cubicBezTo>
                    <a:pt x="129553" y="560718"/>
                    <a:pt x="130347" y="491132"/>
                    <a:pt x="132199" y="442978"/>
                  </a:cubicBezTo>
                  <a:cubicBezTo>
                    <a:pt x="134051" y="394824"/>
                    <a:pt x="158657" y="314920"/>
                    <a:pt x="136961" y="242953"/>
                  </a:cubicBezTo>
                  <a:cubicBezTo>
                    <a:pt x="115265" y="170986"/>
                    <a:pt x="7579" y="4034"/>
                    <a:pt x="436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168A500F-2E29-4D6A-BA8F-E382FBA92631}"/>
                </a:ext>
              </a:extLst>
            </p:cNvPr>
            <p:cNvSpPr/>
            <p:nvPr/>
          </p:nvSpPr>
          <p:spPr>
            <a:xfrm>
              <a:off x="5386802" y="2088895"/>
              <a:ext cx="225419" cy="163945"/>
            </a:xfrm>
            <a:custGeom>
              <a:avLst/>
              <a:gdLst>
                <a:gd name="connsiteX0" fmla="*/ 225011 w 225419"/>
                <a:gd name="connsiteY0" fmla="*/ 255 h 163945"/>
                <a:gd name="connsiteX1" fmla="*/ 118648 w 225419"/>
                <a:gd name="connsiteY1" fmla="*/ 65343 h 163945"/>
                <a:gd name="connsiteX2" fmla="*/ 75786 w 225419"/>
                <a:gd name="connsiteY2" fmla="*/ 155830 h 163945"/>
                <a:gd name="connsiteX3" fmla="*/ 28161 w 225419"/>
                <a:gd name="connsiteY3" fmla="*/ 155830 h 163945"/>
                <a:gd name="connsiteX4" fmla="*/ 1173 w 225419"/>
                <a:gd name="connsiteY4" fmla="*/ 122493 h 163945"/>
                <a:gd name="connsiteX5" fmla="*/ 66261 w 225419"/>
                <a:gd name="connsiteY5" fmla="*/ 135193 h 163945"/>
                <a:gd name="connsiteX6" fmla="*/ 75786 w 225419"/>
                <a:gd name="connsiteY6" fmla="*/ 89155 h 163945"/>
                <a:gd name="connsiteX7" fmla="*/ 225011 w 225419"/>
                <a:gd name="connsiteY7" fmla="*/ 255 h 1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19" h="163945">
                  <a:moveTo>
                    <a:pt x="225011" y="255"/>
                  </a:moveTo>
                  <a:cubicBezTo>
                    <a:pt x="232155" y="-3714"/>
                    <a:pt x="143519" y="39414"/>
                    <a:pt x="118648" y="65343"/>
                  </a:cubicBezTo>
                  <a:cubicBezTo>
                    <a:pt x="93777" y="91272"/>
                    <a:pt x="90867" y="140749"/>
                    <a:pt x="75786" y="155830"/>
                  </a:cubicBezTo>
                  <a:cubicBezTo>
                    <a:pt x="60705" y="170911"/>
                    <a:pt x="40596" y="161386"/>
                    <a:pt x="28161" y="155830"/>
                  </a:cubicBezTo>
                  <a:cubicBezTo>
                    <a:pt x="15726" y="150274"/>
                    <a:pt x="-5177" y="125932"/>
                    <a:pt x="1173" y="122493"/>
                  </a:cubicBezTo>
                  <a:cubicBezTo>
                    <a:pt x="7523" y="119054"/>
                    <a:pt x="53825" y="140749"/>
                    <a:pt x="66261" y="135193"/>
                  </a:cubicBezTo>
                  <a:cubicBezTo>
                    <a:pt x="78696" y="129637"/>
                    <a:pt x="48269" y="109792"/>
                    <a:pt x="75786" y="89155"/>
                  </a:cubicBezTo>
                  <a:cubicBezTo>
                    <a:pt x="103303" y="68518"/>
                    <a:pt x="217867" y="4224"/>
                    <a:pt x="225011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320BF38D-50E2-4599-9BBA-4CF4048E9C92}"/>
                </a:ext>
              </a:extLst>
            </p:cNvPr>
            <p:cNvSpPr/>
            <p:nvPr/>
          </p:nvSpPr>
          <p:spPr>
            <a:xfrm>
              <a:off x="5451464" y="2222500"/>
              <a:ext cx="209561" cy="79452"/>
            </a:xfrm>
            <a:custGeom>
              <a:avLst/>
              <a:gdLst>
                <a:gd name="connsiteX0" fmla="*/ 209561 w 209561"/>
                <a:gd name="connsiteY0" fmla="*/ 0 h 79452"/>
                <a:gd name="connsiteX1" fmla="*/ 58749 w 209561"/>
                <a:gd name="connsiteY1" fmla="*/ 63500 h 79452"/>
                <a:gd name="connsiteX2" fmla="*/ 11 w 209561"/>
                <a:gd name="connsiteY2" fmla="*/ 79375 h 79452"/>
                <a:gd name="connsiteX3" fmla="*/ 53986 w 209561"/>
                <a:gd name="connsiteY3" fmla="*/ 69850 h 79452"/>
                <a:gd name="connsiteX4" fmla="*/ 85736 w 209561"/>
                <a:gd name="connsiteY4" fmla="*/ 76200 h 79452"/>
                <a:gd name="connsiteX5" fmla="*/ 128599 w 209561"/>
                <a:gd name="connsiteY5" fmla="*/ 53975 h 79452"/>
                <a:gd name="connsiteX6" fmla="*/ 209561 w 209561"/>
                <a:gd name="connsiteY6" fmla="*/ 0 h 7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61" h="79452">
                  <a:moveTo>
                    <a:pt x="209561" y="0"/>
                  </a:moveTo>
                  <a:cubicBezTo>
                    <a:pt x="151617" y="25135"/>
                    <a:pt x="93674" y="50271"/>
                    <a:pt x="58749" y="63500"/>
                  </a:cubicBezTo>
                  <a:cubicBezTo>
                    <a:pt x="23824" y="76729"/>
                    <a:pt x="805" y="78317"/>
                    <a:pt x="11" y="79375"/>
                  </a:cubicBezTo>
                  <a:cubicBezTo>
                    <a:pt x="-783" y="80433"/>
                    <a:pt x="39698" y="70379"/>
                    <a:pt x="53986" y="69850"/>
                  </a:cubicBezTo>
                  <a:cubicBezTo>
                    <a:pt x="68273" y="69321"/>
                    <a:pt x="73301" y="78846"/>
                    <a:pt x="85736" y="76200"/>
                  </a:cubicBezTo>
                  <a:cubicBezTo>
                    <a:pt x="98171" y="73554"/>
                    <a:pt x="107961" y="64823"/>
                    <a:pt x="128599" y="53975"/>
                  </a:cubicBezTo>
                  <a:lnTo>
                    <a:pt x="20956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E1C53FE2-0FC2-4E08-B6FD-5FE67E6DA065}"/>
                </a:ext>
              </a:extLst>
            </p:cNvPr>
            <p:cNvSpPr/>
            <p:nvPr/>
          </p:nvSpPr>
          <p:spPr>
            <a:xfrm>
              <a:off x="3841741" y="2997042"/>
              <a:ext cx="59988" cy="308021"/>
            </a:xfrm>
            <a:custGeom>
              <a:avLst/>
              <a:gdLst>
                <a:gd name="connsiteX0" fmla="*/ 58747 w 59988"/>
                <a:gd name="connsiteY0" fmla="*/ 158 h 308021"/>
                <a:gd name="connsiteX1" fmla="*/ 6359 w 59988"/>
                <a:gd name="connsiteY1" fmla="*/ 62071 h 308021"/>
                <a:gd name="connsiteX2" fmla="*/ 1597 w 59988"/>
                <a:gd name="connsiteY2" fmla="*/ 306546 h 308021"/>
                <a:gd name="connsiteX3" fmla="*/ 12709 w 59988"/>
                <a:gd name="connsiteY3" fmla="*/ 158908 h 308021"/>
                <a:gd name="connsiteX4" fmla="*/ 41284 w 59988"/>
                <a:gd name="connsiteY4" fmla="*/ 47783 h 308021"/>
                <a:gd name="connsiteX5" fmla="*/ 58747 w 59988"/>
                <a:gd name="connsiteY5" fmla="*/ 158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88" h="308021">
                  <a:moveTo>
                    <a:pt x="58747" y="158"/>
                  </a:moveTo>
                  <a:cubicBezTo>
                    <a:pt x="52926" y="2539"/>
                    <a:pt x="15884" y="11006"/>
                    <a:pt x="6359" y="62071"/>
                  </a:cubicBezTo>
                  <a:cubicBezTo>
                    <a:pt x="-3166" y="113136"/>
                    <a:pt x="539" y="290407"/>
                    <a:pt x="1597" y="306546"/>
                  </a:cubicBezTo>
                  <a:cubicBezTo>
                    <a:pt x="2655" y="322685"/>
                    <a:pt x="6095" y="202035"/>
                    <a:pt x="12709" y="158908"/>
                  </a:cubicBezTo>
                  <a:cubicBezTo>
                    <a:pt x="19323" y="115781"/>
                    <a:pt x="34140" y="72918"/>
                    <a:pt x="41284" y="47783"/>
                  </a:cubicBezTo>
                  <a:cubicBezTo>
                    <a:pt x="48428" y="22648"/>
                    <a:pt x="64568" y="-2223"/>
                    <a:pt x="58747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C3AA409A-FE20-44FB-B848-6366013011B6}"/>
                </a:ext>
              </a:extLst>
            </p:cNvPr>
            <p:cNvSpPr/>
            <p:nvPr/>
          </p:nvSpPr>
          <p:spPr>
            <a:xfrm>
              <a:off x="3856737" y="3349751"/>
              <a:ext cx="252922" cy="386419"/>
            </a:xfrm>
            <a:custGeom>
              <a:avLst/>
              <a:gdLst>
                <a:gd name="connsiteX0" fmla="*/ 15176 w 252922"/>
                <a:gd name="connsiteY0" fmla="*/ 1462 h 386419"/>
                <a:gd name="connsiteX1" fmla="*/ 16763 w 252922"/>
                <a:gd name="connsiteY1" fmla="*/ 53849 h 386419"/>
                <a:gd name="connsiteX2" fmla="*/ 38988 w 252922"/>
                <a:gd name="connsiteY2" fmla="*/ 109412 h 386419"/>
                <a:gd name="connsiteX3" fmla="*/ 240601 w 252922"/>
                <a:gd name="connsiteY3" fmla="*/ 372937 h 386419"/>
                <a:gd name="connsiteX4" fmla="*/ 207263 w 252922"/>
                <a:gd name="connsiteY4" fmla="*/ 323724 h 386419"/>
                <a:gd name="connsiteX5" fmla="*/ 13588 w 252922"/>
                <a:gd name="connsiteY5" fmla="*/ 114174 h 386419"/>
                <a:gd name="connsiteX6" fmla="*/ 15176 w 252922"/>
                <a:gd name="connsiteY6" fmla="*/ 1462 h 38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22" h="386419">
                  <a:moveTo>
                    <a:pt x="15176" y="1462"/>
                  </a:moveTo>
                  <a:cubicBezTo>
                    <a:pt x="15705" y="-8592"/>
                    <a:pt x="12794" y="35857"/>
                    <a:pt x="16763" y="53849"/>
                  </a:cubicBezTo>
                  <a:cubicBezTo>
                    <a:pt x="20732" y="71841"/>
                    <a:pt x="1682" y="56231"/>
                    <a:pt x="38988" y="109412"/>
                  </a:cubicBezTo>
                  <a:cubicBezTo>
                    <a:pt x="76294" y="162593"/>
                    <a:pt x="212555" y="337218"/>
                    <a:pt x="240601" y="372937"/>
                  </a:cubicBezTo>
                  <a:cubicBezTo>
                    <a:pt x="268647" y="408656"/>
                    <a:pt x="245098" y="366851"/>
                    <a:pt x="207263" y="323724"/>
                  </a:cubicBezTo>
                  <a:cubicBezTo>
                    <a:pt x="169428" y="280597"/>
                    <a:pt x="44809" y="164709"/>
                    <a:pt x="13588" y="114174"/>
                  </a:cubicBezTo>
                  <a:cubicBezTo>
                    <a:pt x="-17633" y="63639"/>
                    <a:pt x="14647" y="11516"/>
                    <a:pt x="15176" y="1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0B6E0F93-4F60-4DEB-910A-9AD0D9F385FB}"/>
                </a:ext>
              </a:extLst>
            </p:cNvPr>
            <p:cNvSpPr/>
            <p:nvPr/>
          </p:nvSpPr>
          <p:spPr>
            <a:xfrm>
              <a:off x="4126864" y="3453877"/>
              <a:ext cx="110516" cy="173711"/>
            </a:xfrm>
            <a:custGeom>
              <a:avLst/>
              <a:gdLst>
                <a:gd name="connsiteX0" fmla="*/ 636 w 110516"/>
                <a:gd name="connsiteY0" fmla="*/ 523 h 173711"/>
                <a:gd name="connsiteX1" fmla="*/ 62549 w 110516"/>
                <a:gd name="connsiteY1" fmla="*/ 84661 h 173711"/>
                <a:gd name="connsiteX2" fmla="*/ 84774 w 110516"/>
                <a:gd name="connsiteY2" fmla="*/ 140223 h 173711"/>
                <a:gd name="connsiteX3" fmla="*/ 105411 w 110516"/>
                <a:gd name="connsiteY3" fmla="*/ 173561 h 173711"/>
                <a:gd name="connsiteX4" fmla="*/ 105411 w 110516"/>
                <a:gd name="connsiteY4" fmla="*/ 127523 h 173711"/>
                <a:gd name="connsiteX5" fmla="*/ 636 w 110516"/>
                <a:gd name="connsiteY5" fmla="*/ 523 h 1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16" h="173711">
                  <a:moveTo>
                    <a:pt x="636" y="523"/>
                  </a:moveTo>
                  <a:cubicBezTo>
                    <a:pt x="-6508" y="-6621"/>
                    <a:pt x="48526" y="61378"/>
                    <a:pt x="62549" y="84661"/>
                  </a:cubicBezTo>
                  <a:cubicBezTo>
                    <a:pt x="76572" y="107944"/>
                    <a:pt x="77630" y="125406"/>
                    <a:pt x="84774" y="140223"/>
                  </a:cubicBezTo>
                  <a:cubicBezTo>
                    <a:pt x="91918" y="155040"/>
                    <a:pt x="101972" y="175678"/>
                    <a:pt x="105411" y="173561"/>
                  </a:cubicBezTo>
                  <a:cubicBezTo>
                    <a:pt x="108851" y="171444"/>
                    <a:pt x="114936" y="156627"/>
                    <a:pt x="105411" y="127523"/>
                  </a:cubicBezTo>
                  <a:cubicBezTo>
                    <a:pt x="95886" y="98419"/>
                    <a:pt x="7780" y="7667"/>
                    <a:pt x="636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F3F3ECD3-9467-4A60-98B8-438A4F5F886B}"/>
                </a:ext>
              </a:extLst>
            </p:cNvPr>
            <p:cNvSpPr/>
            <p:nvPr/>
          </p:nvSpPr>
          <p:spPr>
            <a:xfrm>
              <a:off x="4025566" y="3482609"/>
              <a:ext cx="162048" cy="549244"/>
            </a:xfrm>
            <a:custGeom>
              <a:avLst/>
              <a:gdLst>
                <a:gd name="connsiteX0" fmla="*/ 135272 w 162048"/>
                <a:gd name="connsiteY0" fmla="*/ 366 h 549244"/>
                <a:gd name="connsiteX1" fmla="*/ 160672 w 162048"/>
                <a:gd name="connsiteY1" fmla="*/ 84504 h 549244"/>
                <a:gd name="connsiteX2" fmla="*/ 84472 w 162048"/>
                <a:gd name="connsiteY2" fmla="*/ 217854 h 549244"/>
                <a:gd name="connsiteX3" fmla="*/ 71772 w 162048"/>
                <a:gd name="connsiteY3" fmla="*/ 357554 h 549244"/>
                <a:gd name="connsiteX4" fmla="*/ 334 w 162048"/>
                <a:gd name="connsiteY4" fmla="*/ 548054 h 549244"/>
                <a:gd name="connsiteX5" fmla="*/ 47959 w 162048"/>
                <a:gd name="connsiteY5" fmla="*/ 427404 h 549244"/>
                <a:gd name="connsiteX6" fmla="*/ 116222 w 162048"/>
                <a:gd name="connsiteY6" fmla="*/ 211504 h 549244"/>
                <a:gd name="connsiteX7" fmla="*/ 157497 w 162048"/>
                <a:gd name="connsiteY7" fmla="*/ 116254 h 549244"/>
                <a:gd name="connsiteX8" fmla="*/ 135272 w 162048"/>
                <a:gd name="connsiteY8" fmla="*/ 366 h 5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8" h="549244">
                  <a:moveTo>
                    <a:pt x="135272" y="366"/>
                  </a:moveTo>
                  <a:cubicBezTo>
                    <a:pt x="135801" y="-4926"/>
                    <a:pt x="169139" y="48256"/>
                    <a:pt x="160672" y="84504"/>
                  </a:cubicBezTo>
                  <a:cubicBezTo>
                    <a:pt x="152205" y="120752"/>
                    <a:pt x="99289" y="172346"/>
                    <a:pt x="84472" y="217854"/>
                  </a:cubicBezTo>
                  <a:cubicBezTo>
                    <a:pt x="69655" y="263362"/>
                    <a:pt x="85795" y="302521"/>
                    <a:pt x="71772" y="357554"/>
                  </a:cubicBezTo>
                  <a:cubicBezTo>
                    <a:pt x="57749" y="412587"/>
                    <a:pt x="4303" y="536412"/>
                    <a:pt x="334" y="548054"/>
                  </a:cubicBezTo>
                  <a:cubicBezTo>
                    <a:pt x="-3635" y="559696"/>
                    <a:pt x="28644" y="483496"/>
                    <a:pt x="47959" y="427404"/>
                  </a:cubicBezTo>
                  <a:cubicBezTo>
                    <a:pt x="67274" y="371312"/>
                    <a:pt x="97966" y="263362"/>
                    <a:pt x="116222" y="211504"/>
                  </a:cubicBezTo>
                  <a:cubicBezTo>
                    <a:pt x="134478" y="159646"/>
                    <a:pt x="152735" y="147739"/>
                    <a:pt x="157497" y="116254"/>
                  </a:cubicBezTo>
                  <a:cubicBezTo>
                    <a:pt x="162259" y="84769"/>
                    <a:pt x="134743" y="5658"/>
                    <a:pt x="135272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22B6DE51-F695-4FD9-9697-F803193EDDDC}"/>
                </a:ext>
              </a:extLst>
            </p:cNvPr>
            <p:cNvSpPr/>
            <p:nvPr/>
          </p:nvSpPr>
          <p:spPr>
            <a:xfrm>
              <a:off x="3948901" y="3638966"/>
              <a:ext cx="299334" cy="506502"/>
            </a:xfrm>
            <a:custGeom>
              <a:avLst/>
              <a:gdLst>
                <a:gd name="connsiteX0" fmla="*/ 283374 w 299334"/>
                <a:gd name="connsiteY0" fmla="*/ 1172 h 506502"/>
                <a:gd name="connsiteX1" fmla="*/ 202412 w 299334"/>
                <a:gd name="connsiteY1" fmla="*/ 82134 h 506502"/>
                <a:gd name="connsiteX2" fmla="*/ 188124 w 299334"/>
                <a:gd name="connsiteY2" fmla="*/ 186909 h 506502"/>
                <a:gd name="connsiteX3" fmla="*/ 205587 w 299334"/>
                <a:gd name="connsiteY3" fmla="*/ 342484 h 506502"/>
                <a:gd name="connsiteX4" fmla="*/ 61124 w 299334"/>
                <a:gd name="connsiteY4" fmla="*/ 467897 h 506502"/>
                <a:gd name="connsiteX5" fmla="*/ 799 w 299334"/>
                <a:gd name="connsiteY5" fmla="*/ 505997 h 506502"/>
                <a:gd name="connsiteX6" fmla="*/ 99224 w 299334"/>
                <a:gd name="connsiteY6" fmla="*/ 447259 h 506502"/>
                <a:gd name="connsiteX7" fmla="*/ 299249 w 299334"/>
                <a:gd name="connsiteY7" fmla="*/ 412334 h 506502"/>
                <a:gd name="connsiteX8" fmla="*/ 73824 w 299334"/>
                <a:gd name="connsiteY8" fmla="*/ 455197 h 506502"/>
                <a:gd name="connsiteX9" fmla="*/ 211937 w 299334"/>
                <a:gd name="connsiteY9" fmla="*/ 342484 h 506502"/>
                <a:gd name="connsiteX10" fmla="*/ 200824 w 299334"/>
                <a:gd name="connsiteY10" fmla="*/ 275809 h 506502"/>
                <a:gd name="connsiteX11" fmla="*/ 184949 w 299334"/>
                <a:gd name="connsiteY11" fmla="*/ 144047 h 506502"/>
                <a:gd name="connsiteX12" fmla="*/ 283374 w 299334"/>
                <a:gd name="connsiteY12" fmla="*/ 1172 h 50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334" h="506502">
                  <a:moveTo>
                    <a:pt x="283374" y="1172"/>
                  </a:moveTo>
                  <a:cubicBezTo>
                    <a:pt x="286284" y="-9147"/>
                    <a:pt x="218287" y="51178"/>
                    <a:pt x="202412" y="82134"/>
                  </a:cubicBezTo>
                  <a:cubicBezTo>
                    <a:pt x="186537" y="113090"/>
                    <a:pt x="187595" y="143517"/>
                    <a:pt x="188124" y="186909"/>
                  </a:cubicBezTo>
                  <a:cubicBezTo>
                    <a:pt x="188653" y="230301"/>
                    <a:pt x="226754" y="295653"/>
                    <a:pt x="205587" y="342484"/>
                  </a:cubicBezTo>
                  <a:cubicBezTo>
                    <a:pt x="184420" y="389315"/>
                    <a:pt x="95255" y="440645"/>
                    <a:pt x="61124" y="467897"/>
                  </a:cubicBezTo>
                  <a:cubicBezTo>
                    <a:pt x="26993" y="495149"/>
                    <a:pt x="-5551" y="509437"/>
                    <a:pt x="799" y="505997"/>
                  </a:cubicBezTo>
                  <a:cubicBezTo>
                    <a:pt x="7149" y="502557"/>
                    <a:pt x="49483" y="462869"/>
                    <a:pt x="99224" y="447259"/>
                  </a:cubicBezTo>
                  <a:cubicBezTo>
                    <a:pt x="148965" y="431649"/>
                    <a:pt x="303482" y="411011"/>
                    <a:pt x="299249" y="412334"/>
                  </a:cubicBezTo>
                  <a:cubicBezTo>
                    <a:pt x="295016" y="413657"/>
                    <a:pt x="88376" y="466839"/>
                    <a:pt x="73824" y="455197"/>
                  </a:cubicBezTo>
                  <a:cubicBezTo>
                    <a:pt x="59272" y="443555"/>
                    <a:pt x="190770" y="372382"/>
                    <a:pt x="211937" y="342484"/>
                  </a:cubicBezTo>
                  <a:cubicBezTo>
                    <a:pt x="233104" y="312586"/>
                    <a:pt x="205322" y="308882"/>
                    <a:pt x="200824" y="275809"/>
                  </a:cubicBezTo>
                  <a:cubicBezTo>
                    <a:pt x="196326" y="242736"/>
                    <a:pt x="171191" y="187174"/>
                    <a:pt x="184949" y="144047"/>
                  </a:cubicBezTo>
                  <a:cubicBezTo>
                    <a:pt x="198707" y="100920"/>
                    <a:pt x="280464" y="11491"/>
                    <a:pt x="283374" y="1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4C5F283D-E36F-4092-B086-E15ECC4B6BF7}"/>
                </a:ext>
              </a:extLst>
            </p:cNvPr>
            <p:cNvSpPr/>
            <p:nvPr/>
          </p:nvSpPr>
          <p:spPr>
            <a:xfrm>
              <a:off x="4032202" y="4093248"/>
              <a:ext cx="300379" cy="151892"/>
            </a:xfrm>
            <a:custGeom>
              <a:avLst/>
              <a:gdLst>
                <a:gd name="connsiteX0" fmla="*/ 19098 w 300379"/>
                <a:gd name="connsiteY0" fmla="*/ 915 h 151892"/>
                <a:gd name="connsiteX1" fmla="*/ 48 w 300379"/>
                <a:gd name="connsiteY1" fmla="*/ 70765 h 151892"/>
                <a:gd name="connsiteX2" fmla="*/ 15923 w 300379"/>
                <a:gd name="connsiteY2" fmla="*/ 115215 h 151892"/>
                <a:gd name="connsiteX3" fmla="*/ 76248 w 300379"/>
                <a:gd name="connsiteY3" fmla="*/ 126327 h 151892"/>
                <a:gd name="connsiteX4" fmla="*/ 219123 w 300379"/>
                <a:gd name="connsiteY4" fmla="*/ 72352 h 151892"/>
                <a:gd name="connsiteX5" fmla="*/ 300086 w 300379"/>
                <a:gd name="connsiteY5" fmla="*/ 13615 h 151892"/>
                <a:gd name="connsiteX6" fmla="*/ 192136 w 300379"/>
                <a:gd name="connsiteY6" fmla="*/ 89815 h 151892"/>
                <a:gd name="connsiteX7" fmla="*/ 34973 w 300379"/>
                <a:gd name="connsiteY7" fmla="*/ 150140 h 151892"/>
                <a:gd name="connsiteX8" fmla="*/ 12748 w 300379"/>
                <a:gd name="connsiteY8" fmla="*/ 124740 h 151892"/>
                <a:gd name="connsiteX9" fmla="*/ 19098 w 300379"/>
                <a:gd name="connsiteY9" fmla="*/ 915 h 1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79" h="151892">
                  <a:moveTo>
                    <a:pt x="19098" y="915"/>
                  </a:moveTo>
                  <a:cubicBezTo>
                    <a:pt x="16981" y="-8081"/>
                    <a:pt x="577" y="51715"/>
                    <a:pt x="48" y="70765"/>
                  </a:cubicBezTo>
                  <a:cubicBezTo>
                    <a:pt x="-481" y="89815"/>
                    <a:pt x="3223" y="105955"/>
                    <a:pt x="15923" y="115215"/>
                  </a:cubicBezTo>
                  <a:cubicBezTo>
                    <a:pt x="28623" y="124475"/>
                    <a:pt x="42382" y="133471"/>
                    <a:pt x="76248" y="126327"/>
                  </a:cubicBezTo>
                  <a:cubicBezTo>
                    <a:pt x="110114" y="119183"/>
                    <a:pt x="181817" y="91137"/>
                    <a:pt x="219123" y="72352"/>
                  </a:cubicBezTo>
                  <a:cubicBezTo>
                    <a:pt x="256429" y="53567"/>
                    <a:pt x="304584" y="10705"/>
                    <a:pt x="300086" y="13615"/>
                  </a:cubicBezTo>
                  <a:cubicBezTo>
                    <a:pt x="295588" y="16526"/>
                    <a:pt x="236321" y="67061"/>
                    <a:pt x="192136" y="89815"/>
                  </a:cubicBezTo>
                  <a:cubicBezTo>
                    <a:pt x="147951" y="112569"/>
                    <a:pt x="64871" y="144319"/>
                    <a:pt x="34973" y="150140"/>
                  </a:cubicBezTo>
                  <a:cubicBezTo>
                    <a:pt x="5075" y="155961"/>
                    <a:pt x="14865" y="147230"/>
                    <a:pt x="12748" y="124740"/>
                  </a:cubicBezTo>
                  <a:cubicBezTo>
                    <a:pt x="10631" y="102250"/>
                    <a:pt x="21215" y="9911"/>
                    <a:pt x="19098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F9371558-22FB-46C2-93D8-9CE19F5D1DDF}"/>
                </a:ext>
              </a:extLst>
            </p:cNvPr>
            <p:cNvSpPr/>
            <p:nvPr/>
          </p:nvSpPr>
          <p:spPr>
            <a:xfrm>
              <a:off x="4194343" y="3543673"/>
              <a:ext cx="90769" cy="428236"/>
            </a:xfrm>
            <a:custGeom>
              <a:avLst/>
              <a:gdLst>
                <a:gd name="connsiteX0" fmla="*/ 31582 w 90769"/>
                <a:gd name="connsiteY0" fmla="*/ 1215 h 428236"/>
                <a:gd name="connsiteX1" fmla="*/ 77620 w 90769"/>
                <a:gd name="connsiteY1" fmla="*/ 136152 h 428236"/>
                <a:gd name="connsiteX2" fmla="*/ 3007 w 90769"/>
                <a:gd name="connsiteY2" fmla="*/ 415552 h 428236"/>
                <a:gd name="connsiteX3" fmla="*/ 22057 w 90769"/>
                <a:gd name="connsiteY3" fmla="*/ 363165 h 428236"/>
                <a:gd name="connsiteX4" fmla="*/ 90320 w 90769"/>
                <a:gd name="connsiteY4" fmla="*/ 207590 h 428236"/>
                <a:gd name="connsiteX5" fmla="*/ 31582 w 90769"/>
                <a:gd name="connsiteY5" fmla="*/ 1215 h 4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69" h="428236">
                  <a:moveTo>
                    <a:pt x="31582" y="1215"/>
                  </a:moveTo>
                  <a:cubicBezTo>
                    <a:pt x="29465" y="-10691"/>
                    <a:pt x="82382" y="67096"/>
                    <a:pt x="77620" y="136152"/>
                  </a:cubicBezTo>
                  <a:cubicBezTo>
                    <a:pt x="72858" y="205208"/>
                    <a:pt x="12267" y="377717"/>
                    <a:pt x="3007" y="415552"/>
                  </a:cubicBezTo>
                  <a:cubicBezTo>
                    <a:pt x="-6253" y="453387"/>
                    <a:pt x="7505" y="397825"/>
                    <a:pt x="22057" y="363165"/>
                  </a:cubicBezTo>
                  <a:cubicBezTo>
                    <a:pt x="36609" y="328505"/>
                    <a:pt x="83970" y="263152"/>
                    <a:pt x="90320" y="207590"/>
                  </a:cubicBezTo>
                  <a:cubicBezTo>
                    <a:pt x="96670" y="152028"/>
                    <a:pt x="33699" y="13121"/>
                    <a:pt x="31582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2D114228-1716-46BD-B800-B54E2B02C6D7}"/>
                </a:ext>
              </a:extLst>
            </p:cNvPr>
            <p:cNvSpPr/>
            <p:nvPr/>
          </p:nvSpPr>
          <p:spPr>
            <a:xfrm>
              <a:off x="5013854" y="3936960"/>
              <a:ext cx="88744" cy="425229"/>
            </a:xfrm>
            <a:custGeom>
              <a:avLst/>
              <a:gdLst>
                <a:gd name="connsiteX0" fmla="*/ 51859 w 88744"/>
                <a:gd name="connsiteY0" fmla="*/ 40 h 425229"/>
                <a:gd name="connsiteX1" fmla="*/ 67734 w 88744"/>
                <a:gd name="connsiteY1" fmla="*/ 220703 h 425229"/>
                <a:gd name="connsiteX2" fmla="*/ 2646 w 88744"/>
                <a:gd name="connsiteY2" fmla="*/ 415965 h 425229"/>
                <a:gd name="connsiteX3" fmla="*/ 20109 w 88744"/>
                <a:gd name="connsiteY3" fmla="*/ 377865 h 425229"/>
                <a:gd name="connsiteX4" fmla="*/ 88371 w 88744"/>
                <a:gd name="connsiteY4" fmla="*/ 238165 h 425229"/>
                <a:gd name="connsiteX5" fmla="*/ 51859 w 88744"/>
                <a:gd name="connsiteY5" fmla="*/ 40 h 4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44" h="425229">
                  <a:moveTo>
                    <a:pt x="51859" y="40"/>
                  </a:moveTo>
                  <a:cubicBezTo>
                    <a:pt x="48420" y="-2870"/>
                    <a:pt x="75936" y="151382"/>
                    <a:pt x="67734" y="220703"/>
                  </a:cubicBezTo>
                  <a:cubicBezTo>
                    <a:pt x="59532" y="290024"/>
                    <a:pt x="10583" y="389771"/>
                    <a:pt x="2646" y="415965"/>
                  </a:cubicBezTo>
                  <a:cubicBezTo>
                    <a:pt x="-5291" y="442159"/>
                    <a:pt x="5821" y="407498"/>
                    <a:pt x="20109" y="377865"/>
                  </a:cubicBezTo>
                  <a:cubicBezTo>
                    <a:pt x="34397" y="348232"/>
                    <a:pt x="83873" y="302459"/>
                    <a:pt x="88371" y="238165"/>
                  </a:cubicBezTo>
                  <a:cubicBezTo>
                    <a:pt x="92869" y="173871"/>
                    <a:pt x="55298" y="2950"/>
                    <a:pt x="5185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D0011B09-BE9C-4BB2-857A-D28E784C23C0}"/>
                </a:ext>
              </a:extLst>
            </p:cNvPr>
            <p:cNvSpPr/>
            <p:nvPr/>
          </p:nvSpPr>
          <p:spPr>
            <a:xfrm>
              <a:off x="3698871" y="3963815"/>
              <a:ext cx="590554" cy="78683"/>
            </a:xfrm>
            <a:custGeom>
              <a:avLst/>
              <a:gdLst>
                <a:gd name="connsiteX0" fmla="*/ 6354 w 590554"/>
                <a:gd name="connsiteY0" fmla="*/ 77960 h 78683"/>
                <a:gd name="connsiteX1" fmla="*/ 169867 w 590554"/>
                <a:gd name="connsiteY1" fmla="*/ 47798 h 78683"/>
                <a:gd name="connsiteX2" fmla="*/ 496892 w 590554"/>
                <a:gd name="connsiteY2" fmla="*/ 16048 h 78683"/>
                <a:gd name="connsiteX3" fmla="*/ 590554 w 590554"/>
                <a:gd name="connsiteY3" fmla="*/ 173 h 78683"/>
                <a:gd name="connsiteX4" fmla="*/ 496892 w 590554"/>
                <a:gd name="connsiteY4" fmla="*/ 8110 h 78683"/>
                <a:gd name="connsiteX5" fmla="*/ 379417 w 590554"/>
                <a:gd name="connsiteY5" fmla="*/ 16048 h 78683"/>
                <a:gd name="connsiteX6" fmla="*/ 6354 w 590554"/>
                <a:gd name="connsiteY6" fmla="*/ 77960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4" h="78683">
                  <a:moveTo>
                    <a:pt x="6354" y="77960"/>
                  </a:moveTo>
                  <a:cubicBezTo>
                    <a:pt x="-28571" y="83252"/>
                    <a:pt x="88111" y="58117"/>
                    <a:pt x="169867" y="47798"/>
                  </a:cubicBezTo>
                  <a:cubicBezTo>
                    <a:pt x="251623" y="37479"/>
                    <a:pt x="426778" y="23985"/>
                    <a:pt x="496892" y="16048"/>
                  </a:cubicBezTo>
                  <a:cubicBezTo>
                    <a:pt x="567006" y="8111"/>
                    <a:pt x="590554" y="1496"/>
                    <a:pt x="590554" y="173"/>
                  </a:cubicBezTo>
                  <a:cubicBezTo>
                    <a:pt x="590554" y="-1150"/>
                    <a:pt x="532081" y="5464"/>
                    <a:pt x="496892" y="8110"/>
                  </a:cubicBezTo>
                  <a:cubicBezTo>
                    <a:pt x="461703" y="10756"/>
                    <a:pt x="454294" y="5729"/>
                    <a:pt x="379417" y="16048"/>
                  </a:cubicBezTo>
                  <a:cubicBezTo>
                    <a:pt x="304540" y="26367"/>
                    <a:pt x="41279" y="72668"/>
                    <a:pt x="6354" y="77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3E6188DE-4567-42EF-B50F-FAAED71F40D8}"/>
                </a:ext>
              </a:extLst>
            </p:cNvPr>
            <p:cNvSpPr/>
            <p:nvPr/>
          </p:nvSpPr>
          <p:spPr>
            <a:xfrm>
              <a:off x="4308313" y="3982614"/>
              <a:ext cx="575256" cy="262823"/>
            </a:xfrm>
            <a:custGeom>
              <a:avLst/>
              <a:gdLst>
                <a:gd name="connsiteX0" fmla="*/ 162 w 575256"/>
                <a:gd name="connsiteY0" fmla="*/ 424 h 262823"/>
                <a:gd name="connsiteX1" fmla="*/ 179550 w 575256"/>
                <a:gd name="connsiteY1" fmla="*/ 32174 h 262823"/>
                <a:gd name="connsiteX2" fmla="*/ 279562 w 575256"/>
                <a:gd name="connsiteY2" fmla="*/ 65511 h 262823"/>
                <a:gd name="connsiteX3" fmla="*/ 411325 w 575256"/>
                <a:gd name="connsiteY3" fmla="*/ 102024 h 262823"/>
                <a:gd name="connsiteX4" fmla="*/ 493875 w 575256"/>
                <a:gd name="connsiteY4" fmla="*/ 152824 h 262823"/>
                <a:gd name="connsiteX5" fmla="*/ 574837 w 575256"/>
                <a:gd name="connsiteY5" fmla="*/ 262361 h 262823"/>
                <a:gd name="connsiteX6" fmla="*/ 520862 w 575256"/>
                <a:gd name="connsiteY6" fmla="*/ 189336 h 262823"/>
                <a:gd name="connsiteX7" fmla="*/ 419262 w 575256"/>
                <a:gd name="connsiteY7" fmla="*/ 121074 h 262823"/>
                <a:gd name="connsiteX8" fmla="*/ 212887 w 575256"/>
                <a:gd name="connsiteY8" fmla="*/ 55986 h 262823"/>
                <a:gd name="connsiteX9" fmla="*/ 162 w 575256"/>
                <a:gd name="connsiteY9" fmla="*/ 424 h 26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256" h="262823">
                  <a:moveTo>
                    <a:pt x="162" y="424"/>
                  </a:moveTo>
                  <a:cubicBezTo>
                    <a:pt x="-5394" y="-3545"/>
                    <a:pt x="132983" y="21326"/>
                    <a:pt x="179550" y="32174"/>
                  </a:cubicBezTo>
                  <a:cubicBezTo>
                    <a:pt x="226117" y="43022"/>
                    <a:pt x="240933" y="53869"/>
                    <a:pt x="279562" y="65511"/>
                  </a:cubicBezTo>
                  <a:cubicBezTo>
                    <a:pt x="318191" y="77153"/>
                    <a:pt x="375606" y="87472"/>
                    <a:pt x="411325" y="102024"/>
                  </a:cubicBezTo>
                  <a:cubicBezTo>
                    <a:pt x="447044" y="116576"/>
                    <a:pt x="466623" y="126101"/>
                    <a:pt x="493875" y="152824"/>
                  </a:cubicBezTo>
                  <a:cubicBezTo>
                    <a:pt x="521127" y="179547"/>
                    <a:pt x="570339" y="256276"/>
                    <a:pt x="574837" y="262361"/>
                  </a:cubicBezTo>
                  <a:cubicBezTo>
                    <a:pt x="579335" y="268446"/>
                    <a:pt x="546791" y="212884"/>
                    <a:pt x="520862" y="189336"/>
                  </a:cubicBezTo>
                  <a:cubicBezTo>
                    <a:pt x="494933" y="165788"/>
                    <a:pt x="470591" y="143299"/>
                    <a:pt x="419262" y="121074"/>
                  </a:cubicBezTo>
                  <a:cubicBezTo>
                    <a:pt x="367933" y="98849"/>
                    <a:pt x="278239" y="74507"/>
                    <a:pt x="212887" y="55986"/>
                  </a:cubicBezTo>
                  <a:cubicBezTo>
                    <a:pt x="147535" y="37465"/>
                    <a:pt x="5718" y="4393"/>
                    <a:pt x="162" y="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8B40ADC0-E526-4869-A644-B944A98D5A97}"/>
                </a:ext>
              </a:extLst>
            </p:cNvPr>
            <p:cNvSpPr/>
            <p:nvPr/>
          </p:nvSpPr>
          <p:spPr>
            <a:xfrm>
              <a:off x="4890856" y="4249659"/>
              <a:ext cx="315825" cy="300225"/>
            </a:xfrm>
            <a:custGeom>
              <a:avLst/>
              <a:gdLst>
                <a:gd name="connsiteX0" fmla="*/ 232 w 315825"/>
                <a:gd name="connsiteY0" fmla="*/ 79 h 300225"/>
                <a:gd name="connsiteX1" fmla="*/ 128819 w 315825"/>
                <a:gd name="connsiteY1" fmla="*/ 154066 h 300225"/>
                <a:gd name="connsiteX2" fmla="*/ 308207 w 315825"/>
                <a:gd name="connsiteY2" fmla="*/ 293766 h 300225"/>
                <a:gd name="connsiteX3" fmla="*/ 270107 w 315825"/>
                <a:gd name="connsiteY3" fmla="*/ 268366 h 300225"/>
                <a:gd name="connsiteX4" fmla="*/ 155807 w 315825"/>
                <a:gd name="connsiteY4" fmla="*/ 192166 h 300225"/>
                <a:gd name="connsiteX5" fmla="*/ 98657 w 315825"/>
                <a:gd name="connsiteY5" fmla="*/ 133429 h 300225"/>
                <a:gd name="connsiteX6" fmla="*/ 232 w 315825"/>
                <a:gd name="connsiteY6" fmla="*/ 79 h 3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25" h="300225">
                  <a:moveTo>
                    <a:pt x="232" y="79"/>
                  </a:moveTo>
                  <a:cubicBezTo>
                    <a:pt x="5259" y="3518"/>
                    <a:pt x="77490" y="105118"/>
                    <a:pt x="128819" y="154066"/>
                  </a:cubicBezTo>
                  <a:cubicBezTo>
                    <a:pt x="180148" y="203014"/>
                    <a:pt x="284659" y="274716"/>
                    <a:pt x="308207" y="293766"/>
                  </a:cubicBezTo>
                  <a:cubicBezTo>
                    <a:pt x="331755" y="312816"/>
                    <a:pt x="295507" y="285299"/>
                    <a:pt x="270107" y="268366"/>
                  </a:cubicBezTo>
                  <a:cubicBezTo>
                    <a:pt x="244707" y="251433"/>
                    <a:pt x="184382" y="214656"/>
                    <a:pt x="155807" y="192166"/>
                  </a:cubicBezTo>
                  <a:cubicBezTo>
                    <a:pt x="127232" y="169677"/>
                    <a:pt x="124322" y="160946"/>
                    <a:pt x="98657" y="133429"/>
                  </a:cubicBezTo>
                  <a:cubicBezTo>
                    <a:pt x="72992" y="105912"/>
                    <a:pt x="-4795" y="-3360"/>
                    <a:pt x="232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01E1A07D-588C-49BA-AC4F-275BD1660991}"/>
                </a:ext>
              </a:extLst>
            </p:cNvPr>
            <p:cNvSpPr/>
            <p:nvPr/>
          </p:nvSpPr>
          <p:spPr>
            <a:xfrm>
              <a:off x="4848272" y="4216694"/>
              <a:ext cx="357872" cy="315749"/>
            </a:xfrm>
            <a:custGeom>
              <a:avLst/>
              <a:gdLst>
                <a:gd name="connsiteX0" fmla="*/ 1541 w 357872"/>
                <a:gd name="connsiteY0" fmla="*/ 1294 h 315749"/>
                <a:gd name="connsiteX1" fmla="*/ 115841 w 357872"/>
                <a:gd name="connsiteY1" fmla="*/ 91781 h 315749"/>
                <a:gd name="connsiteX2" fmla="*/ 199978 w 357872"/>
                <a:gd name="connsiteY2" fmla="*/ 194969 h 315749"/>
                <a:gd name="connsiteX3" fmla="*/ 355553 w 357872"/>
                <a:gd name="connsiteY3" fmla="*/ 314031 h 315749"/>
                <a:gd name="connsiteX4" fmla="*/ 287291 w 357872"/>
                <a:gd name="connsiteY4" fmla="*/ 258469 h 315749"/>
                <a:gd name="connsiteX5" fmla="*/ 204741 w 357872"/>
                <a:gd name="connsiteY5" fmla="*/ 161631 h 315749"/>
                <a:gd name="connsiteX6" fmla="*/ 1541 w 357872"/>
                <a:gd name="connsiteY6" fmla="*/ 1294 h 3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72" h="315749">
                  <a:moveTo>
                    <a:pt x="1541" y="1294"/>
                  </a:moveTo>
                  <a:cubicBezTo>
                    <a:pt x="-13275" y="-10348"/>
                    <a:pt x="82768" y="59502"/>
                    <a:pt x="115841" y="91781"/>
                  </a:cubicBezTo>
                  <a:cubicBezTo>
                    <a:pt x="148914" y="124060"/>
                    <a:pt x="160026" y="157927"/>
                    <a:pt x="199978" y="194969"/>
                  </a:cubicBezTo>
                  <a:cubicBezTo>
                    <a:pt x="239930" y="232011"/>
                    <a:pt x="341001" y="303448"/>
                    <a:pt x="355553" y="314031"/>
                  </a:cubicBezTo>
                  <a:cubicBezTo>
                    <a:pt x="370105" y="324614"/>
                    <a:pt x="312426" y="283869"/>
                    <a:pt x="287291" y="258469"/>
                  </a:cubicBezTo>
                  <a:cubicBezTo>
                    <a:pt x="262156" y="233069"/>
                    <a:pt x="247868" y="200260"/>
                    <a:pt x="204741" y="161631"/>
                  </a:cubicBezTo>
                  <a:cubicBezTo>
                    <a:pt x="161614" y="123002"/>
                    <a:pt x="16357" y="12936"/>
                    <a:pt x="1541" y="1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4C816C70-F060-464C-96D5-FDFBE228C34D}"/>
                </a:ext>
              </a:extLst>
            </p:cNvPr>
            <p:cNvSpPr/>
            <p:nvPr/>
          </p:nvSpPr>
          <p:spPr>
            <a:xfrm>
              <a:off x="5082886" y="3943094"/>
              <a:ext cx="153730" cy="715487"/>
            </a:xfrm>
            <a:custGeom>
              <a:avLst/>
              <a:gdLst>
                <a:gd name="connsiteX0" fmla="*/ 1877 w 153730"/>
                <a:gd name="connsiteY0" fmla="*/ 6606 h 715487"/>
                <a:gd name="connsiteX1" fmla="*/ 55852 w 153730"/>
                <a:gd name="connsiteY1" fmla="*/ 225681 h 715487"/>
                <a:gd name="connsiteX2" fmla="*/ 135227 w 153730"/>
                <a:gd name="connsiteY2" fmla="*/ 519369 h 715487"/>
                <a:gd name="connsiteX3" fmla="*/ 146339 w 153730"/>
                <a:gd name="connsiteY3" fmla="*/ 711456 h 715487"/>
                <a:gd name="connsiteX4" fmla="*/ 152689 w 153730"/>
                <a:gd name="connsiteY4" fmla="*/ 636844 h 715487"/>
                <a:gd name="connsiteX5" fmla="*/ 124114 w 153730"/>
                <a:gd name="connsiteY5" fmla="*/ 482856 h 715487"/>
                <a:gd name="connsiteX6" fmla="*/ 1877 w 153730"/>
                <a:gd name="connsiteY6" fmla="*/ 6606 h 7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30" h="715487">
                  <a:moveTo>
                    <a:pt x="1877" y="6606"/>
                  </a:moveTo>
                  <a:cubicBezTo>
                    <a:pt x="-9500" y="-36256"/>
                    <a:pt x="33627" y="140221"/>
                    <a:pt x="55852" y="225681"/>
                  </a:cubicBezTo>
                  <a:cubicBezTo>
                    <a:pt x="78077" y="311141"/>
                    <a:pt x="120146" y="438407"/>
                    <a:pt x="135227" y="519369"/>
                  </a:cubicBezTo>
                  <a:cubicBezTo>
                    <a:pt x="150308" y="600331"/>
                    <a:pt x="143429" y="691877"/>
                    <a:pt x="146339" y="711456"/>
                  </a:cubicBezTo>
                  <a:cubicBezTo>
                    <a:pt x="149249" y="731035"/>
                    <a:pt x="156393" y="674944"/>
                    <a:pt x="152689" y="636844"/>
                  </a:cubicBezTo>
                  <a:cubicBezTo>
                    <a:pt x="148985" y="598744"/>
                    <a:pt x="151895" y="582604"/>
                    <a:pt x="124114" y="482856"/>
                  </a:cubicBezTo>
                  <a:cubicBezTo>
                    <a:pt x="96333" y="383108"/>
                    <a:pt x="13254" y="49468"/>
                    <a:pt x="1877" y="6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2290D5CB-3061-4AC9-9F0A-A4318CFA401B}"/>
                </a:ext>
              </a:extLst>
            </p:cNvPr>
            <p:cNvSpPr/>
            <p:nvPr/>
          </p:nvSpPr>
          <p:spPr>
            <a:xfrm>
              <a:off x="5080000" y="3928723"/>
              <a:ext cx="150911" cy="718779"/>
            </a:xfrm>
            <a:custGeom>
              <a:avLst/>
              <a:gdLst>
                <a:gd name="connsiteX0" fmla="*/ 0 w 150911"/>
                <a:gd name="connsiteY0" fmla="*/ 340 h 718779"/>
                <a:gd name="connsiteX1" fmla="*/ 112713 w 150911"/>
                <a:gd name="connsiteY1" fmla="*/ 424202 h 718779"/>
                <a:gd name="connsiteX2" fmla="*/ 149225 w 150911"/>
                <a:gd name="connsiteY2" fmla="*/ 628990 h 718779"/>
                <a:gd name="connsiteX3" fmla="*/ 144463 w 150911"/>
                <a:gd name="connsiteY3" fmla="*/ 717890 h 718779"/>
                <a:gd name="connsiteX4" fmla="*/ 141288 w 150911"/>
                <a:gd name="connsiteY4" fmla="*/ 663915 h 718779"/>
                <a:gd name="connsiteX5" fmla="*/ 111125 w 150911"/>
                <a:gd name="connsiteY5" fmla="*/ 498815 h 718779"/>
                <a:gd name="connsiteX6" fmla="*/ 0 w 150911"/>
                <a:gd name="connsiteY6" fmla="*/ 340 h 71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11" h="718779">
                  <a:moveTo>
                    <a:pt x="0" y="340"/>
                  </a:moveTo>
                  <a:cubicBezTo>
                    <a:pt x="265" y="-12095"/>
                    <a:pt x="87842" y="319427"/>
                    <a:pt x="112713" y="424202"/>
                  </a:cubicBezTo>
                  <a:cubicBezTo>
                    <a:pt x="137584" y="528977"/>
                    <a:pt x="143933" y="580042"/>
                    <a:pt x="149225" y="628990"/>
                  </a:cubicBezTo>
                  <a:cubicBezTo>
                    <a:pt x="154517" y="677938"/>
                    <a:pt x="145786" y="712069"/>
                    <a:pt x="144463" y="717890"/>
                  </a:cubicBezTo>
                  <a:cubicBezTo>
                    <a:pt x="143140" y="723711"/>
                    <a:pt x="146844" y="700427"/>
                    <a:pt x="141288" y="663915"/>
                  </a:cubicBezTo>
                  <a:cubicBezTo>
                    <a:pt x="135732" y="627403"/>
                    <a:pt x="136260" y="605707"/>
                    <a:pt x="111125" y="498815"/>
                  </a:cubicBezTo>
                  <a:cubicBezTo>
                    <a:pt x="85990" y="391923"/>
                    <a:pt x="-265" y="12775"/>
                    <a:pt x="0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9980B31C-5DE5-4296-BCFD-801C61EED971}"/>
                </a:ext>
              </a:extLst>
            </p:cNvPr>
            <p:cNvSpPr/>
            <p:nvPr/>
          </p:nvSpPr>
          <p:spPr>
            <a:xfrm>
              <a:off x="5190505" y="4211001"/>
              <a:ext cx="309478" cy="737630"/>
            </a:xfrm>
            <a:custGeom>
              <a:avLst/>
              <a:gdLst>
                <a:gd name="connsiteX0" fmla="*/ 620 w 309478"/>
                <a:gd name="connsiteY0" fmla="*/ 637 h 737630"/>
                <a:gd name="connsiteX1" fmla="*/ 194295 w 309478"/>
                <a:gd name="connsiteY1" fmla="*/ 445137 h 737630"/>
                <a:gd name="connsiteX2" fmla="*/ 302245 w 309478"/>
                <a:gd name="connsiteY2" fmla="*/ 722949 h 737630"/>
                <a:gd name="connsiteX3" fmla="*/ 284783 w 309478"/>
                <a:gd name="connsiteY3" fmla="*/ 670562 h 737630"/>
                <a:gd name="connsiteX4" fmla="*/ 165720 w 309478"/>
                <a:gd name="connsiteY4" fmla="*/ 427674 h 737630"/>
                <a:gd name="connsiteX5" fmla="*/ 133970 w 309478"/>
                <a:gd name="connsiteY5" fmla="*/ 348299 h 737630"/>
                <a:gd name="connsiteX6" fmla="*/ 620 w 309478"/>
                <a:gd name="connsiteY6" fmla="*/ 637 h 73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8" h="737630">
                  <a:moveTo>
                    <a:pt x="620" y="637"/>
                  </a:moveTo>
                  <a:cubicBezTo>
                    <a:pt x="10674" y="16777"/>
                    <a:pt x="144024" y="324752"/>
                    <a:pt x="194295" y="445137"/>
                  </a:cubicBezTo>
                  <a:cubicBezTo>
                    <a:pt x="244566" y="565522"/>
                    <a:pt x="287164" y="685378"/>
                    <a:pt x="302245" y="722949"/>
                  </a:cubicBezTo>
                  <a:cubicBezTo>
                    <a:pt x="317326" y="760520"/>
                    <a:pt x="307537" y="719775"/>
                    <a:pt x="284783" y="670562"/>
                  </a:cubicBezTo>
                  <a:cubicBezTo>
                    <a:pt x="262029" y="621350"/>
                    <a:pt x="190856" y="481385"/>
                    <a:pt x="165720" y="427674"/>
                  </a:cubicBezTo>
                  <a:cubicBezTo>
                    <a:pt x="140585" y="373964"/>
                    <a:pt x="162280" y="417091"/>
                    <a:pt x="133970" y="348299"/>
                  </a:cubicBezTo>
                  <a:cubicBezTo>
                    <a:pt x="105660" y="279507"/>
                    <a:pt x="-9434" y="-15503"/>
                    <a:pt x="620" y="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46799362-146A-4373-A2F7-FBCD9125D877}"/>
                </a:ext>
              </a:extLst>
            </p:cNvPr>
            <p:cNvSpPr/>
            <p:nvPr/>
          </p:nvSpPr>
          <p:spPr>
            <a:xfrm>
              <a:off x="5114447" y="3985972"/>
              <a:ext cx="467677" cy="872287"/>
            </a:xfrm>
            <a:custGeom>
              <a:avLst/>
              <a:gdLst>
                <a:gd name="connsiteX0" fmla="*/ 478 w 467677"/>
                <a:gd name="connsiteY0" fmla="*/ 241 h 872287"/>
                <a:gd name="connsiteX1" fmla="*/ 311628 w 467677"/>
                <a:gd name="connsiteY1" fmla="*/ 578091 h 872287"/>
                <a:gd name="connsiteX2" fmla="*/ 459266 w 467677"/>
                <a:gd name="connsiteY2" fmla="*/ 860666 h 872287"/>
                <a:gd name="connsiteX3" fmla="*/ 427516 w 467677"/>
                <a:gd name="connsiteY3" fmla="*/ 787641 h 872287"/>
                <a:gd name="connsiteX4" fmla="*/ 244953 w 467677"/>
                <a:gd name="connsiteY4" fmla="*/ 509828 h 872287"/>
                <a:gd name="connsiteX5" fmla="*/ 478 w 467677"/>
                <a:gd name="connsiteY5" fmla="*/ 241 h 87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77" h="872287">
                  <a:moveTo>
                    <a:pt x="478" y="241"/>
                  </a:moveTo>
                  <a:cubicBezTo>
                    <a:pt x="11591" y="11618"/>
                    <a:pt x="235163" y="434687"/>
                    <a:pt x="311628" y="578091"/>
                  </a:cubicBezTo>
                  <a:cubicBezTo>
                    <a:pt x="388093" y="721495"/>
                    <a:pt x="439951" y="825741"/>
                    <a:pt x="459266" y="860666"/>
                  </a:cubicBezTo>
                  <a:cubicBezTo>
                    <a:pt x="478581" y="895591"/>
                    <a:pt x="463235" y="846114"/>
                    <a:pt x="427516" y="787641"/>
                  </a:cubicBezTo>
                  <a:cubicBezTo>
                    <a:pt x="391797" y="729168"/>
                    <a:pt x="315068" y="637093"/>
                    <a:pt x="244953" y="509828"/>
                  </a:cubicBezTo>
                  <a:cubicBezTo>
                    <a:pt x="174838" y="382563"/>
                    <a:pt x="-10635" y="-11136"/>
                    <a:pt x="478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8856E1F0-F53F-4953-8CDA-C4E09FEA3C06}"/>
                </a:ext>
              </a:extLst>
            </p:cNvPr>
            <p:cNvSpPr/>
            <p:nvPr/>
          </p:nvSpPr>
          <p:spPr>
            <a:xfrm>
              <a:off x="5197354" y="4148136"/>
              <a:ext cx="213421" cy="217482"/>
            </a:xfrm>
            <a:custGeom>
              <a:avLst/>
              <a:gdLst>
                <a:gd name="connsiteX0" fmla="*/ 121 w 213421"/>
                <a:gd name="connsiteY0" fmla="*/ 2 h 217482"/>
                <a:gd name="connsiteX1" fmla="*/ 125534 w 213421"/>
                <a:gd name="connsiteY1" fmla="*/ 111127 h 217482"/>
                <a:gd name="connsiteX2" fmla="*/ 209671 w 213421"/>
                <a:gd name="connsiteY2" fmla="*/ 214314 h 217482"/>
                <a:gd name="connsiteX3" fmla="*/ 193796 w 213421"/>
                <a:gd name="connsiteY3" fmla="*/ 184152 h 217482"/>
                <a:gd name="connsiteX4" fmla="*/ 149346 w 213421"/>
                <a:gd name="connsiteY4" fmla="*/ 114302 h 217482"/>
                <a:gd name="connsiteX5" fmla="*/ 121 w 213421"/>
                <a:gd name="connsiteY5" fmla="*/ 2 h 21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21" h="217482">
                  <a:moveTo>
                    <a:pt x="121" y="2"/>
                  </a:moveTo>
                  <a:cubicBezTo>
                    <a:pt x="-3848" y="-527"/>
                    <a:pt x="90609" y="75408"/>
                    <a:pt x="125534" y="111127"/>
                  </a:cubicBezTo>
                  <a:cubicBezTo>
                    <a:pt x="160459" y="146846"/>
                    <a:pt x="198294" y="202143"/>
                    <a:pt x="209671" y="214314"/>
                  </a:cubicBezTo>
                  <a:cubicBezTo>
                    <a:pt x="221048" y="226485"/>
                    <a:pt x="203850" y="200821"/>
                    <a:pt x="193796" y="184152"/>
                  </a:cubicBezTo>
                  <a:cubicBezTo>
                    <a:pt x="183742" y="167483"/>
                    <a:pt x="178715" y="140760"/>
                    <a:pt x="149346" y="114302"/>
                  </a:cubicBezTo>
                  <a:cubicBezTo>
                    <a:pt x="119977" y="87844"/>
                    <a:pt x="4090" y="531"/>
                    <a:pt x="12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1FEB1DBB-E874-4A87-B95B-5EBD345C811A}"/>
                </a:ext>
              </a:extLst>
            </p:cNvPr>
            <p:cNvSpPr/>
            <p:nvPr/>
          </p:nvSpPr>
          <p:spPr>
            <a:xfrm>
              <a:off x="5109673" y="3965302"/>
              <a:ext cx="406759" cy="518695"/>
            </a:xfrm>
            <a:custGeom>
              <a:avLst/>
              <a:gdLst>
                <a:gd name="connsiteX0" fmla="*/ 490 w 406759"/>
                <a:gd name="connsiteY0" fmla="*/ 273 h 518695"/>
                <a:gd name="connsiteX1" fmla="*/ 246552 w 406759"/>
                <a:gd name="connsiteY1" fmla="*/ 279673 h 518695"/>
                <a:gd name="connsiteX2" fmla="*/ 398952 w 406759"/>
                <a:gd name="connsiteY2" fmla="*/ 509861 h 518695"/>
                <a:gd name="connsiteX3" fmla="*/ 364027 w 406759"/>
                <a:gd name="connsiteY3" fmla="*/ 447948 h 518695"/>
                <a:gd name="connsiteX4" fmla="*/ 187815 w 406759"/>
                <a:gd name="connsiteY4" fmla="*/ 232048 h 518695"/>
                <a:gd name="connsiteX5" fmla="*/ 490 w 406759"/>
                <a:gd name="connsiteY5" fmla="*/ 273 h 51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59" h="518695">
                  <a:moveTo>
                    <a:pt x="490" y="273"/>
                  </a:moveTo>
                  <a:cubicBezTo>
                    <a:pt x="10279" y="8210"/>
                    <a:pt x="180142" y="194742"/>
                    <a:pt x="246552" y="279673"/>
                  </a:cubicBezTo>
                  <a:cubicBezTo>
                    <a:pt x="312962" y="364604"/>
                    <a:pt x="379373" y="481815"/>
                    <a:pt x="398952" y="509861"/>
                  </a:cubicBezTo>
                  <a:cubicBezTo>
                    <a:pt x="418531" y="537907"/>
                    <a:pt x="399216" y="494250"/>
                    <a:pt x="364027" y="447948"/>
                  </a:cubicBezTo>
                  <a:cubicBezTo>
                    <a:pt x="328838" y="401646"/>
                    <a:pt x="245494" y="304808"/>
                    <a:pt x="187815" y="232048"/>
                  </a:cubicBezTo>
                  <a:cubicBezTo>
                    <a:pt x="130136" y="159288"/>
                    <a:pt x="-9299" y="-7664"/>
                    <a:pt x="490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443D12FC-4986-4407-BDCA-DE02AF0C0EEF}"/>
                </a:ext>
              </a:extLst>
            </p:cNvPr>
            <p:cNvSpPr/>
            <p:nvPr/>
          </p:nvSpPr>
          <p:spPr>
            <a:xfrm>
              <a:off x="5509789" y="4506148"/>
              <a:ext cx="175571" cy="290497"/>
            </a:xfrm>
            <a:custGeom>
              <a:avLst/>
              <a:gdLst>
                <a:gd name="connsiteX0" fmla="*/ 424 w 175571"/>
                <a:gd name="connsiteY0" fmla="*/ 765 h 290497"/>
                <a:gd name="connsiteX1" fmla="*/ 170286 w 175571"/>
                <a:gd name="connsiteY1" fmla="*/ 281752 h 290497"/>
                <a:gd name="connsiteX2" fmla="*/ 122661 w 175571"/>
                <a:gd name="connsiteY2" fmla="*/ 200790 h 290497"/>
                <a:gd name="connsiteX3" fmla="*/ 424 w 175571"/>
                <a:gd name="connsiteY3" fmla="*/ 765 h 29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71" h="290497">
                  <a:moveTo>
                    <a:pt x="424" y="765"/>
                  </a:moveTo>
                  <a:cubicBezTo>
                    <a:pt x="8361" y="14259"/>
                    <a:pt x="149913" y="248415"/>
                    <a:pt x="170286" y="281752"/>
                  </a:cubicBezTo>
                  <a:cubicBezTo>
                    <a:pt x="190659" y="315089"/>
                    <a:pt x="147267" y="245505"/>
                    <a:pt x="122661" y="200790"/>
                  </a:cubicBezTo>
                  <a:cubicBezTo>
                    <a:pt x="98055" y="156076"/>
                    <a:pt x="-7513" y="-12729"/>
                    <a:pt x="424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DE03AD15-A069-416F-AC11-A52CF582EB5E}"/>
                </a:ext>
              </a:extLst>
            </p:cNvPr>
            <p:cNvSpPr/>
            <p:nvPr/>
          </p:nvSpPr>
          <p:spPr>
            <a:xfrm>
              <a:off x="4148101" y="4012431"/>
              <a:ext cx="416762" cy="99201"/>
            </a:xfrm>
            <a:custGeom>
              <a:avLst/>
              <a:gdLst>
                <a:gd name="connsiteX0" fmla="*/ 37 w 416762"/>
                <a:gd name="connsiteY0" fmla="*/ 769 h 99201"/>
                <a:gd name="connsiteX1" fmla="*/ 306424 w 416762"/>
                <a:gd name="connsiteY1" fmla="*/ 56332 h 99201"/>
                <a:gd name="connsiteX2" fmla="*/ 415962 w 416762"/>
                <a:gd name="connsiteY2" fmla="*/ 99194 h 99201"/>
                <a:gd name="connsiteX3" fmla="*/ 352462 w 416762"/>
                <a:gd name="connsiteY3" fmla="*/ 59507 h 99201"/>
                <a:gd name="connsiteX4" fmla="*/ 285787 w 416762"/>
                <a:gd name="connsiteY4" fmla="*/ 26169 h 99201"/>
                <a:gd name="connsiteX5" fmla="*/ 37 w 416762"/>
                <a:gd name="connsiteY5" fmla="*/ 769 h 9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762" h="99201">
                  <a:moveTo>
                    <a:pt x="37" y="769"/>
                  </a:moveTo>
                  <a:cubicBezTo>
                    <a:pt x="3476" y="5796"/>
                    <a:pt x="237103" y="39928"/>
                    <a:pt x="306424" y="56332"/>
                  </a:cubicBezTo>
                  <a:cubicBezTo>
                    <a:pt x="375745" y="72736"/>
                    <a:pt x="408289" y="98665"/>
                    <a:pt x="415962" y="99194"/>
                  </a:cubicBezTo>
                  <a:cubicBezTo>
                    <a:pt x="423635" y="99723"/>
                    <a:pt x="374158" y="71678"/>
                    <a:pt x="352462" y="59507"/>
                  </a:cubicBezTo>
                  <a:cubicBezTo>
                    <a:pt x="330766" y="47336"/>
                    <a:pt x="343466" y="35694"/>
                    <a:pt x="285787" y="26169"/>
                  </a:cubicBezTo>
                  <a:cubicBezTo>
                    <a:pt x="228108" y="16644"/>
                    <a:pt x="-3402" y="-4258"/>
                    <a:pt x="37" y="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0C04CEA0-520B-4F6C-ADBB-F3F0A82F031B}"/>
                </a:ext>
              </a:extLst>
            </p:cNvPr>
            <p:cNvSpPr/>
            <p:nvPr/>
          </p:nvSpPr>
          <p:spPr>
            <a:xfrm>
              <a:off x="4583973" y="4129094"/>
              <a:ext cx="600335" cy="446940"/>
            </a:xfrm>
            <a:custGeom>
              <a:avLst/>
              <a:gdLst>
                <a:gd name="connsiteX0" fmla="*/ 13427 w 600335"/>
                <a:gd name="connsiteY0" fmla="*/ 11106 h 446940"/>
                <a:gd name="connsiteX1" fmla="*/ 75340 w 600335"/>
                <a:gd name="connsiteY1" fmla="*/ 42856 h 446940"/>
                <a:gd name="connsiteX2" fmla="*/ 262665 w 600335"/>
                <a:gd name="connsiteY2" fmla="*/ 174619 h 446940"/>
                <a:gd name="connsiteX3" fmla="*/ 421415 w 600335"/>
                <a:gd name="connsiteY3" fmla="*/ 333369 h 446940"/>
                <a:gd name="connsiteX4" fmla="*/ 596040 w 600335"/>
                <a:gd name="connsiteY4" fmla="*/ 446081 h 446940"/>
                <a:gd name="connsiteX5" fmla="*/ 527777 w 600335"/>
                <a:gd name="connsiteY5" fmla="*/ 376231 h 446940"/>
                <a:gd name="connsiteX6" fmla="*/ 319815 w 600335"/>
                <a:gd name="connsiteY6" fmla="*/ 215894 h 446940"/>
                <a:gd name="connsiteX7" fmla="*/ 13427 w 600335"/>
                <a:gd name="connsiteY7" fmla="*/ 11106 h 44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35" h="446940">
                  <a:moveTo>
                    <a:pt x="13427" y="11106"/>
                  </a:moveTo>
                  <a:cubicBezTo>
                    <a:pt x="-27319" y="-17734"/>
                    <a:pt x="33800" y="15604"/>
                    <a:pt x="75340" y="42856"/>
                  </a:cubicBezTo>
                  <a:cubicBezTo>
                    <a:pt x="116880" y="70108"/>
                    <a:pt x="204986" y="126200"/>
                    <a:pt x="262665" y="174619"/>
                  </a:cubicBezTo>
                  <a:cubicBezTo>
                    <a:pt x="320344" y="223038"/>
                    <a:pt x="365853" y="288125"/>
                    <a:pt x="421415" y="333369"/>
                  </a:cubicBezTo>
                  <a:cubicBezTo>
                    <a:pt x="476977" y="378613"/>
                    <a:pt x="578313" y="438937"/>
                    <a:pt x="596040" y="446081"/>
                  </a:cubicBezTo>
                  <a:cubicBezTo>
                    <a:pt x="613767" y="453225"/>
                    <a:pt x="573815" y="414596"/>
                    <a:pt x="527777" y="376231"/>
                  </a:cubicBezTo>
                  <a:cubicBezTo>
                    <a:pt x="481740" y="337867"/>
                    <a:pt x="406069" y="278336"/>
                    <a:pt x="319815" y="215894"/>
                  </a:cubicBezTo>
                  <a:cubicBezTo>
                    <a:pt x="233561" y="153452"/>
                    <a:pt x="54173" y="39946"/>
                    <a:pt x="13427" y="1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76EFD5FC-61CF-4279-984F-308FA0F8E56B}"/>
                </a:ext>
              </a:extLst>
            </p:cNvPr>
            <p:cNvSpPr/>
            <p:nvPr/>
          </p:nvSpPr>
          <p:spPr>
            <a:xfrm>
              <a:off x="4135006" y="4027563"/>
              <a:ext cx="1130744" cy="631672"/>
            </a:xfrm>
            <a:custGeom>
              <a:avLst/>
              <a:gdLst>
                <a:gd name="connsiteX0" fmla="*/ 11544 w 1130744"/>
                <a:gd name="connsiteY0" fmla="*/ 14212 h 631672"/>
                <a:gd name="connsiteX1" fmla="*/ 368732 w 1130744"/>
                <a:gd name="connsiteY1" fmla="*/ 112637 h 631672"/>
                <a:gd name="connsiteX2" fmla="*/ 695757 w 1130744"/>
                <a:gd name="connsiteY2" fmla="*/ 323775 h 631672"/>
                <a:gd name="connsiteX3" fmla="*/ 1022782 w 1130744"/>
                <a:gd name="connsiteY3" fmla="*/ 577775 h 631672"/>
                <a:gd name="connsiteX4" fmla="*/ 1130732 w 1130744"/>
                <a:gd name="connsiteY4" fmla="*/ 630162 h 631672"/>
                <a:gd name="connsiteX5" fmla="*/ 1018019 w 1130744"/>
                <a:gd name="connsiteY5" fmla="*/ 546025 h 631672"/>
                <a:gd name="connsiteX6" fmla="*/ 537007 w 1130744"/>
                <a:gd name="connsiteY6" fmla="*/ 188837 h 631672"/>
                <a:gd name="connsiteX7" fmla="*/ 130607 w 1130744"/>
                <a:gd name="connsiteY7" fmla="*/ 18975 h 631672"/>
                <a:gd name="connsiteX8" fmla="*/ 11544 w 1130744"/>
                <a:gd name="connsiteY8" fmla="*/ 14212 h 63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44" h="631672">
                  <a:moveTo>
                    <a:pt x="11544" y="14212"/>
                  </a:moveTo>
                  <a:cubicBezTo>
                    <a:pt x="51231" y="29822"/>
                    <a:pt x="254697" y="61043"/>
                    <a:pt x="368732" y="112637"/>
                  </a:cubicBezTo>
                  <a:cubicBezTo>
                    <a:pt x="482767" y="164231"/>
                    <a:pt x="586749" y="246252"/>
                    <a:pt x="695757" y="323775"/>
                  </a:cubicBezTo>
                  <a:cubicBezTo>
                    <a:pt x="804765" y="401298"/>
                    <a:pt x="950286" y="526711"/>
                    <a:pt x="1022782" y="577775"/>
                  </a:cubicBezTo>
                  <a:cubicBezTo>
                    <a:pt x="1095278" y="628840"/>
                    <a:pt x="1131526" y="635454"/>
                    <a:pt x="1130732" y="630162"/>
                  </a:cubicBezTo>
                  <a:cubicBezTo>
                    <a:pt x="1129938" y="624870"/>
                    <a:pt x="1018019" y="546025"/>
                    <a:pt x="1018019" y="546025"/>
                  </a:cubicBezTo>
                  <a:cubicBezTo>
                    <a:pt x="919065" y="472471"/>
                    <a:pt x="684909" y="276679"/>
                    <a:pt x="537007" y="188837"/>
                  </a:cubicBezTo>
                  <a:cubicBezTo>
                    <a:pt x="389105" y="100995"/>
                    <a:pt x="221094" y="47550"/>
                    <a:pt x="130607" y="18975"/>
                  </a:cubicBezTo>
                  <a:cubicBezTo>
                    <a:pt x="40120" y="-9600"/>
                    <a:pt x="-28143" y="-1398"/>
                    <a:pt x="11544" y="1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1F03CBD2-10F8-4541-A6A9-6699177C0D93}"/>
                </a:ext>
              </a:extLst>
            </p:cNvPr>
            <p:cNvSpPr/>
            <p:nvPr/>
          </p:nvSpPr>
          <p:spPr>
            <a:xfrm>
              <a:off x="3433732" y="4011103"/>
              <a:ext cx="515216" cy="261025"/>
            </a:xfrm>
            <a:custGeom>
              <a:avLst/>
              <a:gdLst>
                <a:gd name="connsiteX0" fmla="*/ 31 w 515216"/>
                <a:gd name="connsiteY0" fmla="*/ 260860 h 261025"/>
                <a:gd name="connsiteX1" fmla="*/ 163543 w 515216"/>
                <a:gd name="connsiteY1" fmla="*/ 100522 h 261025"/>
                <a:gd name="connsiteX2" fmla="*/ 506443 w 515216"/>
                <a:gd name="connsiteY2" fmla="*/ 3685 h 261025"/>
                <a:gd name="connsiteX3" fmla="*/ 403256 w 515216"/>
                <a:gd name="connsiteY3" fmla="*/ 19560 h 261025"/>
                <a:gd name="connsiteX4" fmla="*/ 292131 w 515216"/>
                <a:gd name="connsiteY4" fmla="*/ 13210 h 261025"/>
                <a:gd name="connsiteX5" fmla="*/ 290543 w 515216"/>
                <a:gd name="connsiteY5" fmla="*/ 25910 h 261025"/>
                <a:gd name="connsiteX6" fmla="*/ 174656 w 515216"/>
                <a:gd name="connsiteY6" fmla="*/ 68772 h 261025"/>
                <a:gd name="connsiteX7" fmla="*/ 31 w 515216"/>
                <a:gd name="connsiteY7" fmla="*/ 260860 h 26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216" h="261025">
                  <a:moveTo>
                    <a:pt x="31" y="260860"/>
                  </a:moveTo>
                  <a:cubicBezTo>
                    <a:pt x="-1821" y="266152"/>
                    <a:pt x="79141" y="143385"/>
                    <a:pt x="163543" y="100522"/>
                  </a:cubicBezTo>
                  <a:cubicBezTo>
                    <a:pt x="247945" y="57659"/>
                    <a:pt x="466491" y="17179"/>
                    <a:pt x="506443" y="3685"/>
                  </a:cubicBezTo>
                  <a:cubicBezTo>
                    <a:pt x="546395" y="-9809"/>
                    <a:pt x="438975" y="17973"/>
                    <a:pt x="403256" y="19560"/>
                  </a:cubicBezTo>
                  <a:cubicBezTo>
                    <a:pt x="367537" y="21147"/>
                    <a:pt x="310916" y="12152"/>
                    <a:pt x="292131" y="13210"/>
                  </a:cubicBezTo>
                  <a:cubicBezTo>
                    <a:pt x="273346" y="14268"/>
                    <a:pt x="310122" y="16650"/>
                    <a:pt x="290543" y="25910"/>
                  </a:cubicBezTo>
                  <a:cubicBezTo>
                    <a:pt x="270964" y="35170"/>
                    <a:pt x="220429" y="35964"/>
                    <a:pt x="174656" y="68772"/>
                  </a:cubicBezTo>
                  <a:cubicBezTo>
                    <a:pt x="128883" y="101580"/>
                    <a:pt x="1883" y="255568"/>
                    <a:pt x="31" y="260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9F5E6272-12C4-4525-9598-83BF7A043A0A}"/>
                </a:ext>
              </a:extLst>
            </p:cNvPr>
            <p:cNvSpPr/>
            <p:nvPr/>
          </p:nvSpPr>
          <p:spPr>
            <a:xfrm>
              <a:off x="5194061" y="4638654"/>
              <a:ext cx="315349" cy="323511"/>
            </a:xfrm>
            <a:custGeom>
              <a:avLst/>
              <a:gdLst>
                <a:gd name="connsiteX0" fmla="*/ 239 w 315349"/>
                <a:gd name="connsiteY0" fmla="*/ 1079 h 323511"/>
                <a:gd name="connsiteX1" fmla="*/ 211906 w 315349"/>
                <a:gd name="connsiteY1" fmla="*/ 161946 h 323511"/>
                <a:gd name="connsiteX2" fmla="*/ 313506 w 315349"/>
                <a:gd name="connsiteY2" fmla="*/ 320696 h 323511"/>
                <a:gd name="connsiteX3" fmla="*/ 256356 w 315349"/>
                <a:gd name="connsiteY3" fmla="*/ 244496 h 323511"/>
                <a:gd name="connsiteX4" fmla="*/ 239 w 315349"/>
                <a:gd name="connsiteY4" fmla="*/ 1079 h 32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49" h="323511">
                  <a:moveTo>
                    <a:pt x="239" y="1079"/>
                  </a:moveTo>
                  <a:cubicBezTo>
                    <a:pt x="-7169" y="-12679"/>
                    <a:pt x="159695" y="108677"/>
                    <a:pt x="211906" y="161946"/>
                  </a:cubicBezTo>
                  <a:cubicBezTo>
                    <a:pt x="264117" y="215216"/>
                    <a:pt x="306098" y="306938"/>
                    <a:pt x="313506" y="320696"/>
                  </a:cubicBezTo>
                  <a:cubicBezTo>
                    <a:pt x="320914" y="334454"/>
                    <a:pt x="306803" y="296002"/>
                    <a:pt x="256356" y="244496"/>
                  </a:cubicBezTo>
                  <a:cubicBezTo>
                    <a:pt x="205909" y="192991"/>
                    <a:pt x="7647" y="14837"/>
                    <a:pt x="239" y="1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378327CD-0D59-41EA-A3AB-677FB6FE1DB3}"/>
                </a:ext>
              </a:extLst>
            </p:cNvPr>
            <p:cNvSpPr/>
            <p:nvPr/>
          </p:nvSpPr>
          <p:spPr>
            <a:xfrm>
              <a:off x="5381481" y="4584668"/>
              <a:ext cx="253688" cy="554631"/>
            </a:xfrm>
            <a:custGeom>
              <a:avLst/>
              <a:gdLst>
                <a:gd name="connsiteX0" fmla="*/ 144 w 253688"/>
                <a:gd name="connsiteY0" fmla="*/ 32 h 554631"/>
                <a:gd name="connsiteX1" fmla="*/ 127144 w 253688"/>
                <a:gd name="connsiteY1" fmla="*/ 249270 h 554631"/>
                <a:gd name="connsiteX2" fmla="*/ 249382 w 253688"/>
                <a:gd name="connsiteY2" fmla="*/ 546132 h 554631"/>
                <a:gd name="connsiteX3" fmla="*/ 219219 w 253688"/>
                <a:gd name="connsiteY3" fmla="*/ 455645 h 554631"/>
                <a:gd name="connsiteX4" fmla="*/ 152544 w 253688"/>
                <a:gd name="connsiteY4" fmla="*/ 265145 h 554631"/>
                <a:gd name="connsiteX5" fmla="*/ 144 w 253688"/>
                <a:gd name="connsiteY5" fmla="*/ 32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8" h="554631">
                  <a:moveTo>
                    <a:pt x="144" y="32"/>
                  </a:moveTo>
                  <a:cubicBezTo>
                    <a:pt x="-4089" y="-2614"/>
                    <a:pt x="85604" y="158253"/>
                    <a:pt x="127144" y="249270"/>
                  </a:cubicBezTo>
                  <a:cubicBezTo>
                    <a:pt x="168684" y="340287"/>
                    <a:pt x="234036" y="511736"/>
                    <a:pt x="249382" y="546132"/>
                  </a:cubicBezTo>
                  <a:cubicBezTo>
                    <a:pt x="264728" y="580528"/>
                    <a:pt x="235359" y="502476"/>
                    <a:pt x="219219" y="455645"/>
                  </a:cubicBezTo>
                  <a:cubicBezTo>
                    <a:pt x="203079" y="408814"/>
                    <a:pt x="186411" y="337641"/>
                    <a:pt x="152544" y="265145"/>
                  </a:cubicBezTo>
                  <a:cubicBezTo>
                    <a:pt x="118677" y="192649"/>
                    <a:pt x="4377" y="2678"/>
                    <a:pt x="144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F1DB9AF8-A987-418A-B9A0-0A337EFAD975}"/>
                </a:ext>
              </a:extLst>
            </p:cNvPr>
            <p:cNvSpPr/>
            <p:nvPr/>
          </p:nvSpPr>
          <p:spPr>
            <a:xfrm>
              <a:off x="5517948" y="4968875"/>
              <a:ext cx="148249" cy="691734"/>
            </a:xfrm>
            <a:custGeom>
              <a:avLst/>
              <a:gdLst>
                <a:gd name="connsiteX0" fmla="*/ 202 w 148249"/>
                <a:gd name="connsiteY0" fmla="*/ 0 h 691734"/>
                <a:gd name="connsiteX1" fmla="*/ 100215 w 148249"/>
                <a:gd name="connsiteY1" fmla="*/ 339725 h 691734"/>
                <a:gd name="connsiteX2" fmla="*/ 146252 w 148249"/>
                <a:gd name="connsiteY2" fmla="*/ 677863 h 691734"/>
                <a:gd name="connsiteX3" fmla="*/ 133552 w 148249"/>
                <a:gd name="connsiteY3" fmla="*/ 598488 h 691734"/>
                <a:gd name="connsiteX4" fmla="*/ 76402 w 148249"/>
                <a:gd name="connsiteY4" fmla="*/ 339725 h 691734"/>
                <a:gd name="connsiteX5" fmla="*/ 202 w 148249"/>
                <a:gd name="connsiteY5" fmla="*/ 0 h 6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49" h="691734">
                  <a:moveTo>
                    <a:pt x="202" y="0"/>
                  </a:moveTo>
                  <a:cubicBezTo>
                    <a:pt x="4171" y="0"/>
                    <a:pt x="75873" y="226748"/>
                    <a:pt x="100215" y="339725"/>
                  </a:cubicBezTo>
                  <a:cubicBezTo>
                    <a:pt x="124557" y="452702"/>
                    <a:pt x="140696" y="634736"/>
                    <a:pt x="146252" y="677863"/>
                  </a:cubicBezTo>
                  <a:cubicBezTo>
                    <a:pt x="151808" y="720990"/>
                    <a:pt x="145194" y="654844"/>
                    <a:pt x="133552" y="598488"/>
                  </a:cubicBezTo>
                  <a:cubicBezTo>
                    <a:pt x="121910" y="542132"/>
                    <a:pt x="101273" y="437886"/>
                    <a:pt x="76402" y="339725"/>
                  </a:cubicBezTo>
                  <a:cubicBezTo>
                    <a:pt x="51531" y="241565"/>
                    <a:pt x="-3767" y="0"/>
                    <a:pt x="20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03CC49F-A0EB-49A4-83A9-229C0941B996}"/>
                </a:ext>
              </a:extLst>
            </p:cNvPr>
            <p:cNvSpPr/>
            <p:nvPr/>
          </p:nvSpPr>
          <p:spPr>
            <a:xfrm>
              <a:off x="5590948" y="4914440"/>
              <a:ext cx="169063" cy="529114"/>
            </a:xfrm>
            <a:custGeom>
              <a:avLst/>
              <a:gdLst>
                <a:gd name="connsiteX0" fmla="*/ 227 w 169063"/>
                <a:gd name="connsiteY0" fmla="*/ 2048 h 529114"/>
                <a:gd name="connsiteX1" fmla="*/ 160565 w 169063"/>
                <a:gd name="connsiteY1" fmla="*/ 510048 h 529114"/>
                <a:gd name="connsiteX2" fmla="*/ 144690 w 169063"/>
                <a:gd name="connsiteY2" fmla="*/ 413210 h 529114"/>
                <a:gd name="connsiteX3" fmla="*/ 125640 w 169063"/>
                <a:gd name="connsiteY3" fmla="*/ 333835 h 529114"/>
                <a:gd name="connsiteX4" fmla="*/ 227 w 169063"/>
                <a:gd name="connsiteY4" fmla="*/ 2048 h 52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63" h="529114">
                  <a:moveTo>
                    <a:pt x="227" y="2048"/>
                  </a:moveTo>
                  <a:cubicBezTo>
                    <a:pt x="6048" y="31417"/>
                    <a:pt x="136488" y="441521"/>
                    <a:pt x="160565" y="510048"/>
                  </a:cubicBezTo>
                  <a:cubicBezTo>
                    <a:pt x="184642" y="578575"/>
                    <a:pt x="150511" y="442579"/>
                    <a:pt x="144690" y="413210"/>
                  </a:cubicBezTo>
                  <a:cubicBezTo>
                    <a:pt x="138869" y="383841"/>
                    <a:pt x="149188" y="399981"/>
                    <a:pt x="125640" y="333835"/>
                  </a:cubicBezTo>
                  <a:cubicBezTo>
                    <a:pt x="102092" y="267689"/>
                    <a:pt x="-5594" y="-27321"/>
                    <a:pt x="227" y="2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45A33ED1-40E2-44AC-B3E2-29C7638B0CE8}"/>
                </a:ext>
              </a:extLst>
            </p:cNvPr>
            <p:cNvSpPr/>
            <p:nvPr/>
          </p:nvSpPr>
          <p:spPr>
            <a:xfrm>
              <a:off x="5595834" y="4857707"/>
              <a:ext cx="257291" cy="837032"/>
            </a:xfrm>
            <a:custGeom>
              <a:avLst/>
              <a:gdLst>
                <a:gd name="connsiteX0" fmla="*/ 104 w 257291"/>
                <a:gd name="connsiteY0" fmla="*/ 43 h 837032"/>
                <a:gd name="connsiteX1" fmla="*/ 179491 w 257291"/>
                <a:gd name="connsiteY1" fmla="*/ 366756 h 837032"/>
                <a:gd name="connsiteX2" fmla="*/ 249341 w 257291"/>
                <a:gd name="connsiteY2" fmla="*/ 811256 h 837032"/>
                <a:gd name="connsiteX3" fmla="*/ 250929 w 257291"/>
                <a:gd name="connsiteY3" fmla="*/ 741406 h 837032"/>
                <a:gd name="connsiteX4" fmla="*/ 206479 w 257291"/>
                <a:gd name="connsiteY4" fmla="*/ 388981 h 837032"/>
                <a:gd name="connsiteX5" fmla="*/ 104 w 257291"/>
                <a:gd name="connsiteY5" fmla="*/ 43 h 8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91" h="837032">
                  <a:moveTo>
                    <a:pt x="104" y="43"/>
                  </a:moveTo>
                  <a:cubicBezTo>
                    <a:pt x="-4394" y="-3661"/>
                    <a:pt x="137951" y="231554"/>
                    <a:pt x="179491" y="366756"/>
                  </a:cubicBezTo>
                  <a:cubicBezTo>
                    <a:pt x="221031" y="501958"/>
                    <a:pt x="237435" y="748814"/>
                    <a:pt x="249341" y="811256"/>
                  </a:cubicBezTo>
                  <a:cubicBezTo>
                    <a:pt x="261247" y="873698"/>
                    <a:pt x="258073" y="811785"/>
                    <a:pt x="250929" y="741406"/>
                  </a:cubicBezTo>
                  <a:cubicBezTo>
                    <a:pt x="243785" y="671027"/>
                    <a:pt x="246696" y="510425"/>
                    <a:pt x="206479" y="388981"/>
                  </a:cubicBezTo>
                  <a:cubicBezTo>
                    <a:pt x="166262" y="267537"/>
                    <a:pt x="4602" y="3747"/>
                    <a:pt x="104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4D80B369-31C7-424F-9CFD-D39F7F5F011E}"/>
                </a:ext>
              </a:extLst>
            </p:cNvPr>
            <p:cNvSpPr/>
            <p:nvPr/>
          </p:nvSpPr>
          <p:spPr>
            <a:xfrm>
              <a:off x="5641745" y="5158625"/>
              <a:ext cx="90129" cy="597840"/>
            </a:xfrm>
            <a:custGeom>
              <a:avLst/>
              <a:gdLst>
                <a:gd name="connsiteX0" fmla="*/ 230 w 90129"/>
                <a:gd name="connsiteY0" fmla="*/ 5513 h 597840"/>
                <a:gd name="connsiteX1" fmla="*/ 81193 w 90129"/>
                <a:gd name="connsiteY1" fmla="*/ 456363 h 597840"/>
                <a:gd name="connsiteX2" fmla="*/ 87543 w 90129"/>
                <a:gd name="connsiteY2" fmla="*/ 597650 h 597840"/>
                <a:gd name="connsiteX3" fmla="*/ 76430 w 90129"/>
                <a:gd name="connsiteY3" fmla="*/ 480175 h 597840"/>
                <a:gd name="connsiteX4" fmla="*/ 57380 w 90129"/>
                <a:gd name="connsiteY4" fmla="*/ 221413 h 597840"/>
                <a:gd name="connsiteX5" fmla="*/ 230 w 90129"/>
                <a:gd name="connsiteY5" fmla="*/ 5513 h 59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29" h="597840">
                  <a:moveTo>
                    <a:pt x="230" y="5513"/>
                  </a:moveTo>
                  <a:cubicBezTo>
                    <a:pt x="4199" y="44671"/>
                    <a:pt x="66641" y="357674"/>
                    <a:pt x="81193" y="456363"/>
                  </a:cubicBezTo>
                  <a:cubicBezTo>
                    <a:pt x="95745" y="555052"/>
                    <a:pt x="88337" y="593681"/>
                    <a:pt x="87543" y="597650"/>
                  </a:cubicBezTo>
                  <a:cubicBezTo>
                    <a:pt x="86749" y="601619"/>
                    <a:pt x="81457" y="542881"/>
                    <a:pt x="76430" y="480175"/>
                  </a:cubicBezTo>
                  <a:cubicBezTo>
                    <a:pt x="71403" y="417469"/>
                    <a:pt x="70080" y="296819"/>
                    <a:pt x="57380" y="221413"/>
                  </a:cubicBezTo>
                  <a:cubicBezTo>
                    <a:pt x="44680" y="146007"/>
                    <a:pt x="-3739" y="-33645"/>
                    <a:pt x="230" y="5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32E484BB-8B0E-415E-9184-5C68C2E430AA}"/>
                </a:ext>
              </a:extLst>
            </p:cNvPr>
            <p:cNvSpPr/>
            <p:nvPr/>
          </p:nvSpPr>
          <p:spPr>
            <a:xfrm>
              <a:off x="5749775" y="5441522"/>
              <a:ext cx="36168" cy="492539"/>
            </a:xfrm>
            <a:custGeom>
              <a:avLst/>
              <a:gdLst>
                <a:gd name="connsiteX0" fmla="*/ 150 w 36168"/>
                <a:gd name="connsiteY0" fmla="*/ 2016 h 492539"/>
                <a:gd name="connsiteX1" fmla="*/ 22375 w 36168"/>
                <a:gd name="connsiteY1" fmla="*/ 309991 h 492539"/>
                <a:gd name="connsiteX2" fmla="*/ 20788 w 36168"/>
                <a:gd name="connsiteY2" fmla="*/ 489378 h 492539"/>
                <a:gd name="connsiteX3" fmla="*/ 28725 w 36168"/>
                <a:gd name="connsiteY3" fmla="*/ 406828 h 492539"/>
                <a:gd name="connsiteX4" fmla="*/ 35075 w 36168"/>
                <a:gd name="connsiteY4" fmla="*/ 187753 h 492539"/>
                <a:gd name="connsiteX5" fmla="*/ 150 w 36168"/>
                <a:gd name="connsiteY5" fmla="*/ 2016 h 49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" h="492539">
                  <a:moveTo>
                    <a:pt x="150" y="2016"/>
                  </a:moveTo>
                  <a:cubicBezTo>
                    <a:pt x="-1967" y="22389"/>
                    <a:pt x="18935" y="228764"/>
                    <a:pt x="22375" y="309991"/>
                  </a:cubicBezTo>
                  <a:cubicBezTo>
                    <a:pt x="25815" y="391218"/>
                    <a:pt x="19730" y="473239"/>
                    <a:pt x="20788" y="489378"/>
                  </a:cubicBezTo>
                  <a:cubicBezTo>
                    <a:pt x="21846" y="505517"/>
                    <a:pt x="26344" y="457099"/>
                    <a:pt x="28725" y="406828"/>
                  </a:cubicBezTo>
                  <a:cubicBezTo>
                    <a:pt x="31106" y="356557"/>
                    <a:pt x="39044" y="254692"/>
                    <a:pt x="35075" y="187753"/>
                  </a:cubicBezTo>
                  <a:cubicBezTo>
                    <a:pt x="31106" y="120814"/>
                    <a:pt x="2267" y="-18357"/>
                    <a:pt x="150" y="2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A0806EBD-F37A-47DE-88A1-9F8D385A8586}"/>
                </a:ext>
              </a:extLst>
            </p:cNvPr>
            <p:cNvSpPr/>
            <p:nvPr/>
          </p:nvSpPr>
          <p:spPr>
            <a:xfrm>
              <a:off x="5665103" y="5639959"/>
              <a:ext cx="15262" cy="449979"/>
            </a:xfrm>
            <a:custGeom>
              <a:avLst/>
              <a:gdLst>
                <a:gd name="connsiteX0" fmla="*/ 685 w 15262"/>
                <a:gd name="connsiteY0" fmla="*/ 5191 h 449979"/>
                <a:gd name="connsiteX1" fmla="*/ 2272 w 15262"/>
                <a:gd name="connsiteY1" fmla="*/ 432229 h 449979"/>
                <a:gd name="connsiteX2" fmla="*/ 2272 w 15262"/>
                <a:gd name="connsiteY2" fmla="*/ 352854 h 449979"/>
                <a:gd name="connsiteX3" fmla="*/ 14972 w 15262"/>
                <a:gd name="connsiteY3" fmla="*/ 203629 h 449979"/>
                <a:gd name="connsiteX4" fmla="*/ 685 w 15262"/>
                <a:gd name="connsiteY4" fmla="*/ 5191 h 4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2" h="449979">
                  <a:moveTo>
                    <a:pt x="685" y="5191"/>
                  </a:moveTo>
                  <a:cubicBezTo>
                    <a:pt x="-1432" y="43291"/>
                    <a:pt x="2008" y="374285"/>
                    <a:pt x="2272" y="432229"/>
                  </a:cubicBezTo>
                  <a:cubicBezTo>
                    <a:pt x="2536" y="490173"/>
                    <a:pt x="155" y="390954"/>
                    <a:pt x="2272" y="352854"/>
                  </a:cubicBezTo>
                  <a:cubicBezTo>
                    <a:pt x="4389" y="314754"/>
                    <a:pt x="17353" y="257869"/>
                    <a:pt x="14972" y="203629"/>
                  </a:cubicBezTo>
                  <a:cubicBezTo>
                    <a:pt x="12591" y="149389"/>
                    <a:pt x="2802" y="-32909"/>
                    <a:pt x="685" y="5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EE1B20E8-2CDA-46CE-8644-876730F3E4D4}"/>
                </a:ext>
              </a:extLst>
            </p:cNvPr>
            <p:cNvSpPr/>
            <p:nvPr/>
          </p:nvSpPr>
          <p:spPr>
            <a:xfrm>
              <a:off x="5722825" y="5755690"/>
              <a:ext cx="21595" cy="295159"/>
            </a:xfrm>
            <a:custGeom>
              <a:avLst/>
              <a:gdLst>
                <a:gd name="connsiteX0" fmla="*/ 12813 w 21595"/>
                <a:gd name="connsiteY0" fmla="*/ 3760 h 295159"/>
                <a:gd name="connsiteX1" fmla="*/ 113 w 21595"/>
                <a:gd name="connsiteY1" fmla="*/ 292685 h 295159"/>
                <a:gd name="connsiteX2" fmla="*/ 20750 w 21595"/>
                <a:gd name="connsiteY2" fmla="*/ 137110 h 295159"/>
                <a:gd name="connsiteX3" fmla="*/ 12813 w 21595"/>
                <a:gd name="connsiteY3" fmla="*/ 3760 h 29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" h="295159">
                  <a:moveTo>
                    <a:pt x="12813" y="3760"/>
                  </a:moveTo>
                  <a:cubicBezTo>
                    <a:pt x="9373" y="29689"/>
                    <a:pt x="-1210" y="270460"/>
                    <a:pt x="113" y="292685"/>
                  </a:cubicBezTo>
                  <a:cubicBezTo>
                    <a:pt x="1436" y="314910"/>
                    <a:pt x="17311" y="181295"/>
                    <a:pt x="20750" y="137110"/>
                  </a:cubicBezTo>
                  <a:cubicBezTo>
                    <a:pt x="24189" y="92925"/>
                    <a:pt x="16253" y="-22169"/>
                    <a:pt x="12813" y="3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1E267D08-0664-4668-B245-AA22018BAF21}"/>
                </a:ext>
              </a:extLst>
            </p:cNvPr>
            <p:cNvSpPr/>
            <p:nvPr/>
          </p:nvSpPr>
          <p:spPr>
            <a:xfrm>
              <a:off x="5786319" y="5611988"/>
              <a:ext cx="49090" cy="423982"/>
            </a:xfrm>
            <a:custGeom>
              <a:avLst/>
              <a:gdLst>
                <a:gd name="connsiteX0" fmla="*/ 19169 w 49090"/>
                <a:gd name="connsiteY0" fmla="*/ 1412 h 423982"/>
                <a:gd name="connsiteX1" fmla="*/ 19169 w 49090"/>
                <a:gd name="connsiteY1" fmla="*/ 52212 h 423982"/>
                <a:gd name="connsiteX2" fmla="*/ 119 w 49090"/>
                <a:gd name="connsiteY2" fmla="*/ 410987 h 423982"/>
                <a:gd name="connsiteX3" fmla="*/ 12819 w 49090"/>
                <a:gd name="connsiteY3" fmla="*/ 320500 h 423982"/>
                <a:gd name="connsiteX4" fmla="*/ 46156 w 49090"/>
                <a:gd name="connsiteY4" fmla="*/ 83962 h 423982"/>
                <a:gd name="connsiteX5" fmla="*/ 46156 w 49090"/>
                <a:gd name="connsiteY5" fmla="*/ 44275 h 423982"/>
                <a:gd name="connsiteX6" fmla="*/ 19169 w 49090"/>
                <a:gd name="connsiteY6" fmla="*/ 1412 h 4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90" h="423982">
                  <a:moveTo>
                    <a:pt x="19169" y="1412"/>
                  </a:moveTo>
                  <a:cubicBezTo>
                    <a:pt x="14671" y="2735"/>
                    <a:pt x="22344" y="-16050"/>
                    <a:pt x="19169" y="52212"/>
                  </a:cubicBezTo>
                  <a:cubicBezTo>
                    <a:pt x="15994" y="120474"/>
                    <a:pt x="1177" y="366272"/>
                    <a:pt x="119" y="410987"/>
                  </a:cubicBezTo>
                  <a:cubicBezTo>
                    <a:pt x="-939" y="455702"/>
                    <a:pt x="5146" y="375004"/>
                    <a:pt x="12819" y="320500"/>
                  </a:cubicBezTo>
                  <a:cubicBezTo>
                    <a:pt x="20492" y="265996"/>
                    <a:pt x="40600" y="130000"/>
                    <a:pt x="46156" y="83962"/>
                  </a:cubicBezTo>
                  <a:cubicBezTo>
                    <a:pt x="51712" y="37925"/>
                    <a:pt x="48008" y="54593"/>
                    <a:pt x="46156" y="44275"/>
                  </a:cubicBezTo>
                  <a:cubicBezTo>
                    <a:pt x="44304" y="33957"/>
                    <a:pt x="23667" y="89"/>
                    <a:pt x="19169" y="1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47CDA5C4-2E5B-4DAA-A22A-A687CFE61C65}"/>
                </a:ext>
              </a:extLst>
            </p:cNvPr>
            <p:cNvSpPr/>
            <p:nvPr/>
          </p:nvSpPr>
          <p:spPr>
            <a:xfrm>
              <a:off x="5764139" y="5801182"/>
              <a:ext cx="19794" cy="255969"/>
            </a:xfrm>
            <a:custGeom>
              <a:avLst/>
              <a:gdLst>
                <a:gd name="connsiteX0" fmla="*/ 12774 w 19794"/>
                <a:gd name="connsiteY0" fmla="*/ 1131 h 255969"/>
                <a:gd name="connsiteX1" fmla="*/ 74 w 19794"/>
                <a:gd name="connsiteY1" fmla="*/ 250368 h 255969"/>
                <a:gd name="connsiteX2" fmla="*/ 19124 w 19794"/>
                <a:gd name="connsiteY2" fmla="*/ 161468 h 255969"/>
                <a:gd name="connsiteX3" fmla="*/ 12774 w 19794"/>
                <a:gd name="connsiteY3" fmla="*/ 1131 h 25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4" h="255969">
                  <a:moveTo>
                    <a:pt x="12774" y="1131"/>
                  </a:moveTo>
                  <a:cubicBezTo>
                    <a:pt x="9599" y="15948"/>
                    <a:pt x="-984" y="223645"/>
                    <a:pt x="74" y="250368"/>
                  </a:cubicBezTo>
                  <a:cubicBezTo>
                    <a:pt x="1132" y="277091"/>
                    <a:pt x="16478" y="201685"/>
                    <a:pt x="19124" y="161468"/>
                  </a:cubicBezTo>
                  <a:cubicBezTo>
                    <a:pt x="21770" y="121251"/>
                    <a:pt x="15949" y="-13686"/>
                    <a:pt x="12774" y="1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8C075FA6-825F-4FC9-A653-5915343F23ED}"/>
                </a:ext>
              </a:extLst>
            </p:cNvPr>
            <p:cNvSpPr/>
            <p:nvPr/>
          </p:nvSpPr>
          <p:spPr>
            <a:xfrm>
              <a:off x="5254613" y="4185904"/>
              <a:ext cx="492417" cy="271594"/>
            </a:xfrm>
            <a:custGeom>
              <a:avLst/>
              <a:gdLst>
                <a:gd name="connsiteX0" fmla="*/ 12 w 492417"/>
                <a:gd name="connsiteY0" fmla="*/ 334 h 271594"/>
                <a:gd name="connsiteX1" fmla="*/ 277825 w 492417"/>
                <a:gd name="connsiteY1" fmla="*/ 163846 h 271594"/>
                <a:gd name="connsiteX2" fmla="*/ 487375 w 492417"/>
                <a:gd name="connsiteY2" fmla="*/ 268621 h 271594"/>
                <a:gd name="connsiteX3" fmla="*/ 415937 w 492417"/>
                <a:gd name="connsiteY3" fmla="*/ 240046 h 271594"/>
                <a:gd name="connsiteX4" fmla="*/ 288937 w 492417"/>
                <a:gd name="connsiteY4" fmla="*/ 209884 h 271594"/>
                <a:gd name="connsiteX5" fmla="*/ 12 w 492417"/>
                <a:gd name="connsiteY5" fmla="*/ 334 h 27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417" h="271594">
                  <a:moveTo>
                    <a:pt x="12" y="334"/>
                  </a:moveTo>
                  <a:cubicBezTo>
                    <a:pt x="-1840" y="-7339"/>
                    <a:pt x="196598" y="119131"/>
                    <a:pt x="277825" y="163846"/>
                  </a:cubicBezTo>
                  <a:cubicBezTo>
                    <a:pt x="359052" y="208561"/>
                    <a:pt x="464356" y="255921"/>
                    <a:pt x="487375" y="268621"/>
                  </a:cubicBezTo>
                  <a:cubicBezTo>
                    <a:pt x="510394" y="281321"/>
                    <a:pt x="449010" y="249835"/>
                    <a:pt x="415937" y="240046"/>
                  </a:cubicBezTo>
                  <a:cubicBezTo>
                    <a:pt x="382864" y="230257"/>
                    <a:pt x="358522" y="249042"/>
                    <a:pt x="288937" y="209884"/>
                  </a:cubicBezTo>
                  <a:cubicBezTo>
                    <a:pt x="219352" y="170726"/>
                    <a:pt x="1864" y="8007"/>
                    <a:pt x="12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065BCC0F-E669-41A3-9A1D-69B34158E8E8}"/>
                </a:ext>
              </a:extLst>
            </p:cNvPr>
            <p:cNvSpPr/>
            <p:nvPr/>
          </p:nvSpPr>
          <p:spPr>
            <a:xfrm>
              <a:off x="5715361" y="4771740"/>
              <a:ext cx="253064" cy="398633"/>
            </a:xfrm>
            <a:custGeom>
              <a:avLst/>
              <a:gdLst>
                <a:gd name="connsiteX0" fmla="*/ 1227 w 253064"/>
                <a:gd name="connsiteY0" fmla="*/ 5048 h 398633"/>
                <a:gd name="connsiteX1" fmla="*/ 115527 w 253064"/>
                <a:gd name="connsiteY1" fmla="*/ 141573 h 398633"/>
                <a:gd name="connsiteX2" fmla="*/ 250464 w 253064"/>
                <a:gd name="connsiteY2" fmla="*/ 389223 h 398633"/>
                <a:gd name="connsiteX3" fmla="*/ 190139 w 253064"/>
                <a:gd name="connsiteY3" fmla="*/ 314610 h 398633"/>
                <a:gd name="connsiteX4" fmla="*/ 1227 w 253064"/>
                <a:gd name="connsiteY4" fmla="*/ 5048 h 3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64" h="398633">
                  <a:moveTo>
                    <a:pt x="1227" y="5048"/>
                  </a:moveTo>
                  <a:cubicBezTo>
                    <a:pt x="-11208" y="-23792"/>
                    <a:pt x="73988" y="77544"/>
                    <a:pt x="115527" y="141573"/>
                  </a:cubicBezTo>
                  <a:cubicBezTo>
                    <a:pt x="157066" y="205602"/>
                    <a:pt x="238029" y="360383"/>
                    <a:pt x="250464" y="389223"/>
                  </a:cubicBezTo>
                  <a:cubicBezTo>
                    <a:pt x="262899" y="418063"/>
                    <a:pt x="228768" y="377052"/>
                    <a:pt x="190139" y="314610"/>
                  </a:cubicBezTo>
                  <a:cubicBezTo>
                    <a:pt x="151510" y="252168"/>
                    <a:pt x="13662" y="33888"/>
                    <a:pt x="1227" y="5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26915213-607F-411F-B8CE-8812FD8C9EC5}"/>
                </a:ext>
              </a:extLst>
            </p:cNvPr>
            <p:cNvSpPr/>
            <p:nvPr/>
          </p:nvSpPr>
          <p:spPr>
            <a:xfrm>
              <a:off x="5741925" y="4484574"/>
              <a:ext cx="343708" cy="683857"/>
            </a:xfrm>
            <a:custGeom>
              <a:avLst/>
              <a:gdLst>
                <a:gd name="connsiteX0" fmla="*/ 63 w 343708"/>
                <a:gd name="connsiteY0" fmla="*/ 114 h 683857"/>
                <a:gd name="connsiteX1" fmla="*/ 212788 w 343708"/>
                <a:gd name="connsiteY1" fmla="*/ 358889 h 683857"/>
                <a:gd name="connsiteX2" fmla="*/ 338200 w 343708"/>
                <a:gd name="connsiteY2" fmla="*/ 677976 h 683857"/>
                <a:gd name="connsiteX3" fmla="*/ 312800 w 343708"/>
                <a:gd name="connsiteY3" fmla="*/ 547801 h 683857"/>
                <a:gd name="connsiteX4" fmla="*/ 235013 w 343708"/>
                <a:gd name="connsiteY4" fmla="*/ 322376 h 683857"/>
                <a:gd name="connsiteX5" fmla="*/ 63 w 343708"/>
                <a:gd name="connsiteY5" fmla="*/ 114 h 68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708" h="683857">
                  <a:moveTo>
                    <a:pt x="63" y="114"/>
                  </a:moveTo>
                  <a:cubicBezTo>
                    <a:pt x="-3641" y="6200"/>
                    <a:pt x="156432" y="245912"/>
                    <a:pt x="212788" y="358889"/>
                  </a:cubicBezTo>
                  <a:cubicBezTo>
                    <a:pt x="269144" y="471866"/>
                    <a:pt x="321531" y="646491"/>
                    <a:pt x="338200" y="677976"/>
                  </a:cubicBezTo>
                  <a:cubicBezTo>
                    <a:pt x="354869" y="709461"/>
                    <a:pt x="329998" y="607068"/>
                    <a:pt x="312800" y="547801"/>
                  </a:cubicBezTo>
                  <a:cubicBezTo>
                    <a:pt x="295602" y="488534"/>
                    <a:pt x="285813" y="413393"/>
                    <a:pt x="235013" y="322376"/>
                  </a:cubicBezTo>
                  <a:cubicBezTo>
                    <a:pt x="184213" y="231359"/>
                    <a:pt x="3767" y="-5972"/>
                    <a:pt x="6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FB64D5F7-F677-45D9-8F84-EE8B6E469808}"/>
                </a:ext>
              </a:extLst>
            </p:cNvPr>
            <p:cNvSpPr/>
            <p:nvPr/>
          </p:nvSpPr>
          <p:spPr>
            <a:xfrm>
              <a:off x="3431821" y="4088747"/>
              <a:ext cx="192801" cy="529682"/>
            </a:xfrm>
            <a:custGeom>
              <a:avLst/>
              <a:gdLst>
                <a:gd name="connsiteX0" fmla="*/ 192442 w 192801"/>
                <a:gd name="connsiteY0" fmla="*/ 653 h 529682"/>
                <a:gd name="connsiteX1" fmla="*/ 49567 w 192801"/>
                <a:gd name="connsiteY1" fmla="*/ 92728 h 529682"/>
                <a:gd name="connsiteX2" fmla="*/ 41629 w 192801"/>
                <a:gd name="connsiteY2" fmla="*/ 175278 h 529682"/>
                <a:gd name="connsiteX3" fmla="*/ 89254 w 192801"/>
                <a:gd name="connsiteY3" fmla="*/ 353078 h 529682"/>
                <a:gd name="connsiteX4" fmla="*/ 86079 w 192801"/>
                <a:gd name="connsiteY4" fmla="*/ 529291 h 529682"/>
                <a:gd name="connsiteX5" fmla="*/ 78142 w 192801"/>
                <a:gd name="connsiteY5" fmla="*/ 392766 h 529682"/>
                <a:gd name="connsiteX6" fmla="*/ 1942 w 192801"/>
                <a:gd name="connsiteY6" fmla="*/ 141941 h 529682"/>
                <a:gd name="connsiteX7" fmla="*/ 192442 w 192801"/>
                <a:gd name="connsiteY7" fmla="*/ 653 h 52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01" h="529682">
                  <a:moveTo>
                    <a:pt x="192442" y="653"/>
                  </a:moveTo>
                  <a:cubicBezTo>
                    <a:pt x="200379" y="-7549"/>
                    <a:pt x="74702" y="63624"/>
                    <a:pt x="49567" y="92728"/>
                  </a:cubicBezTo>
                  <a:cubicBezTo>
                    <a:pt x="24432" y="121832"/>
                    <a:pt x="35014" y="131886"/>
                    <a:pt x="41629" y="175278"/>
                  </a:cubicBezTo>
                  <a:cubicBezTo>
                    <a:pt x="48243" y="218670"/>
                    <a:pt x="81846" y="294076"/>
                    <a:pt x="89254" y="353078"/>
                  </a:cubicBezTo>
                  <a:cubicBezTo>
                    <a:pt x="96662" y="412080"/>
                    <a:pt x="87931" y="522676"/>
                    <a:pt x="86079" y="529291"/>
                  </a:cubicBezTo>
                  <a:cubicBezTo>
                    <a:pt x="84227" y="535906"/>
                    <a:pt x="92165" y="457324"/>
                    <a:pt x="78142" y="392766"/>
                  </a:cubicBezTo>
                  <a:cubicBezTo>
                    <a:pt x="64119" y="328208"/>
                    <a:pt x="-13139" y="207558"/>
                    <a:pt x="1942" y="141941"/>
                  </a:cubicBezTo>
                  <a:cubicBezTo>
                    <a:pt x="17023" y="76324"/>
                    <a:pt x="184505" y="8855"/>
                    <a:pt x="192442" y="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A5026476-AF3B-4ED3-A314-981327E07A43}"/>
                </a:ext>
              </a:extLst>
            </p:cNvPr>
            <p:cNvSpPr/>
            <p:nvPr/>
          </p:nvSpPr>
          <p:spPr>
            <a:xfrm>
              <a:off x="4412760" y="4713127"/>
              <a:ext cx="626764" cy="370278"/>
            </a:xfrm>
            <a:custGeom>
              <a:avLst/>
              <a:gdLst>
                <a:gd name="connsiteX0" fmla="*/ 490 w 626764"/>
                <a:gd name="connsiteY0" fmla="*/ 690 h 370278"/>
                <a:gd name="connsiteX1" fmla="*/ 444990 w 626764"/>
                <a:gd name="connsiteY1" fmla="*/ 233523 h 370278"/>
                <a:gd name="connsiteX2" fmla="*/ 618557 w 626764"/>
                <a:gd name="connsiteY2" fmla="*/ 364756 h 370278"/>
                <a:gd name="connsiteX3" fmla="*/ 538123 w 626764"/>
                <a:gd name="connsiteY3" fmla="*/ 313956 h 370278"/>
                <a:gd name="connsiteX4" fmla="*/ 490 w 626764"/>
                <a:gd name="connsiteY4" fmla="*/ 690 h 37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64" h="370278">
                  <a:moveTo>
                    <a:pt x="490" y="690"/>
                  </a:moveTo>
                  <a:cubicBezTo>
                    <a:pt x="-15032" y="-12716"/>
                    <a:pt x="341979" y="172845"/>
                    <a:pt x="444990" y="233523"/>
                  </a:cubicBezTo>
                  <a:cubicBezTo>
                    <a:pt x="548001" y="294201"/>
                    <a:pt x="603035" y="351351"/>
                    <a:pt x="618557" y="364756"/>
                  </a:cubicBezTo>
                  <a:cubicBezTo>
                    <a:pt x="634079" y="378162"/>
                    <a:pt x="637254" y="369342"/>
                    <a:pt x="538123" y="313956"/>
                  </a:cubicBezTo>
                  <a:cubicBezTo>
                    <a:pt x="438992" y="258570"/>
                    <a:pt x="16012" y="14096"/>
                    <a:pt x="490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6B6804C6-56FD-442E-8204-58DD5DE194CA}"/>
                </a:ext>
              </a:extLst>
            </p:cNvPr>
            <p:cNvSpPr/>
            <p:nvPr/>
          </p:nvSpPr>
          <p:spPr>
            <a:xfrm>
              <a:off x="4992385" y="5058358"/>
              <a:ext cx="680036" cy="663672"/>
            </a:xfrm>
            <a:custGeom>
              <a:avLst/>
              <a:gdLst>
                <a:gd name="connsiteX0" fmla="*/ 5065 w 680036"/>
                <a:gd name="connsiteY0" fmla="*/ 6825 h 663672"/>
                <a:gd name="connsiteX1" fmla="*/ 650648 w 680036"/>
                <a:gd name="connsiteY1" fmla="*/ 637592 h 663672"/>
                <a:gd name="connsiteX2" fmla="*/ 549048 w 680036"/>
                <a:gd name="connsiteY2" fmla="*/ 521175 h 663672"/>
                <a:gd name="connsiteX3" fmla="*/ 358548 w 680036"/>
                <a:gd name="connsiteY3" fmla="*/ 315859 h 663672"/>
                <a:gd name="connsiteX4" fmla="*/ 5065 w 680036"/>
                <a:gd name="connsiteY4" fmla="*/ 6825 h 6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036" h="663672">
                  <a:moveTo>
                    <a:pt x="5065" y="6825"/>
                  </a:moveTo>
                  <a:cubicBezTo>
                    <a:pt x="53748" y="60447"/>
                    <a:pt x="559984" y="551867"/>
                    <a:pt x="650648" y="637592"/>
                  </a:cubicBezTo>
                  <a:cubicBezTo>
                    <a:pt x="741312" y="723317"/>
                    <a:pt x="597731" y="574797"/>
                    <a:pt x="549048" y="521175"/>
                  </a:cubicBezTo>
                  <a:cubicBezTo>
                    <a:pt x="500365" y="467553"/>
                    <a:pt x="444626" y="401231"/>
                    <a:pt x="358548" y="315859"/>
                  </a:cubicBezTo>
                  <a:cubicBezTo>
                    <a:pt x="272470" y="230487"/>
                    <a:pt x="-43618" y="-46797"/>
                    <a:pt x="5065" y="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E762E704-800F-4151-8E99-2BB943B8F16E}"/>
                </a:ext>
              </a:extLst>
            </p:cNvPr>
            <p:cNvSpPr/>
            <p:nvPr/>
          </p:nvSpPr>
          <p:spPr>
            <a:xfrm>
              <a:off x="5394484" y="5435300"/>
              <a:ext cx="268596" cy="464436"/>
            </a:xfrm>
            <a:custGeom>
              <a:avLst/>
              <a:gdLst>
                <a:gd name="connsiteX0" fmla="*/ 11483 w 268596"/>
                <a:gd name="connsiteY0" fmla="*/ 23583 h 464436"/>
                <a:gd name="connsiteX1" fmla="*/ 257016 w 268596"/>
                <a:gd name="connsiteY1" fmla="*/ 444800 h 464436"/>
                <a:gd name="connsiteX2" fmla="*/ 218916 w 268596"/>
                <a:gd name="connsiteY2" fmla="*/ 374950 h 464436"/>
                <a:gd name="connsiteX3" fmla="*/ 132133 w 268596"/>
                <a:gd name="connsiteY3" fmla="*/ 197150 h 464436"/>
                <a:gd name="connsiteX4" fmla="*/ 47466 w 268596"/>
                <a:gd name="connsiteY4" fmla="*/ 68033 h 464436"/>
                <a:gd name="connsiteX5" fmla="*/ 11483 w 268596"/>
                <a:gd name="connsiteY5" fmla="*/ 23583 h 46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96" h="464436">
                  <a:moveTo>
                    <a:pt x="11483" y="23583"/>
                  </a:moveTo>
                  <a:cubicBezTo>
                    <a:pt x="46408" y="86377"/>
                    <a:pt x="222444" y="386239"/>
                    <a:pt x="257016" y="444800"/>
                  </a:cubicBezTo>
                  <a:cubicBezTo>
                    <a:pt x="291588" y="503361"/>
                    <a:pt x="239730" y="416225"/>
                    <a:pt x="218916" y="374950"/>
                  </a:cubicBezTo>
                  <a:cubicBezTo>
                    <a:pt x="198102" y="333675"/>
                    <a:pt x="160708" y="248303"/>
                    <a:pt x="132133" y="197150"/>
                  </a:cubicBezTo>
                  <a:cubicBezTo>
                    <a:pt x="103558" y="145997"/>
                    <a:pt x="64047" y="95903"/>
                    <a:pt x="47466" y="68033"/>
                  </a:cubicBezTo>
                  <a:cubicBezTo>
                    <a:pt x="30885" y="40164"/>
                    <a:pt x="-23442" y="-39211"/>
                    <a:pt x="11483" y="23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4A4A48B0-AA4D-494C-B858-3F904A5D7797}"/>
                </a:ext>
              </a:extLst>
            </p:cNvPr>
            <p:cNvSpPr/>
            <p:nvPr/>
          </p:nvSpPr>
          <p:spPr>
            <a:xfrm>
              <a:off x="6092812" y="5194143"/>
              <a:ext cx="194719" cy="575772"/>
            </a:xfrm>
            <a:custGeom>
              <a:avLst/>
              <a:gdLst>
                <a:gd name="connsiteX0" fmla="*/ 13 w 194719"/>
                <a:gd name="connsiteY0" fmla="*/ 157 h 575772"/>
                <a:gd name="connsiteX1" fmla="*/ 166701 w 194719"/>
                <a:gd name="connsiteY1" fmla="*/ 520857 h 575772"/>
                <a:gd name="connsiteX2" fmla="*/ 188926 w 194719"/>
                <a:gd name="connsiteY2" fmla="*/ 554195 h 575772"/>
                <a:gd name="connsiteX3" fmla="*/ 176226 w 194719"/>
                <a:gd name="connsiteY3" fmla="*/ 466882 h 575772"/>
                <a:gd name="connsiteX4" fmla="*/ 13 w 194719"/>
                <a:gd name="connsiteY4" fmla="*/ 157 h 5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19" h="575772">
                  <a:moveTo>
                    <a:pt x="13" y="157"/>
                  </a:moveTo>
                  <a:cubicBezTo>
                    <a:pt x="-1574" y="9153"/>
                    <a:pt x="135216" y="428517"/>
                    <a:pt x="166701" y="520857"/>
                  </a:cubicBezTo>
                  <a:cubicBezTo>
                    <a:pt x="198186" y="613197"/>
                    <a:pt x="187339" y="563191"/>
                    <a:pt x="188926" y="554195"/>
                  </a:cubicBezTo>
                  <a:cubicBezTo>
                    <a:pt x="190513" y="545199"/>
                    <a:pt x="206918" y="563719"/>
                    <a:pt x="176226" y="466882"/>
                  </a:cubicBezTo>
                  <a:cubicBezTo>
                    <a:pt x="145534" y="370045"/>
                    <a:pt x="1600" y="-8839"/>
                    <a:pt x="13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5813B3A3-8003-4B8C-BD4B-6246BEA92549}"/>
                </a:ext>
              </a:extLst>
            </p:cNvPr>
            <p:cNvSpPr/>
            <p:nvPr/>
          </p:nvSpPr>
          <p:spPr>
            <a:xfrm>
              <a:off x="3368217" y="4598988"/>
              <a:ext cx="168824" cy="506905"/>
            </a:xfrm>
            <a:custGeom>
              <a:avLst/>
              <a:gdLst>
                <a:gd name="connsiteX0" fmla="*/ 168733 w 168824"/>
                <a:gd name="connsiteY0" fmla="*/ 0 h 506905"/>
                <a:gd name="connsiteX1" fmla="*/ 29033 w 168824"/>
                <a:gd name="connsiteY1" fmla="*/ 330200 h 506905"/>
                <a:gd name="connsiteX2" fmla="*/ 67133 w 168824"/>
                <a:gd name="connsiteY2" fmla="*/ 501650 h 506905"/>
                <a:gd name="connsiteX3" fmla="*/ 44908 w 168824"/>
                <a:gd name="connsiteY3" fmla="*/ 450850 h 506905"/>
                <a:gd name="connsiteX4" fmla="*/ 5221 w 168824"/>
                <a:gd name="connsiteY4" fmla="*/ 328612 h 506905"/>
                <a:gd name="connsiteX5" fmla="*/ 168733 w 168824"/>
                <a:gd name="connsiteY5" fmla="*/ 0 h 5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24" h="506905">
                  <a:moveTo>
                    <a:pt x="168733" y="0"/>
                  </a:moveTo>
                  <a:cubicBezTo>
                    <a:pt x="172702" y="265"/>
                    <a:pt x="45966" y="246592"/>
                    <a:pt x="29033" y="330200"/>
                  </a:cubicBezTo>
                  <a:cubicBezTo>
                    <a:pt x="12100" y="413808"/>
                    <a:pt x="64487" y="481542"/>
                    <a:pt x="67133" y="501650"/>
                  </a:cubicBezTo>
                  <a:cubicBezTo>
                    <a:pt x="69779" y="521758"/>
                    <a:pt x="55227" y="479690"/>
                    <a:pt x="44908" y="450850"/>
                  </a:cubicBezTo>
                  <a:cubicBezTo>
                    <a:pt x="34589" y="422010"/>
                    <a:pt x="-16210" y="405870"/>
                    <a:pt x="5221" y="328612"/>
                  </a:cubicBezTo>
                  <a:cubicBezTo>
                    <a:pt x="26652" y="251354"/>
                    <a:pt x="164764" y="-265"/>
                    <a:pt x="1687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CE09130C-6F40-460A-928C-67C35557B906}"/>
                </a:ext>
              </a:extLst>
            </p:cNvPr>
            <p:cNvSpPr/>
            <p:nvPr/>
          </p:nvSpPr>
          <p:spPr>
            <a:xfrm>
              <a:off x="3762199" y="4634934"/>
              <a:ext cx="529289" cy="663770"/>
            </a:xfrm>
            <a:custGeom>
              <a:avLst/>
              <a:gdLst>
                <a:gd name="connsiteX0" fmla="*/ 1764 w 529289"/>
                <a:gd name="connsiteY0" fmla="*/ 2154 h 663770"/>
                <a:gd name="connsiteX1" fmla="*/ 125589 w 529289"/>
                <a:gd name="connsiteY1" fmla="*/ 111691 h 663770"/>
                <a:gd name="connsiteX2" fmla="*/ 287514 w 529289"/>
                <a:gd name="connsiteY2" fmla="*/ 302191 h 663770"/>
                <a:gd name="connsiteX3" fmla="*/ 522464 w 529289"/>
                <a:gd name="connsiteY3" fmla="*/ 654616 h 663770"/>
                <a:gd name="connsiteX4" fmla="*/ 449439 w 529289"/>
                <a:gd name="connsiteY4" fmla="*/ 535554 h 663770"/>
                <a:gd name="connsiteX5" fmla="*/ 276401 w 529289"/>
                <a:gd name="connsiteY5" fmla="*/ 268854 h 663770"/>
                <a:gd name="connsiteX6" fmla="*/ 401814 w 529289"/>
                <a:gd name="connsiteY6" fmla="*/ 527616 h 663770"/>
                <a:gd name="connsiteX7" fmla="*/ 219251 w 529289"/>
                <a:gd name="connsiteY7" fmla="*/ 206941 h 663770"/>
                <a:gd name="connsiteX8" fmla="*/ 1764 w 529289"/>
                <a:gd name="connsiteY8" fmla="*/ 2154 h 66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89" h="663770">
                  <a:moveTo>
                    <a:pt x="1764" y="2154"/>
                  </a:moveTo>
                  <a:cubicBezTo>
                    <a:pt x="-13846" y="-13721"/>
                    <a:pt x="77964" y="61685"/>
                    <a:pt x="125589" y="111691"/>
                  </a:cubicBezTo>
                  <a:cubicBezTo>
                    <a:pt x="173214" y="161697"/>
                    <a:pt x="221368" y="211704"/>
                    <a:pt x="287514" y="302191"/>
                  </a:cubicBezTo>
                  <a:cubicBezTo>
                    <a:pt x="353660" y="392679"/>
                    <a:pt x="495477" y="615722"/>
                    <a:pt x="522464" y="654616"/>
                  </a:cubicBezTo>
                  <a:cubicBezTo>
                    <a:pt x="549452" y="693510"/>
                    <a:pt x="490449" y="599848"/>
                    <a:pt x="449439" y="535554"/>
                  </a:cubicBezTo>
                  <a:cubicBezTo>
                    <a:pt x="408429" y="471260"/>
                    <a:pt x="284338" y="270177"/>
                    <a:pt x="276401" y="268854"/>
                  </a:cubicBezTo>
                  <a:cubicBezTo>
                    <a:pt x="268464" y="267531"/>
                    <a:pt x="411339" y="537935"/>
                    <a:pt x="401814" y="527616"/>
                  </a:cubicBezTo>
                  <a:cubicBezTo>
                    <a:pt x="392289" y="517297"/>
                    <a:pt x="285662" y="292931"/>
                    <a:pt x="219251" y="206941"/>
                  </a:cubicBezTo>
                  <a:cubicBezTo>
                    <a:pt x="152840" y="120951"/>
                    <a:pt x="17374" y="18029"/>
                    <a:pt x="1764" y="2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9FF4D4B-6867-4FFB-9ACB-5E6DD7D92420}"/>
                </a:ext>
              </a:extLst>
            </p:cNvPr>
            <p:cNvSpPr/>
            <p:nvPr/>
          </p:nvSpPr>
          <p:spPr>
            <a:xfrm>
              <a:off x="4241472" y="5303807"/>
              <a:ext cx="359108" cy="439225"/>
            </a:xfrm>
            <a:custGeom>
              <a:avLst/>
              <a:gdLst>
                <a:gd name="connsiteX0" fmla="*/ 328 w 359108"/>
                <a:gd name="connsiteY0" fmla="*/ 31 h 439225"/>
                <a:gd name="connsiteX1" fmla="*/ 133678 w 359108"/>
                <a:gd name="connsiteY1" fmla="*/ 233393 h 439225"/>
                <a:gd name="connsiteX2" fmla="*/ 359103 w 359108"/>
                <a:gd name="connsiteY2" fmla="*/ 438181 h 439225"/>
                <a:gd name="connsiteX3" fmla="*/ 127328 w 359108"/>
                <a:gd name="connsiteY3" fmla="*/ 144493 h 439225"/>
                <a:gd name="connsiteX4" fmla="*/ 86053 w 359108"/>
                <a:gd name="connsiteY4" fmla="*/ 92106 h 439225"/>
                <a:gd name="connsiteX5" fmla="*/ 170191 w 359108"/>
                <a:gd name="connsiteY5" fmla="*/ 249268 h 439225"/>
                <a:gd name="connsiteX6" fmla="*/ 328 w 359108"/>
                <a:gd name="connsiteY6" fmla="*/ 31 h 43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108" h="439225">
                  <a:moveTo>
                    <a:pt x="328" y="31"/>
                  </a:moveTo>
                  <a:cubicBezTo>
                    <a:pt x="-5757" y="-2615"/>
                    <a:pt x="73882" y="160368"/>
                    <a:pt x="133678" y="233393"/>
                  </a:cubicBezTo>
                  <a:cubicBezTo>
                    <a:pt x="193474" y="306418"/>
                    <a:pt x="360161" y="452998"/>
                    <a:pt x="359103" y="438181"/>
                  </a:cubicBezTo>
                  <a:cubicBezTo>
                    <a:pt x="358045" y="423364"/>
                    <a:pt x="172836" y="202172"/>
                    <a:pt x="127328" y="144493"/>
                  </a:cubicBezTo>
                  <a:cubicBezTo>
                    <a:pt x="81820" y="86814"/>
                    <a:pt x="78909" y="74644"/>
                    <a:pt x="86053" y="92106"/>
                  </a:cubicBezTo>
                  <a:cubicBezTo>
                    <a:pt x="93197" y="109568"/>
                    <a:pt x="184743" y="263555"/>
                    <a:pt x="170191" y="249268"/>
                  </a:cubicBezTo>
                  <a:cubicBezTo>
                    <a:pt x="155639" y="234981"/>
                    <a:pt x="6413" y="2677"/>
                    <a:pt x="328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80F073B4-3924-4A37-BA72-44EF38F91C94}"/>
                </a:ext>
              </a:extLst>
            </p:cNvPr>
            <p:cNvSpPr/>
            <p:nvPr/>
          </p:nvSpPr>
          <p:spPr>
            <a:xfrm>
              <a:off x="4867099" y="5012209"/>
              <a:ext cx="289122" cy="243577"/>
            </a:xfrm>
            <a:custGeom>
              <a:avLst/>
              <a:gdLst>
                <a:gd name="connsiteX0" fmla="*/ 289101 w 289122"/>
                <a:gd name="connsiteY0" fmla="*/ 243474 h 243577"/>
                <a:gd name="connsiteX1" fmla="*/ 35101 w 289122"/>
                <a:gd name="connsiteY1" fmla="*/ 40274 h 243577"/>
                <a:gd name="connsiteX2" fmla="*/ 45684 w 289122"/>
                <a:gd name="connsiteY2" fmla="*/ 192674 h 243577"/>
                <a:gd name="connsiteX3" fmla="*/ 16051 w 289122"/>
                <a:gd name="connsiteY3" fmla="*/ 59324 h 243577"/>
                <a:gd name="connsiteX4" fmla="*/ 20284 w 289122"/>
                <a:gd name="connsiteY4" fmla="*/ 8524 h 243577"/>
                <a:gd name="connsiteX5" fmla="*/ 289101 w 289122"/>
                <a:gd name="connsiteY5" fmla="*/ 243474 h 24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22" h="243577">
                  <a:moveTo>
                    <a:pt x="289101" y="243474"/>
                  </a:moveTo>
                  <a:cubicBezTo>
                    <a:pt x="291571" y="248766"/>
                    <a:pt x="75670" y="48741"/>
                    <a:pt x="35101" y="40274"/>
                  </a:cubicBezTo>
                  <a:cubicBezTo>
                    <a:pt x="-5469" y="31807"/>
                    <a:pt x="48859" y="189499"/>
                    <a:pt x="45684" y="192674"/>
                  </a:cubicBezTo>
                  <a:cubicBezTo>
                    <a:pt x="42509" y="195849"/>
                    <a:pt x="20284" y="90016"/>
                    <a:pt x="16051" y="59324"/>
                  </a:cubicBezTo>
                  <a:cubicBezTo>
                    <a:pt x="11818" y="28632"/>
                    <a:pt x="-20285" y="-19698"/>
                    <a:pt x="20284" y="8524"/>
                  </a:cubicBezTo>
                  <a:cubicBezTo>
                    <a:pt x="60853" y="36746"/>
                    <a:pt x="286631" y="238182"/>
                    <a:pt x="289101" y="243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7B2CA2AF-12B0-47FF-97E5-E1B509CBAA8A}"/>
                </a:ext>
              </a:extLst>
            </p:cNvPr>
            <p:cNvSpPr/>
            <p:nvPr/>
          </p:nvSpPr>
          <p:spPr>
            <a:xfrm>
              <a:off x="4910607" y="5238724"/>
              <a:ext cx="616968" cy="776977"/>
            </a:xfrm>
            <a:custGeom>
              <a:avLst/>
              <a:gdLst>
                <a:gd name="connsiteX0" fmla="*/ 60 w 616968"/>
                <a:gd name="connsiteY0" fmla="*/ 26 h 776977"/>
                <a:gd name="connsiteX1" fmla="*/ 256176 w 616968"/>
                <a:gd name="connsiteY1" fmla="*/ 273076 h 776977"/>
                <a:gd name="connsiteX2" fmla="*/ 455143 w 616968"/>
                <a:gd name="connsiteY2" fmla="*/ 524959 h 776977"/>
                <a:gd name="connsiteX3" fmla="*/ 417043 w 616968"/>
                <a:gd name="connsiteY3" fmla="*/ 459343 h 776977"/>
                <a:gd name="connsiteX4" fmla="*/ 616010 w 616968"/>
                <a:gd name="connsiteY4" fmla="*/ 709109 h 776977"/>
                <a:gd name="connsiteX5" fmla="*/ 497476 w 616968"/>
                <a:gd name="connsiteY5" fmla="*/ 596926 h 776977"/>
                <a:gd name="connsiteX6" fmla="*/ 613893 w 616968"/>
                <a:gd name="connsiteY6" fmla="*/ 776843 h 776977"/>
                <a:gd name="connsiteX7" fmla="*/ 476310 w 616968"/>
                <a:gd name="connsiteY7" fmla="*/ 563059 h 776977"/>
                <a:gd name="connsiteX8" fmla="*/ 279460 w 616968"/>
                <a:gd name="connsiteY8" fmla="*/ 258259 h 776977"/>
                <a:gd name="connsiteX9" fmla="*/ 60 w 616968"/>
                <a:gd name="connsiteY9" fmla="*/ 26 h 77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968" h="776977">
                  <a:moveTo>
                    <a:pt x="60" y="26"/>
                  </a:moveTo>
                  <a:cubicBezTo>
                    <a:pt x="-3821" y="2496"/>
                    <a:pt x="180329" y="185587"/>
                    <a:pt x="256176" y="273076"/>
                  </a:cubicBezTo>
                  <a:cubicBezTo>
                    <a:pt x="332023" y="360565"/>
                    <a:pt x="428332" y="493915"/>
                    <a:pt x="455143" y="524959"/>
                  </a:cubicBezTo>
                  <a:cubicBezTo>
                    <a:pt x="481954" y="556003"/>
                    <a:pt x="390232" y="428651"/>
                    <a:pt x="417043" y="459343"/>
                  </a:cubicBezTo>
                  <a:cubicBezTo>
                    <a:pt x="443854" y="490035"/>
                    <a:pt x="602605" y="686179"/>
                    <a:pt x="616010" y="709109"/>
                  </a:cubicBezTo>
                  <a:cubicBezTo>
                    <a:pt x="629416" y="732040"/>
                    <a:pt x="497829" y="585637"/>
                    <a:pt x="497476" y="596926"/>
                  </a:cubicBezTo>
                  <a:cubicBezTo>
                    <a:pt x="497123" y="608215"/>
                    <a:pt x="617421" y="782487"/>
                    <a:pt x="613893" y="776843"/>
                  </a:cubicBezTo>
                  <a:cubicBezTo>
                    <a:pt x="610365" y="771199"/>
                    <a:pt x="476310" y="563059"/>
                    <a:pt x="476310" y="563059"/>
                  </a:cubicBezTo>
                  <a:cubicBezTo>
                    <a:pt x="420571" y="476628"/>
                    <a:pt x="359893" y="347512"/>
                    <a:pt x="279460" y="258259"/>
                  </a:cubicBezTo>
                  <a:cubicBezTo>
                    <a:pt x="199027" y="169006"/>
                    <a:pt x="3941" y="-2444"/>
                    <a:pt x="60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EA9D8221-0BD5-4A6C-8C97-38FB678FA0C9}"/>
                </a:ext>
              </a:extLst>
            </p:cNvPr>
            <p:cNvSpPr/>
            <p:nvPr/>
          </p:nvSpPr>
          <p:spPr>
            <a:xfrm>
              <a:off x="4087102" y="4794249"/>
              <a:ext cx="299313" cy="362309"/>
            </a:xfrm>
            <a:custGeom>
              <a:avLst/>
              <a:gdLst>
                <a:gd name="connsiteX0" fmla="*/ 112365 w 299313"/>
                <a:gd name="connsiteY0" fmla="*/ 91018 h 362309"/>
                <a:gd name="connsiteX1" fmla="*/ 220315 w 299313"/>
                <a:gd name="connsiteY1" fmla="*/ 304801 h 362309"/>
                <a:gd name="connsiteX2" fmla="*/ 298631 w 299313"/>
                <a:gd name="connsiteY2" fmla="*/ 357718 h 362309"/>
                <a:gd name="connsiteX3" fmla="*/ 175865 w 299313"/>
                <a:gd name="connsiteY3" fmla="*/ 213784 h 362309"/>
                <a:gd name="connsiteX4" fmla="*/ 181 w 299313"/>
                <a:gd name="connsiteY4" fmla="*/ 1 h 362309"/>
                <a:gd name="connsiteX5" fmla="*/ 141998 w 299313"/>
                <a:gd name="connsiteY5" fmla="*/ 209551 h 362309"/>
                <a:gd name="connsiteX6" fmla="*/ 112365 w 299313"/>
                <a:gd name="connsiteY6" fmla="*/ 91018 h 36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313" h="362309">
                  <a:moveTo>
                    <a:pt x="112365" y="91018"/>
                  </a:moveTo>
                  <a:cubicBezTo>
                    <a:pt x="125418" y="106893"/>
                    <a:pt x="189271" y="260351"/>
                    <a:pt x="220315" y="304801"/>
                  </a:cubicBezTo>
                  <a:cubicBezTo>
                    <a:pt x="251359" y="349251"/>
                    <a:pt x="306039" y="372887"/>
                    <a:pt x="298631" y="357718"/>
                  </a:cubicBezTo>
                  <a:cubicBezTo>
                    <a:pt x="291223" y="342549"/>
                    <a:pt x="175865" y="213784"/>
                    <a:pt x="175865" y="213784"/>
                  </a:cubicBezTo>
                  <a:cubicBezTo>
                    <a:pt x="126123" y="154165"/>
                    <a:pt x="5825" y="706"/>
                    <a:pt x="181" y="1"/>
                  </a:cubicBezTo>
                  <a:cubicBezTo>
                    <a:pt x="-5464" y="-705"/>
                    <a:pt x="122242" y="190148"/>
                    <a:pt x="141998" y="209551"/>
                  </a:cubicBezTo>
                  <a:cubicBezTo>
                    <a:pt x="161754" y="228954"/>
                    <a:pt x="99312" y="75143"/>
                    <a:pt x="112365" y="91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722EA495-CA6E-453F-91EC-B438F0E37C64}"/>
                </a:ext>
              </a:extLst>
            </p:cNvPr>
            <p:cNvSpPr/>
            <p:nvPr/>
          </p:nvSpPr>
          <p:spPr>
            <a:xfrm>
              <a:off x="4489800" y="5284161"/>
              <a:ext cx="426261" cy="810398"/>
            </a:xfrm>
            <a:custGeom>
              <a:avLst/>
              <a:gdLst>
                <a:gd name="connsiteX0" fmla="*/ 3883 w 426261"/>
                <a:gd name="connsiteY0" fmla="*/ 5389 h 810398"/>
                <a:gd name="connsiteX1" fmla="*/ 48333 w 426261"/>
                <a:gd name="connsiteY1" fmla="*/ 68889 h 810398"/>
                <a:gd name="connsiteX2" fmla="*/ 177450 w 426261"/>
                <a:gd name="connsiteY2" fmla="*/ 200122 h 810398"/>
                <a:gd name="connsiteX3" fmla="*/ 274817 w 426261"/>
                <a:gd name="connsiteY3" fmla="*/ 365222 h 810398"/>
                <a:gd name="connsiteX4" fmla="*/ 422983 w 426261"/>
                <a:gd name="connsiteY4" fmla="*/ 807606 h 810398"/>
                <a:gd name="connsiteX5" fmla="*/ 378533 w 426261"/>
                <a:gd name="connsiteY5" fmla="*/ 564189 h 810398"/>
                <a:gd name="connsiteX6" fmla="*/ 391233 w 426261"/>
                <a:gd name="connsiteY6" fmla="*/ 786439 h 810398"/>
                <a:gd name="connsiteX7" fmla="*/ 298100 w 426261"/>
                <a:gd name="connsiteY7" fmla="*/ 521856 h 810398"/>
                <a:gd name="connsiteX8" fmla="*/ 137233 w 426261"/>
                <a:gd name="connsiteY8" fmla="*/ 204356 h 810398"/>
                <a:gd name="connsiteX9" fmla="*/ 3883 w 426261"/>
                <a:gd name="connsiteY9" fmla="*/ 5389 h 81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261" h="810398">
                  <a:moveTo>
                    <a:pt x="3883" y="5389"/>
                  </a:moveTo>
                  <a:cubicBezTo>
                    <a:pt x="-10934" y="-17189"/>
                    <a:pt x="19405" y="36434"/>
                    <a:pt x="48333" y="68889"/>
                  </a:cubicBezTo>
                  <a:cubicBezTo>
                    <a:pt x="77261" y="101345"/>
                    <a:pt x="139703" y="150733"/>
                    <a:pt x="177450" y="200122"/>
                  </a:cubicBezTo>
                  <a:cubicBezTo>
                    <a:pt x="215197" y="249511"/>
                    <a:pt x="233895" y="263975"/>
                    <a:pt x="274817" y="365222"/>
                  </a:cubicBezTo>
                  <a:cubicBezTo>
                    <a:pt x="315739" y="466469"/>
                    <a:pt x="405697" y="774445"/>
                    <a:pt x="422983" y="807606"/>
                  </a:cubicBezTo>
                  <a:cubicBezTo>
                    <a:pt x="440269" y="840767"/>
                    <a:pt x="383825" y="567717"/>
                    <a:pt x="378533" y="564189"/>
                  </a:cubicBezTo>
                  <a:cubicBezTo>
                    <a:pt x="373241" y="560661"/>
                    <a:pt x="404638" y="793494"/>
                    <a:pt x="391233" y="786439"/>
                  </a:cubicBezTo>
                  <a:cubicBezTo>
                    <a:pt x="377828" y="779384"/>
                    <a:pt x="340433" y="618870"/>
                    <a:pt x="298100" y="521856"/>
                  </a:cubicBezTo>
                  <a:cubicBezTo>
                    <a:pt x="255767" y="424842"/>
                    <a:pt x="181683" y="285495"/>
                    <a:pt x="137233" y="204356"/>
                  </a:cubicBezTo>
                  <a:cubicBezTo>
                    <a:pt x="92783" y="123217"/>
                    <a:pt x="18700" y="27967"/>
                    <a:pt x="3883" y="5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B0AC38BF-2B6C-45BA-B813-0A3C56B1A531}"/>
                </a:ext>
              </a:extLst>
            </p:cNvPr>
            <p:cNvSpPr/>
            <p:nvPr/>
          </p:nvSpPr>
          <p:spPr>
            <a:xfrm>
              <a:off x="4494363" y="5378044"/>
              <a:ext cx="338947" cy="613776"/>
            </a:xfrm>
            <a:custGeom>
              <a:avLst/>
              <a:gdLst>
                <a:gd name="connsiteX0" fmla="*/ 7787 w 338947"/>
                <a:gd name="connsiteY0" fmla="*/ 17339 h 613776"/>
                <a:gd name="connsiteX1" fmla="*/ 162304 w 338947"/>
                <a:gd name="connsiteY1" fmla="*/ 309439 h 613776"/>
                <a:gd name="connsiteX2" fmla="*/ 333754 w 338947"/>
                <a:gd name="connsiteY2" fmla="*/ 601539 h 613776"/>
                <a:gd name="connsiteX3" fmla="*/ 274487 w 338947"/>
                <a:gd name="connsiteY3" fmla="*/ 529573 h 613776"/>
                <a:gd name="connsiteX4" fmla="*/ 73404 w 338947"/>
                <a:gd name="connsiteY4" fmla="*/ 262873 h 613776"/>
                <a:gd name="connsiteX5" fmla="*/ 255437 w 338947"/>
                <a:gd name="connsiteY5" fmla="*/ 455489 h 613776"/>
                <a:gd name="connsiteX6" fmla="*/ 179237 w 338947"/>
                <a:gd name="connsiteY6" fmla="*/ 315789 h 613776"/>
                <a:gd name="connsiteX7" fmla="*/ 37420 w 338947"/>
                <a:gd name="connsiteY7" fmla="*/ 61789 h 613776"/>
                <a:gd name="connsiteX8" fmla="*/ 7787 w 338947"/>
                <a:gd name="connsiteY8" fmla="*/ 17339 h 6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947" h="613776">
                  <a:moveTo>
                    <a:pt x="7787" y="17339"/>
                  </a:moveTo>
                  <a:cubicBezTo>
                    <a:pt x="28601" y="58614"/>
                    <a:pt x="107976" y="212072"/>
                    <a:pt x="162304" y="309439"/>
                  </a:cubicBezTo>
                  <a:cubicBezTo>
                    <a:pt x="216632" y="406806"/>
                    <a:pt x="315057" y="564850"/>
                    <a:pt x="333754" y="601539"/>
                  </a:cubicBezTo>
                  <a:cubicBezTo>
                    <a:pt x="352451" y="638228"/>
                    <a:pt x="317879" y="586017"/>
                    <a:pt x="274487" y="529573"/>
                  </a:cubicBezTo>
                  <a:cubicBezTo>
                    <a:pt x="231095" y="473129"/>
                    <a:pt x="76579" y="275220"/>
                    <a:pt x="73404" y="262873"/>
                  </a:cubicBezTo>
                  <a:cubicBezTo>
                    <a:pt x="70229" y="250526"/>
                    <a:pt x="237798" y="446670"/>
                    <a:pt x="255437" y="455489"/>
                  </a:cubicBezTo>
                  <a:cubicBezTo>
                    <a:pt x="273076" y="464308"/>
                    <a:pt x="215573" y="381406"/>
                    <a:pt x="179237" y="315789"/>
                  </a:cubicBezTo>
                  <a:cubicBezTo>
                    <a:pt x="142901" y="250172"/>
                    <a:pt x="63173" y="108003"/>
                    <a:pt x="37420" y="61789"/>
                  </a:cubicBezTo>
                  <a:cubicBezTo>
                    <a:pt x="11667" y="15575"/>
                    <a:pt x="-13027" y="-23936"/>
                    <a:pt x="7787" y="17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8F20320C-D5DE-456D-9920-85FF4CCBA986}"/>
                </a:ext>
              </a:extLst>
            </p:cNvPr>
            <p:cNvSpPr/>
            <p:nvPr/>
          </p:nvSpPr>
          <p:spPr>
            <a:xfrm>
              <a:off x="3608915" y="5304116"/>
              <a:ext cx="513957" cy="338891"/>
            </a:xfrm>
            <a:custGeom>
              <a:avLst/>
              <a:gdLst>
                <a:gd name="connsiteX0" fmla="*/ 2 w 513957"/>
                <a:gd name="connsiteY0" fmla="*/ 251 h 338891"/>
                <a:gd name="connsiteX1" fmla="*/ 232835 w 513957"/>
                <a:gd name="connsiteY1" fmla="*/ 222501 h 338891"/>
                <a:gd name="connsiteX2" fmla="*/ 512235 w 513957"/>
                <a:gd name="connsiteY2" fmla="*/ 336801 h 338891"/>
                <a:gd name="connsiteX3" fmla="*/ 345018 w 513957"/>
                <a:gd name="connsiteY3" fmla="*/ 294467 h 338891"/>
                <a:gd name="connsiteX4" fmla="*/ 228602 w 513957"/>
                <a:gd name="connsiteY4" fmla="*/ 269067 h 338891"/>
                <a:gd name="connsiteX5" fmla="*/ 2 w 513957"/>
                <a:gd name="connsiteY5" fmla="*/ 251 h 33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57" h="338891">
                  <a:moveTo>
                    <a:pt x="2" y="251"/>
                  </a:moveTo>
                  <a:cubicBezTo>
                    <a:pt x="707" y="-7510"/>
                    <a:pt x="147463" y="166409"/>
                    <a:pt x="232835" y="222501"/>
                  </a:cubicBezTo>
                  <a:cubicBezTo>
                    <a:pt x="318207" y="278593"/>
                    <a:pt x="493538" y="324807"/>
                    <a:pt x="512235" y="336801"/>
                  </a:cubicBezTo>
                  <a:cubicBezTo>
                    <a:pt x="530932" y="348795"/>
                    <a:pt x="392290" y="305756"/>
                    <a:pt x="345018" y="294467"/>
                  </a:cubicBezTo>
                  <a:cubicBezTo>
                    <a:pt x="297746" y="283178"/>
                    <a:pt x="282577" y="315281"/>
                    <a:pt x="228602" y="269067"/>
                  </a:cubicBezTo>
                  <a:cubicBezTo>
                    <a:pt x="174627" y="222853"/>
                    <a:pt x="-703" y="8012"/>
                    <a:pt x="2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7FCB1598-9BDF-43BB-A553-F9EAB11F68A7}"/>
                </a:ext>
              </a:extLst>
            </p:cNvPr>
            <p:cNvSpPr/>
            <p:nvPr/>
          </p:nvSpPr>
          <p:spPr>
            <a:xfrm>
              <a:off x="3666118" y="5199253"/>
              <a:ext cx="495718" cy="380280"/>
            </a:xfrm>
            <a:custGeom>
              <a:avLst/>
              <a:gdLst>
                <a:gd name="connsiteX0" fmla="*/ 8415 w 495718"/>
                <a:gd name="connsiteY0" fmla="*/ 5630 h 380280"/>
                <a:gd name="connsiteX1" fmla="*/ 97315 w 495718"/>
                <a:gd name="connsiteY1" fmla="*/ 86064 h 380280"/>
                <a:gd name="connsiteX2" fmla="*/ 383065 w 495718"/>
                <a:gd name="connsiteY2" fmla="*/ 318897 h 380280"/>
                <a:gd name="connsiteX3" fmla="*/ 220082 w 495718"/>
                <a:gd name="connsiteY3" fmla="*/ 225764 h 380280"/>
                <a:gd name="connsiteX4" fmla="*/ 495249 w 495718"/>
                <a:gd name="connsiteY4" fmla="*/ 380280 h 380280"/>
                <a:gd name="connsiteX5" fmla="*/ 279349 w 495718"/>
                <a:gd name="connsiteY5" fmla="*/ 223647 h 380280"/>
                <a:gd name="connsiteX6" fmla="*/ 8415 w 495718"/>
                <a:gd name="connsiteY6" fmla="*/ 5630 h 38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18" h="380280">
                  <a:moveTo>
                    <a:pt x="8415" y="5630"/>
                  </a:moveTo>
                  <a:cubicBezTo>
                    <a:pt x="-21924" y="-17300"/>
                    <a:pt x="34873" y="33853"/>
                    <a:pt x="97315" y="86064"/>
                  </a:cubicBezTo>
                  <a:cubicBezTo>
                    <a:pt x="159757" y="138275"/>
                    <a:pt x="362604" y="295614"/>
                    <a:pt x="383065" y="318897"/>
                  </a:cubicBezTo>
                  <a:cubicBezTo>
                    <a:pt x="403526" y="342180"/>
                    <a:pt x="201385" y="215534"/>
                    <a:pt x="220082" y="225764"/>
                  </a:cubicBezTo>
                  <a:cubicBezTo>
                    <a:pt x="238779" y="235994"/>
                    <a:pt x="485371" y="380633"/>
                    <a:pt x="495249" y="380280"/>
                  </a:cubicBezTo>
                  <a:cubicBezTo>
                    <a:pt x="505127" y="379927"/>
                    <a:pt x="356607" y="282914"/>
                    <a:pt x="279349" y="223647"/>
                  </a:cubicBezTo>
                  <a:cubicBezTo>
                    <a:pt x="202091" y="164380"/>
                    <a:pt x="38754" y="28560"/>
                    <a:pt x="8415" y="5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FD17D731-FC8B-40EA-BE6B-5DA2C4DC9110}"/>
                </a:ext>
              </a:extLst>
            </p:cNvPr>
            <p:cNvSpPr/>
            <p:nvPr/>
          </p:nvSpPr>
          <p:spPr>
            <a:xfrm>
              <a:off x="3803920" y="5608636"/>
              <a:ext cx="485280" cy="189019"/>
            </a:xfrm>
            <a:custGeom>
              <a:avLst/>
              <a:gdLst>
                <a:gd name="connsiteX0" fmla="*/ 3963 w 485280"/>
                <a:gd name="connsiteY0" fmla="*/ 531 h 189019"/>
                <a:gd name="connsiteX1" fmla="*/ 63230 w 485280"/>
                <a:gd name="connsiteY1" fmla="*/ 36514 h 189019"/>
                <a:gd name="connsiteX2" fmla="*/ 355330 w 485280"/>
                <a:gd name="connsiteY2" fmla="*/ 169864 h 189019"/>
                <a:gd name="connsiteX3" fmla="*/ 484447 w 485280"/>
                <a:gd name="connsiteY3" fmla="*/ 180447 h 189019"/>
                <a:gd name="connsiteX4" fmla="*/ 300297 w 485280"/>
                <a:gd name="connsiteY4" fmla="*/ 95781 h 189019"/>
                <a:gd name="connsiteX5" fmla="*/ 323580 w 485280"/>
                <a:gd name="connsiteY5" fmla="*/ 135997 h 189019"/>
                <a:gd name="connsiteX6" fmla="*/ 133080 w 485280"/>
                <a:gd name="connsiteY6" fmla="*/ 55564 h 189019"/>
                <a:gd name="connsiteX7" fmla="*/ 3963 w 485280"/>
                <a:gd name="connsiteY7" fmla="*/ 531 h 18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280" h="189019">
                  <a:moveTo>
                    <a:pt x="3963" y="531"/>
                  </a:moveTo>
                  <a:cubicBezTo>
                    <a:pt x="-7679" y="-2644"/>
                    <a:pt x="4669" y="8292"/>
                    <a:pt x="63230" y="36514"/>
                  </a:cubicBezTo>
                  <a:cubicBezTo>
                    <a:pt x="121791" y="64736"/>
                    <a:pt x="285127" y="145875"/>
                    <a:pt x="355330" y="169864"/>
                  </a:cubicBezTo>
                  <a:cubicBezTo>
                    <a:pt x="425533" y="193853"/>
                    <a:pt x="493619" y="192794"/>
                    <a:pt x="484447" y="180447"/>
                  </a:cubicBezTo>
                  <a:cubicBezTo>
                    <a:pt x="475275" y="168100"/>
                    <a:pt x="327108" y="103189"/>
                    <a:pt x="300297" y="95781"/>
                  </a:cubicBezTo>
                  <a:cubicBezTo>
                    <a:pt x="273486" y="88373"/>
                    <a:pt x="351450" y="142700"/>
                    <a:pt x="323580" y="135997"/>
                  </a:cubicBezTo>
                  <a:cubicBezTo>
                    <a:pt x="295711" y="129294"/>
                    <a:pt x="184586" y="79200"/>
                    <a:pt x="133080" y="55564"/>
                  </a:cubicBezTo>
                  <a:cubicBezTo>
                    <a:pt x="81574" y="31928"/>
                    <a:pt x="15605" y="3706"/>
                    <a:pt x="3963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111E760C-6C9A-4C28-A3CE-63A41B0692FF}"/>
                </a:ext>
              </a:extLst>
            </p:cNvPr>
            <p:cNvSpPr/>
            <p:nvPr/>
          </p:nvSpPr>
          <p:spPr>
            <a:xfrm>
              <a:off x="4301900" y="5786960"/>
              <a:ext cx="425675" cy="305032"/>
            </a:xfrm>
            <a:custGeom>
              <a:avLst/>
              <a:gdLst>
                <a:gd name="connsiteX0" fmla="*/ 3400 w 425675"/>
                <a:gd name="connsiteY0" fmla="*/ 7 h 305032"/>
                <a:gd name="connsiteX1" fmla="*/ 49967 w 425675"/>
                <a:gd name="connsiteY1" fmla="*/ 40223 h 305032"/>
                <a:gd name="connsiteX2" fmla="*/ 272217 w 425675"/>
                <a:gd name="connsiteY2" fmla="*/ 173573 h 305032"/>
                <a:gd name="connsiteX3" fmla="*/ 422500 w 425675"/>
                <a:gd name="connsiteY3" fmla="*/ 302690 h 305032"/>
                <a:gd name="connsiteX4" fmla="*/ 367467 w 425675"/>
                <a:gd name="connsiteY4" fmla="*/ 249773 h 305032"/>
                <a:gd name="connsiteX5" fmla="*/ 282800 w 425675"/>
                <a:gd name="connsiteY5" fmla="*/ 160873 h 305032"/>
                <a:gd name="connsiteX6" fmla="*/ 33033 w 425675"/>
                <a:gd name="connsiteY6" fmla="*/ 42340 h 305032"/>
                <a:gd name="connsiteX7" fmla="*/ 3400 w 425675"/>
                <a:gd name="connsiteY7" fmla="*/ 7 h 30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675" h="305032">
                  <a:moveTo>
                    <a:pt x="3400" y="7"/>
                  </a:moveTo>
                  <a:cubicBezTo>
                    <a:pt x="6222" y="-346"/>
                    <a:pt x="5164" y="11295"/>
                    <a:pt x="49967" y="40223"/>
                  </a:cubicBezTo>
                  <a:cubicBezTo>
                    <a:pt x="94770" y="69151"/>
                    <a:pt x="210128" y="129829"/>
                    <a:pt x="272217" y="173573"/>
                  </a:cubicBezTo>
                  <a:cubicBezTo>
                    <a:pt x="334306" y="217317"/>
                    <a:pt x="406625" y="289990"/>
                    <a:pt x="422500" y="302690"/>
                  </a:cubicBezTo>
                  <a:cubicBezTo>
                    <a:pt x="438375" y="315390"/>
                    <a:pt x="390750" y="273409"/>
                    <a:pt x="367467" y="249773"/>
                  </a:cubicBezTo>
                  <a:cubicBezTo>
                    <a:pt x="344184" y="226137"/>
                    <a:pt x="338539" y="195445"/>
                    <a:pt x="282800" y="160873"/>
                  </a:cubicBezTo>
                  <a:cubicBezTo>
                    <a:pt x="227061" y="126301"/>
                    <a:pt x="76777" y="66329"/>
                    <a:pt x="33033" y="42340"/>
                  </a:cubicBezTo>
                  <a:cubicBezTo>
                    <a:pt x="-10711" y="18351"/>
                    <a:pt x="578" y="360"/>
                    <a:pt x="3400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FC9EDA96-04C4-4A69-9A51-FD8690D70E28}"/>
                </a:ext>
              </a:extLst>
            </p:cNvPr>
            <p:cNvSpPr/>
            <p:nvPr/>
          </p:nvSpPr>
          <p:spPr>
            <a:xfrm>
              <a:off x="3409105" y="5104307"/>
              <a:ext cx="172577" cy="344396"/>
            </a:xfrm>
            <a:custGeom>
              <a:avLst/>
              <a:gdLst>
                <a:gd name="connsiteX0" fmla="*/ 2962 w 172577"/>
                <a:gd name="connsiteY0" fmla="*/ 1093 h 344396"/>
                <a:gd name="connsiteX1" fmla="*/ 68578 w 172577"/>
                <a:gd name="connsiteY1" fmla="*/ 236043 h 344396"/>
                <a:gd name="connsiteX2" fmla="*/ 121495 w 172577"/>
                <a:gd name="connsiteY2" fmla="*/ 341876 h 344396"/>
                <a:gd name="connsiteX3" fmla="*/ 55878 w 172577"/>
                <a:gd name="connsiteY3" fmla="*/ 138676 h 344396"/>
                <a:gd name="connsiteX4" fmla="*/ 172295 w 172577"/>
                <a:gd name="connsiteY4" fmla="*/ 149260 h 344396"/>
                <a:gd name="connsiteX5" fmla="*/ 2962 w 172577"/>
                <a:gd name="connsiteY5" fmla="*/ 1093 h 34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77" h="344396">
                  <a:moveTo>
                    <a:pt x="2962" y="1093"/>
                  </a:moveTo>
                  <a:cubicBezTo>
                    <a:pt x="-14324" y="15557"/>
                    <a:pt x="48823" y="179246"/>
                    <a:pt x="68578" y="236043"/>
                  </a:cubicBezTo>
                  <a:cubicBezTo>
                    <a:pt x="88334" y="292840"/>
                    <a:pt x="123612" y="358104"/>
                    <a:pt x="121495" y="341876"/>
                  </a:cubicBezTo>
                  <a:cubicBezTo>
                    <a:pt x="119378" y="325648"/>
                    <a:pt x="47411" y="170779"/>
                    <a:pt x="55878" y="138676"/>
                  </a:cubicBezTo>
                  <a:cubicBezTo>
                    <a:pt x="64345" y="106573"/>
                    <a:pt x="178998" y="178540"/>
                    <a:pt x="172295" y="149260"/>
                  </a:cubicBezTo>
                  <a:cubicBezTo>
                    <a:pt x="165592" y="119980"/>
                    <a:pt x="20248" y="-13371"/>
                    <a:pt x="2962" y="1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5C8B03FD-85F1-4C4C-A312-BE21CE8C68D2}"/>
                </a:ext>
              </a:extLst>
            </p:cNvPr>
            <p:cNvSpPr/>
            <p:nvPr/>
          </p:nvSpPr>
          <p:spPr>
            <a:xfrm>
              <a:off x="3235111" y="5011065"/>
              <a:ext cx="142296" cy="560427"/>
            </a:xfrm>
            <a:custGeom>
              <a:avLst/>
              <a:gdLst>
                <a:gd name="connsiteX0" fmla="*/ 140972 w 142296"/>
                <a:gd name="connsiteY0" fmla="*/ 1202 h 560427"/>
                <a:gd name="connsiteX1" fmla="*/ 77472 w 142296"/>
                <a:gd name="connsiteY1" fmla="*/ 147252 h 560427"/>
                <a:gd name="connsiteX2" fmla="*/ 54189 w 142296"/>
                <a:gd name="connsiteY2" fmla="*/ 208635 h 560427"/>
                <a:gd name="connsiteX3" fmla="*/ 3389 w 142296"/>
                <a:gd name="connsiteY3" fmla="*/ 553652 h 560427"/>
                <a:gd name="connsiteX4" fmla="*/ 5506 w 142296"/>
                <a:gd name="connsiteY4" fmla="*/ 422418 h 560427"/>
                <a:gd name="connsiteX5" fmla="*/ 11856 w 142296"/>
                <a:gd name="connsiteY5" fmla="*/ 236152 h 560427"/>
                <a:gd name="connsiteX6" fmla="*/ 140972 w 142296"/>
                <a:gd name="connsiteY6" fmla="*/ 1202 h 56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96" h="560427">
                  <a:moveTo>
                    <a:pt x="140972" y="1202"/>
                  </a:moveTo>
                  <a:cubicBezTo>
                    <a:pt x="151908" y="-13615"/>
                    <a:pt x="91936" y="112680"/>
                    <a:pt x="77472" y="147252"/>
                  </a:cubicBezTo>
                  <a:cubicBezTo>
                    <a:pt x="63008" y="181824"/>
                    <a:pt x="66536" y="140902"/>
                    <a:pt x="54189" y="208635"/>
                  </a:cubicBezTo>
                  <a:cubicBezTo>
                    <a:pt x="41842" y="276368"/>
                    <a:pt x="11503" y="518022"/>
                    <a:pt x="3389" y="553652"/>
                  </a:cubicBezTo>
                  <a:cubicBezTo>
                    <a:pt x="-4725" y="589282"/>
                    <a:pt x="4095" y="475335"/>
                    <a:pt x="5506" y="422418"/>
                  </a:cubicBezTo>
                  <a:cubicBezTo>
                    <a:pt x="6917" y="369501"/>
                    <a:pt x="-4372" y="302474"/>
                    <a:pt x="11856" y="236152"/>
                  </a:cubicBezTo>
                  <a:cubicBezTo>
                    <a:pt x="28084" y="169830"/>
                    <a:pt x="130036" y="16019"/>
                    <a:pt x="140972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19E2E42F-0E0E-4E8F-A91C-724E57F54B60}"/>
                </a:ext>
              </a:extLst>
            </p:cNvPr>
            <p:cNvSpPr/>
            <p:nvPr/>
          </p:nvSpPr>
          <p:spPr>
            <a:xfrm>
              <a:off x="3328796" y="5155130"/>
              <a:ext cx="170186" cy="329302"/>
            </a:xfrm>
            <a:custGeom>
              <a:avLst/>
              <a:gdLst>
                <a:gd name="connsiteX0" fmla="*/ 8129 w 170186"/>
                <a:gd name="connsiteY0" fmla="*/ 4245 h 329302"/>
                <a:gd name="connsiteX1" fmla="*/ 131954 w 170186"/>
                <a:gd name="connsiteY1" fmla="*/ 286820 h 329302"/>
                <a:gd name="connsiteX2" fmla="*/ 170054 w 170186"/>
                <a:gd name="connsiteY2" fmla="*/ 324920 h 329302"/>
                <a:gd name="connsiteX3" fmla="*/ 122429 w 170186"/>
                <a:gd name="connsiteY3" fmla="*/ 255070 h 329302"/>
                <a:gd name="connsiteX4" fmla="*/ 24004 w 170186"/>
                <a:gd name="connsiteY4" fmla="*/ 124895 h 329302"/>
                <a:gd name="connsiteX5" fmla="*/ 8129 w 170186"/>
                <a:gd name="connsiteY5" fmla="*/ 4245 h 3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86" h="329302">
                  <a:moveTo>
                    <a:pt x="8129" y="4245"/>
                  </a:moveTo>
                  <a:cubicBezTo>
                    <a:pt x="26121" y="31232"/>
                    <a:pt x="104967" y="233374"/>
                    <a:pt x="131954" y="286820"/>
                  </a:cubicBezTo>
                  <a:cubicBezTo>
                    <a:pt x="158941" y="340266"/>
                    <a:pt x="171641" y="330212"/>
                    <a:pt x="170054" y="324920"/>
                  </a:cubicBezTo>
                  <a:cubicBezTo>
                    <a:pt x="168467" y="319628"/>
                    <a:pt x="146771" y="288408"/>
                    <a:pt x="122429" y="255070"/>
                  </a:cubicBezTo>
                  <a:cubicBezTo>
                    <a:pt x="98087" y="221732"/>
                    <a:pt x="43054" y="163524"/>
                    <a:pt x="24004" y="124895"/>
                  </a:cubicBezTo>
                  <a:cubicBezTo>
                    <a:pt x="4954" y="86266"/>
                    <a:pt x="-9863" y="-22742"/>
                    <a:pt x="8129" y="4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9B69AB0A-3627-459F-87E7-3EFA4240CDD1}"/>
                </a:ext>
              </a:extLst>
            </p:cNvPr>
            <p:cNvSpPr/>
            <p:nvPr/>
          </p:nvSpPr>
          <p:spPr>
            <a:xfrm>
              <a:off x="3504270" y="5508617"/>
              <a:ext cx="324828" cy="296136"/>
            </a:xfrm>
            <a:custGeom>
              <a:avLst/>
              <a:gdLst>
                <a:gd name="connsiteX0" fmla="*/ 930 w 324828"/>
                <a:gd name="connsiteY0" fmla="*/ 8 h 296136"/>
                <a:gd name="connsiteX1" fmla="*/ 172380 w 324828"/>
                <a:gd name="connsiteY1" fmla="*/ 193683 h 296136"/>
                <a:gd name="connsiteX2" fmla="*/ 323193 w 324828"/>
                <a:gd name="connsiteY2" fmla="*/ 293696 h 296136"/>
                <a:gd name="connsiteX3" fmla="*/ 243818 w 324828"/>
                <a:gd name="connsiteY3" fmla="*/ 258771 h 296136"/>
                <a:gd name="connsiteX4" fmla="*/ 110468 w 324828"/>
                <a:gd name="connsiteY4" fmla="*/ 185746 h 296136"/>
                <a:gd name="connsiteX5" fmla="*/ 930 w 324828"/>
                <a:gd name="connsiteY5" fmla="*/ 8 h 29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828" h="296136">
                  <a:moveTo>
                    <a:pt x="930" y="8"/>
                  </a:moveTo>
                  <a:cubicBezTo>
                    <a:pt x="11249" y="1331"/>
                    <a:pt x="118670" y="144735"/>
                    <a:pt x="172380" y="193683"/>
                  </a:cubicBezTo>
                  <a:cubicBezTo>
                    <a:pt x="226090" y="242631"/>
                    <a:pt x="311287" y="282848"/>
                    <a:pt x="323193" y="293696"/>
                  </a:cubicBezTo>
                  <a:cubicBezTo>
                    <a:pt x="335099" y="304544"/>
                    <a:pt x="279272" y="276763"/>
                    <a:pt x="243818" y="258771"/>
                  </a:cubicBezTo>
                  <a:cubicBezTo>
                    <a:pt x="208364" y="240779"/>
                    <a:pt x="152272" y="227021"/>
                    <a:pt x="110468" y="185746"/>
                  </a:cubicBezTo>
                  <a:cubicBezTo>
                    <a:pt x="68664" y="144471"/>
                    <a:pt x="-9389" y="-1315"/>
                    <a:pt x="93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643DAC85-2C28-4035-B8FC-C230D32F778B}"/>
                </a:ext>
              </a:extLst>
            </p:cNvPr>
            <p:cNvSpPr/>
            <p:nvPr/>
          </p:nvSpPr>
          <p:spPr>
            <a:xfrm>
              <a:off x="3549571" y="5485567"/>
              <a:ext cx="949490" cy="524872"/>
            </a:xfrm>
            <a:custGeom>
              <a:avLst/>
              <a:gdLst>
                <a:gd name="connsiteX0" fmla="*/ 28654 w 949490"/>
                <a:gd name="connsiteY0" fmla="*/ 29408 h 524872"/>
                <a:gd name="connsiteX1" fmla="*/ 85804 w 949490"/>
                <a:gd name="connsiteY1" fmla="*/ 57983 h 524872"/>
                <a:gd name="connsiteX2" fmla="*/ 635079 w 949490"/>
                <a:gd name="connsiteY2" fmla="*/ 448508 h 524872"/>
                <a:gd name="connsiteX3" fmla="*/ 949404 w 949490"/>
                <a:gd name="connsiteY3" fmla="*/ 524708 h 524872"/>
                <a:gd name="connsiteX4" fmla="*/ 663654 w 949490"/>
                <a:gd name="connsiteY4" fmla="*/ 464383 h 524872"/>
                <a:gd name="connsiteX5" fmla="*/ 358854 w 949490"/>
                <a:gd name="connsiteY5" fmla="*/ 324683 h 524872"/>
                <a:gd name="connsiteX6" fmla="*/ 28654 w 949490"/>
                <a:gd name="connsiteY6" fmla="*/ 29408 h 5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490" h="524872">
                  <a:moveTo>
                    <a:pt x="28654" y="29408"/>
                  </a:moveTo>
                  <a:cubicBezTo>
                    <a:pt x="-16854" y="-15042"/>
                    <a:pt x="-15267" y="-11867"/>
                    <a:pt x="85804" y="57983"/>
                  </a:cubicBezTo>
                  <a:cubicBezTo>
                    <a:pt x="186875" y="127833"/>
                    <a:pt x="491146" y="370721"/>
                    <a:pt x="635079" y="448508"/>
                  </a:cubicBezTo>
                  <a:cubicBezTo>
                    <a:pt x="779012" y="526295"/>
                    <a:pt x="944642" y="522062"/>
                    <a:pt x="949404" y="524708"/>
                  </a:cubicBezTo>
                  <a:cubicBezTo>
                    <a:pt x="954166" y="527354"/>
                    <a:pt x="762079" y="497720"/>
                    <a:pt x="663654" y="464383"/>
                  </a:cubicBezTo>
                  <a:cubicBezTo>
                    <a:pt x="565229" y="431046"/>
                    <a:pt x="469450" y="395062"/>
                    <a:pt x="358854" y="324683"/>
                  </a:cubicBezTo>
                  <a:cubicBezTo>
                    <a:pt x="248258" y="254304"/>
                    <a:pt x="74162" y="73858"/>
                    <a:pt x="28654" y="29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C660FB5D-D0BB-4BA4-B8EA-AC5CEF9D6632}"/>
                </a:ext>
              </a:extLst>
            </p:cNvPr>
            <p:cNvSpPr/>
            <p:nvPr/>
          </p:nvSpPr>
          <p:spPr>
            <a:xfrm>
              <a:off x="3320405" y="5251448"/>
              <a:ext cx="725588" cy="660457"/>
            </a:xfrm>
            <a:custGeom>
              <a:avLst/>
              <a:gdLst>
                <a:gd name="connsiteX0" fmla="*/ 645 w 725588"/>
                <a:gd name="connsiteY0" fmla="*/ 2 h 660457"/>
                <a:gd name="connsiteX1" fmla="*/ 26045 w 725588"/>
                <a:gd name="connsiteY1" fmla="*/ 237069 h 660457"/>
                <a:gd name="connsiteX2" fmla="*/ 106478 w 725588"/>
                <a:gd name="connsiteY2" fmla="*/ 368302 h 660457"/>
                <a:gd name="connsiteX3" fmla="*/ 479012 w 725588"/>
                <a:gd name="connsiteY3" fmla="*/ 613835 h 660457"/>
                <a:gd name="connsiteX4" fmla="*/ 707612 w 725588"/>
                <a:gd name="connsiteY4" fmla="*/ 658285 h 660457"/>
                <a:gd name="connsiteX5" fmla="*/ 690678 w 725588"/>
                <a:gd name="connsiteY5" fmla="*/ 647702 h 660457"/>
                <a:gd name="connsiteX6" fmla="*/ 529812 w 725588"/>
                <a:gd name="connsiteY6" fmla="*/ 596902 h 660457"/>
                <a:gd name="connsiteX7" fmla="*/ 241945 w 725588"/>
                <a:gd name="connsiteY7" fmla="*/ 448735 h 660457"/>
                <a:gd name="connsiteX8" fmla="*/ 47212 w 725588"/>
                <a:gd name="connsiteY8" fmla="*/ 232835 h 660457"/>
                <a:gd name="connsiteX9" fmla="*/ 645 w 725588"/>
                <a:gd name="connsiteY9" fmla="*/ 2 h 6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588" h="660457">
                  <a:moveTo>
                    <a:pt x="645" y="2"/>
                  </a:moveTo>
                  <a:cubicBezTo>
                    <a:pt x="-2883" y="708"/>
                    <a:pt x="8406" y="175686"/>
                    <a:pt x="26045" y="237069"/>
                  </a:cubicBezTo>
                  <a:cubicBezTo>
                    <a:pt x="43684" y="298452"/>
                    <a:pt x="30983" y="305508"/>
                    <a:pt x="106478" y="368302"/>
                  </a:cubicBezTo>
                  <a:cubicBezTo>
                    <a:pt x="181973" y="431096"/>
                    <a:pt x="378823" y="565505"/>
                    <a:pt x="479012" y="613835"/>
                  </a:cubicBezTo>
                  <a:cubicBezTo>
                    <a:pt x="579201" y="662165"/>
                    <a:pt x="672334" y="652641"/>
                    <a:pt x="707612" y="658285"/>
                  </a:cubicBezTo>
                  <a:cubicBezTo>
                    <a:pt x="742890" y="663929"/>
                    <a:pt x="720311" y="657933"/>
                    <a:pt x="690678" y="647702"/>
                  </a:cubicBezTo>
                  <a:cubicBezTo>
                    <a:pt x="661045" y="637471"/>
                    <a:pt x="604601" y="630063"/>
                    <a:pt x="529812" y="596902"/>
                  </a:cubicBezTo>
                  <a:cubicBezTo>
                    <a:pt x="455023" y="563741"/>
                    <a:pt x="322378" y="509413"/>
                    <a:pt x="241945" y="448735"/>
                  </a:cubicBezTo>
                  <a:cubicBezTo>
                    <a:pt x="161512" y="388057"/>
                    <a:pt x="87429" y="303038"/>
                    <a:pt x="47212" y="232835"/>
                  </a:cubicBezTo>
                  <a:cubicBezTo>
                    <a:pt x="6995" y="162632"/>
                    <a:pt x="4173" y="-704"/>
                    <a:pt x="64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DBA12E22-FA03-456D-B049-6CF77B40E539}"/>
                </a:ext>
              </a:extLst>
            </p:cNvPr>
            <p:cNvSpPr/>
            <p:nvPr/>
          </p:nvSpPr>
          <p:spPr>
            <a:xfrm>
              <a:off x="4038557" y="5905494"/>
              <a:ext cx="101759" cy="254654"/>
            </a:xfrm>
            <a:custGeom>
              <a:avLst/>
              <a:gdLst>
                <a:gd name="connsiteX0" fmla="*/ 43 w 101759"/>
                <a:gd name="connsiteY0" fmla="*/ 6 h 254654"/>
                <a:gd name="connsiteX1" fmla="*/ 85768 w 101759"/>
                <a:gd name="connsiteY1" fmla="*/ 100019 h 254654"/>
                <a:gd name="connsiteX2" fmla="*/ 71481 w 101759"/>
                <a:gd name="connsiteY2" fmla="*/ 138119 h 254654"/>
                <a:gd name="connsiteX3" fmla="*/ 73068 w 101759"/>
                <a:gd name="connsiteY3" fmla="*/ 254006 h 254654"/>
                <a:gd name="connsiteX4" fmla="*/ 84181 w 101759"/>
                <a:gd name="connsiteY4" fmla="*/ 180981 h 254654"/>
                <a:gd name="connsiteX5" fmla="*/ 98468 w 101759"/>
                <a:gd name="connsiteY5" fmla="*/ 95256 h 254654"/>
                <a:gd name="connsiteX6" fmla="*/ 43 w 101759"/>
                <a:gd name="connsiteY6" fmla="*/ 6 h 25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59" h="254654">
                  <a:moveTo>
                    <a:pt x="43" y="6"/>
                  </a:moveTo>
                  <a:cubicBezTo>
                    <a:pt x="-2074" y="800"/>
                    <a:pt x="73862" y="77000"/>
                    <a:pt x="85768" y="100019"/>
                  </a:cubicBezTo>
                  <a:cubicBezTo>
                    <a:pt x="97674" y="123038"/>
                    <a:pt x="73598" y="112455"/>
                    <a:pt x="71481" y="138119"/>
                  </a:cubicBezTo>
                  <a:cubicBezTo>
                    <a:pt x="69364" y="163783"/>
                    <a:pt x="70951" y="246862"/>
                    <a:pt x="73068" y="254006"/>
                  </a:cubicBezTo>
                  <a:cubicBezTo>
                    <a:pt x="75185" y="261150"/>
                    <a:pt x="79948" y="207439"/>
                    <a:pt x="84181" y="180981"/>
                  </a:cubicBezTo>
                  <a:cubicBezTo>
                    <a:pt x="88414" y="154523"/>
                    <a:pt x="109845" y="122508"/>
                    <a:pt x="98468" y="95256"/>
                  </a:cubicBezTo>
                  <a:cubicBezTo>
                    <a:pt x="87091" y="68004"/>
                    <a:pt x="2160" y="-788"/>
                    <a:pt x="4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4B41367C-4F45-41B7-805A-ABB908AA87AB}"/>
                </a:ext>
              </a:extLst>
            </p:cNvPr>
            <p:cNvSpPr/>
            <p:nvPr/>
          </p:nvSpPr>
          <p:spPr>
            <a:xfrm>
              <a:off x="4002084" y="5970897"/>
              <a:ext cx="112926" cy="193939"/>
            </a:xfrm>
            <a:custGeom>
              <a:avLst/>
              <a:gdLst>
                <a:gd name="connsiteX0" fmla="*/ 112716 w 112926"/>
                <a:gd name="connsiteY0" fmla="*/ 18741 h 193939"/>
                <a:gd name="connsiteX1" fmla="*/ 34929 w 112926"/>
                <a:gd name="connsiteY1" fmla="*/ 1278 h 193939"/>
                <a:gd name="connsiteX2" fmla="*/ 53979 w 112926"/>
                <a:gd name="connsiteY2" fmla="*/ 50491 h 193939"/>
                <a:gd name="connsiteX3" fmla="*/ 4 w 112926"/>
                <a:gd name="connsiteY3" fmla="*/ 53666 h 193939"/>
                <a:gd name="connsiteX4" fmla="*/ 57154 w 112926"/>
                <a:gd name="connsiteY4" fmla="*/ 80653 h 193939"/>
                <a:gd name="connsiteX5" fmla="*/ 71441 w 112926"/>
                <a:gd name="connsiteY5" fmla="*/ 193366 h 193939"/>
                <a:gd name="connsiteX6" fmla="*/ 87316 w 112926"/>
                <a:gd name="connsiteY6" fmla="*/ 121928 h 193939"/>
                <a:gd name="connsiteX7" fmla="*/ 58741 w 112926"/>
                <a:gd name="connsiteY7" fmla="*/ 64778 h 193939"/>
                <a:gd name="connsiteX8" fmla="*/ 112716 w 112926"/>
                <a:gd name="connsiteY8" fmla="*/ 18741 h 19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26" h="193939">
                  <a:moveTo>
                    <a:pt x="112716" y="18741"/>
                  </a:moveTo>
                  <a:cubicBezTo>
                    <a:pt x="108747" y="8158"/>
                    <a:pt x="44718" y="-4014"/>
                    <a:pt x="34929" y="1278"/>
                  </a:cubicBezTo>
                  <a:cubicBezTo>
                    <a:pt x="25140" y="6570"/>
                    <a:pt x="59800" y="41760"/>
                    <a:pt x="53979" y="50491"/>
                  </a:cubicBezTo>
                  <a:cubicBezTo>
                    <a:pt x="48158" y="59222"/>
                    <a:pt x="-525" y="48639"/>
                    <a:pt x="4" y="53666"/>
                  </a:cubicBezTo>
                  <a:cubicBezTo>
                    <a:pt x="533" y="58693"/>
                    <a:pt x="45248" y="57370"/>
                    <a:pt x="57154" y="80653"/>
                  </a:cubicBezTo>
                  <a:cubicBezTo>
                    <a:pt x="69060" y="103936"/>
                    <a:pt x="66414" y="186487"/>
                    <a:pt x="71441" y="193366"/>
                  </a:cubicBezTo>
                  <a:cubicBezTo>
                    <a:pt x="76468" y="200245"/>
                    <a:pt x="89433" y="143359"/>
                    <a:pt x="87316" y="121928"/>
                  </a:cubicBezTo>
                  <a:cubicBezTo>
                    <a:pt x="85199" y="100497"/>
                    <a:pt x="54243" y="81976"/>
                    <a:pt x="58741" y="64778"/>
                  </a:cubicBezTo>
                  <a:cubicBezTo>
                    <a:pt x="63239" y="47580"/>
                    <a:pt x="116685" y="29324"/>
                    <a:pt x="112716" y="18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5736587F-CA8C-4FEC-86F0-AD75FAA1B6DE}"/>
                </a:ext>
              </a:extLst>
            </p:cNvPr>
            <p:cNvSpPr/>
            <p:nvPr/>
          </p:nvSpPr>
          <p:spPr>
            <a:xfrm>
              <a:off x="4040662" y="6071039"/>
              <a:ext cx="741254" cy="104103"/>
            </a:xfrm>
            <a:custGeom>
              <a:avLst/>
              <a:gdLst>
                <a:gd name="connsiteX0" fmla="*/ 16988 w 741254"/>
                <a:gd name="connsiteY0" fmla="*/ 96928 h 104103"/>
                <a:gd name="connsiteX1" fmla="*/ 97421 w 741254"/>
                <a:gd name="connsiteY1" fmla="*/ 90578 h 104103"/>
                <a:gd name="connsiteX2" fmla="*/ 374705 w 741254"/>
                <a:gd name="connsiteY2" fmla="*/ 29194 h 104103"/>
                <a:gd name="connsiteX3" fmla="*/ 645638 w 741254"/>
                <a:gd name="connsiteY3" fmla="*/ 41894 h 104103"/>
                <a:gd name="connsiteX4" fmla="*/ 740888 w 741254"/>
                <a:gd name="connsiteY4" fmla="*/ 60944 h 104103"/>
                <a:gd name="connsiteX5" fmla="*/ 618121 w 741254"/>
                <a:gd name="connsiteY5" fmla="*/ 24961 h 104103"/>
                <a:gd name="connsiteX6" fmla="*/ 529221 w 741254"/>
                <a:gd name="connsiteY6" fmla="*/ 10144 h 104103"/>
                <a:gd name="connsiteX7" fmla="*/ 397988 w 741254"/>
                <a:gd name="connsiteY7" fmla="*/ 5911 h 104103"/>
                <a:gd name="connsiteX8" fmla="*/ 16988 w 741254"/>
                <a:gd name="connsiteY8" fmla="*/ 96928 h 1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254" h="104103">
                  <a:moveTo>
                    <a:pt x="16988" y="96928"/>
                  </a:moveTo>
                  <a:cubicBezTo>
                    <a:pt x="-33106" y="111039"/>
                    <a:pt x="37801" y="101867"/>
                    <a:pt x="97421" y="90578"/>
                  </a:cubicBezTo>
                  <a:cubicBezTo>
                    <a:pt x="157041" y="79289"/>
                    <a:pt x="283336" y="37308"/>
                    <a:pt x="374705" y="29194"/>
                  </a:cubicBezTo>
                  <a:cubicBezTo>
                    <a:pt x="466074" y="21080"/>
                    <a:pt x="584608" y="36602"/>
                    <a:pt x="645638" y="41894"/>
                  </a:cubicBezTo>
                  <a:cubicBezTo>
                    <a:pt x="706669" y="47186"/>
                    <a:pt x="745474" y="63766"/>
                    <a:pt x="740888" y="60944"/>
                  </a:cubicBezTo>
                  <a:cubicBezTo>
                    <a:pt x="736302" y="58122"/>
                    <a:pt x="653399" y="33428"/>
                    <a:pt x="618121" y="24961"/>
                  </a:cubicBezTo>
                  <a:cubicBezTo>
                    <a:pt x="582843" y="16494"/>
                    <a:pt x="565910" y="13319"/>
                    <a:pt x="529221" y="10144"/>
                  </a:cubicBezTo>
                  <a:cubicBezTo>
                    <a:pt x="492532" y="6969"/>
                    <a:pt x="475599" y="-8200"/>
                    <a:pt x="397988" y="5911"/>
                  </a:cubicBezTo>
                  <a:cubicBezTo>
                    <a:pt x="320377" y="20022"/>
                    <a:pt x="67082" y="82817"/>
                    <a:pt x="16988" y="96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DF7431AF-0336-4A7C-8839-111DC6844D96}"/>
                </a:ext>
              </a:extLst>
            </p:cNvPr>
            <p:cNvSpPr/>
            <p:nvPr/>
          </p:nvSpPr>
          <p:spPr>
            <a:xfrm>
              <a:off x="4023887" y="6120958"/>
              <a:ext cx="701068" cy="51792"/>
            </a:xfrm>
            <a:custGeom>
              <a:avLst/>
              <a:gdLst>
                <a:gd name="connsiteX0" fmla="*/ 93030 w 701068"/>
                <a:gd name="connsiteY0" fmla="*/ 49125 h 51792"/>
                <a:gd name="connsiteX1" fmla="*/ 162880 w 701068"/>
                <a:gd name="connsiteY1" fmla="*/ 47009 h 51792"/>
                <a:gd name="connsiteX2" fmla="*/ 438046 w 701068"/>
                <a:gd name="connsiteY2" fmla="*/ 49125 h 51792"/>
                <a:gd name="connsiteX3" fmla="*/ 698396 w 701068"/>
                <a:gd name="connsiteY3" fmla="*/ 4675 h 51792"/>
                <a:gd name="connsiteX4" fmla="*/ 560813 w 701068"/>
                <a:gd name="connsiteY4" fmla="*/ 4675 h 51792"/>
                <a:gd name="connsiteX5" fmla="*/ 361846 w 701068"/>
                <a:gd name="connsiteY5" fmla="*/ 34309 h 51792"/>
                <a:gd name="connsiteX6" fmla="*/ 10480 w 701068"/>
                <a:gd name="connsiteY6" fmla="*/ 38542 h 51792"/>
                <a:gd name="connsiteX7" fmla="*/ 93030 w 701068"/>
                <a:gd name="connsiteY7" fmla="*/ 49125 h 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068" h="51792">
                  <a:moveTo>
                    <a:pt x="93030" y="49125"/>
                  </a:moveTo>
                  <a:cubicBezTo>
                    <a:pt x="118430" y="50536"/>
                    <a:pt x="105377" y="47009"/>
                    <a:pt x="162880" y="47009"/>
                  </a:cubicBezTo>
                  <a:cubicBezTo>
                    <a:pt x="220383" y="47009"/>
                    <a:pt x="348793" y="56181"/>
                    <a:pt x="438046" y="49125"/>
                  </a:cubicBezTo>
                  <a:cubicBezTo>
                    <a:pt x="527299" y="42069"/>
                    <a:pt x="677935" y="12083"/>
                    <a:pt x="698396" y="4675"/>
                  </a:cubicBezTo>
                  <a:cubicBezTo>
                    <a:pt x="718857" y="-2733"/>
                    <a:pt x="616905" y="-264"/>
                    <a:pt x="560813" y="4675"/>
                  </a:cubicBezTo>
                  <a:cubicBezTo>
                    <a:pt x="504721" y="9614"/>
                    <a:pt x="453568" y="28664"/>
                    <a:pt x="361846" y="34309"/>
                  </a:cubicBezTo>
                  <a:cubicBezTo>
                    <a:pt x="270124" y="39953"/>
                    <a:pt x="53166" y="36425"/>
                    <a:pt x="10480" y="38542"/>
                  </a:cubicBezTo>
                  <a:cubicBezTo>
                    <a:pt x="-32206" y="40659"/>
                    <a:pt x="67630" y="47714"/>
                    <a:pt x="93030" y="49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E99D65C8-11C4-4828-8677-B87F6A8F6B8F}"/>
                </a:ext>
              </a:extLst>
            </p:cNvPr>
            <p:cNvSpPr/>
            <p:nvPr/>
          </p:nvSpPr>
          <p:spPr>
            <a:xfrm>
              <a:off x="4765013" y="6122804"/>
              <a:ext cx="307795" cy="100543"/>
            </a:xfrm>
            <a:custGeom>
              <a:avLst/>
              <a:gdLst>
                <a:gd name="connsiteX0" fmla="*/ 3837 w 307795"/>
                <a:gd name="connsiteY0" fmla="*/ 1771 h 100543"/>
                <a:gd name="connsiteX1" fmla="*/ 56225 w 307795"/>
                <a:gd name="connsiteY1" fmla="*/ 28759 h 100543"/>
                <a:gd name="connsiteX2" fmla="*/ 297525 w 307795"/>
                <a:gd name="connsiteY2" fmla="*/ 97021 h 100543"/>
                <a:gd name="connsiteX3" fmla="*/ 249900 w 307795"/>
                <a:gd name="connsiteY3" fmla="*/ 89084 h 100543"/>
                <a:gd name="connsiteX4" fmla="*/ 127662 w 307795"/>
                <a:gd name="connsiteY4" fmla="*/ 74796 h 100543"/>
                <a:gd name="connsiteX5" fmla="*/ 3837 w 307795"/>
                <a:gd name="connsiteY5" fmla="*/ 1771 h 10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95" h="100543">
                  <a:moveTo>
                    <a:pt x="3837" y="1771"/>
                  </a:moveTo>
                  <a:cubicBezTo>
                    <a:pt x="-8069" y="-5902"/>
                    <a:pt x="7277" y="12884"/>
                    <a:pt x="56225" y="28759"/>
                  </a:cubicBezTo>
                  <a:cubicBezTo>
                    <a:pt x="105173" y="44634"/>
                    <a:pt x="265246" y="86967"/>
                    <a:pt x="297525" y="97021"/>
                  </a:cubicBezTo>
                  <a:cubicBezTo>
                    <a:pt x="329804" y="107075"/>
                    <a:pt x="278210" y="92788"/>
                    <a:pt x="249900" y="89084"/>
                  </a:cubicBezTo>
                  <a:cubicBezTo>
                    <a:pt x="221590" y="85380"/>
                    <a:pt x="168143" y="88290"/>
                    <a:pt x="127662" y="74796"/>
                  </a:cubicBezTo>
                  <a:cubicBezTo>
                    <a:pt x="87181" y="61302"/>
                    <a:pt x="15743" y="9444"/>
                    <a:pt x="3837" y="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DC2BEE73-3E11-4546-8659-191FA1B65516}"/>
                </a:ext>
              </a:extLst>
            </p:cNvPr>
            <p:cNvSpPr/>
            <p:nvPr/>
          </p:nvSpPr>
          <p:spPr>
            <a:xfrm>
              <a:off x="4766697" y="6107022"/>
              <a:ext cx="848462" cy="196535"/>
            </a:xfrm>
            <a:custGeom>
              <a:avLst/>
              <a:gdLst>
                <a:gd name="connsiteX0" fmla="*/ 566 w 848462"/>
                <a:gd name="connsiteY0" fmla="*/ 91 h 196535"/>
                <a:gd name="connsiteX1" fmla="*/ 414903 w 848462"/>
                <a:gd name="connsiteY1" fmla="*/ 120741 h 196535"/>
                <a:gd name="connsiteX2" fmla="*/ 606991 w 848462"/>
                <a:gd name="connsiteY2" fmla="*/ 190591 h 196535"/>
                <a:gd name="connsiteX3" fmla="*/ 848291 w 848462"/>
                <a:gd name="connsiteY3" fmla="*/ 192178 h 196535"/>
                <a:gd name="connsiteX4" fmla="*/ 641916 w 848462"/>
                <a:gd name="connsiteY4" fmla="*/ 185828 h 196535"/>
                <a:gd name="connsiteX5" fmla="*/ 435541 w 848462"/>
                <a:gd name="connsiteY5" fmla="*/ 150903 h 196535"/>
                <a:gd name="connsiteX6" fmla="*/ 327591 w 848462"/>
                <a:gd name="connsiteY6" fmla="*/ 101691 h 196535"/>
                <a:gd name="connsiteX7" fmla="*/ 566 w 848462"/>
                <a:gd name="connsiteY7" fmla="*/ 91 h 19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462" h="196535">
                  <a:moveTo>
                    <a:pt x="566" y="91"/>
                  </a:moveTo>
                  <a:cubicBezTo>
                    <a:pt x="15118" y="3266"/>
                    <a:pt x="313832" y="88991"/>
                    <a:pt x="414903" y="120741"/>
                  </a:cubicBezTo>
                  <a:cubicBezTo>
                    <a:pt x="515974" y="152491"/>
                    <a:pt x="534760" y="178685"/>
                    <a:pt x="606991" y="190591"/>
                  </a:cubicBezTo>
                  <a:cubicBezTo>
                    <a:pt x="679222" y="202497"/>
                    <a:pt x="842470" y="192972"/>
                    <a:pt x="848291" y="192178"/>
                  </a:cubicBezTo>
                  <a:cubicBezTo>
                    <a:pt x="854112" y="191384"/>
                    <a:pt x="710708" y="192707"/>
                    <a:pt x="641916" y="185828"/>
                  </a:cubicBezTo>
                  <a:cubicBezTo>
                    <a:pt x="573124" y="178949"/>
                    <a:pt x="487928" y="164926"/>
                    <a:pt x="435541" y="150903"/>
                  </a:cubicBezTo>
                  <a:cubicBezTo>
                    <a:pt x="383154" y="136880"/>
                    <a:pt x="399029" y="126033"/>
                    <a:pt x="327591" y="101691"/>
                  </a:cubicBezTo>
                  <a:cubicBezTo>
                    <a:pt x="256154" y="77349"/>
                    <a:pt x="-13986" y="-3084"/>
                    <a:pt x="566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99AC68F4-ABCC-4BC5-B1A6-BAC54CE20A1D}"/>
                </a:ext>
              </a:extLst>
            </p:cNvPr>
            <p:cNvSpPr/>
            <p:nvPr/>
          </p:nvSpPr>
          <p:spPr>
            <a:xfrm>
              <a:off x="5636536" y="6262758"/>
              <a:ext cx="873971" cy="118254"/>
            </a:xfrm>
            <a:custGeom>
              <a:avLst/>
              <a:gdLst>
                <a:gd name="connsiteX0" fmla="*/ 147 w 873971"/>
                <a:gd name="connsiteY0" fmla="*/ 459 h 118254"/>
                <a:gd name="connsiteX1" fmla="*/ 99631 w 873971"/>
                <a:gd name="connsiteY1" fmla="*/ 66075 h 118254"/>
                <a:gd name="connsiteX2" fmla="*/ 177947 w 873971"/>
                <a:gd name="connsiteY2" fmla="*/ 63959 h 118254"/>
                <a:gd name="connsiteX3" fmla="*/ 277431 w 873971"/>
                <a:gd name="connsiteY3" fmla="*/ 83009 h 118254"/>
                <a:gd name="connsiteX4" fmla="*/ 859514 w 873971"/>
                <a:gd name="connsiteY4" fmla="*/ 4692 h 118254"/>
                <a:gd name="connsiteX5" fmla="*/ 656314 w 873971"/>
                <a:gd name="connsiteY5" fmla="*/ 27975 h 118254"/>
                <a:gd name="connsiteX6" fmla="*/ 207581 w 873971"/>
                <a:gd name="connsiteY6" fmla="*/ 110525 h 118254"/>
                <a:gd name="connsiteX7" fmla="*/ 122914 w 873971"/>
                <a:gd name="connsiteY7" fmla="*/ 104175 h 118254"/>
                <a:gd name="connsiteX8" fmla="*/ 147 w 873971"/>
                <a:gd name="connsiteY8" fmla="*/ 459 h 11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971" h="118254">
                  <a:moveTo>
                    <a:pt x="147" y="459"/>
                  </a:moveTo>
                  <a:cubicBezTo>
                    <a:pt x="-3734" y="-5891"/>
                    <a:pt x="69998" y="55492"/>
                    <a:pt x="99631" y="66075"/>
                  </a:cubicBezTo>
                  <a:cubicBezTo>
                    <a:pt x="129264" y="76658"/>
                    <a:pt x="148314" y="61137"/>
                    <a:pt x="177947" y="63959"/>
                  </a:cubicBezTo>
                  <a:cubicBezTo>
                    <a:pt x="207580" y="66781"/>
                    <a:pt x="163837" y="92887"/>
                    <a:pt x="277431" y="83009"/>
                  </a:cubicBezTo>
                  <a:cubicBezTo>
                    <a:pt x="391025" y="73131"/>
                    <a:pt x="796367" y="13864"/>
                    <a:pt x="859514" y="4692"/>
                  </a:cubicBezTo>
                  <a:cubicBezTo>
                    <a:pt x="922661" y="-4480"/>
                    <a:pt x="764970" y="10336"/>
                    <a:pt x="656314" y="27975"/>
                  </a:cubicBezTo>
                  <a:cubicBezTo>
                    <a:pt x="547659" y="45614"/>
                    <a:pt x="296481" y="97825"/>
                    <a:pt x="207581" y="110525"/>
                  </a:cubicBezTo>
                  <a:cubicBezTo>
                    <a:pt x="118681" y="123225"/>
                    <a:pt x="158545" y="119697"/>
                    <a:pt x="122914" y="104175"/>
                  </a:cubicBezTo>
                  <a:cubicBezTo>
                    <a:pt x="87283" y="88653"/>
                    <a:pt x="4028" y="6809"/>
                    <a:pt x="147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9A290C0-F599-44F1-B905-0271ACA2257E}"/>
                </a:ext>
              </a:extLst>
            </p:cNvPr>
            <p:cNvSpPr/>
            <p:nvPr/>
          </p:nvSpPr>
          <p:spPr>
            <a:xfrm>
              <a:off x="6252880" y="5695569"/>
              <a:ext cx="202799" cy="134426"/>
            </a:xfrm>
            <a:custGeom>
              <a:avLst/>
              <a:gdLst>
                <a:gd name="connsiteX0" fmla="*/ 1870 w 202799"/>
                <a:gd name="connsiteY0" fmla="*/ 381 h 134426"/>
                <a:gd name="connsiteX1" fmla="*/ 82833 w 202799"/>
                <a:gd name="connsiteY1" fmla="*/ 117856 h 134426"/>
                <a:gd name="connsiteX2" fmla="*/ 201895 w 202799"/>
                <a:gd name="connsiteY2" fmla="*/ 117856 h 134426"/>
                <a:gd name="connsiteX3" fmla="*/ 133633 w 202799"/>
                <a:gd name="connsiteY3" fmla="*/ 132144 h 134426"/>
                <a:gd name="connsiteX4" fmla="*/ 60608 w 202799"/>
                <a:gd name="connsiteY4" fmla="*/ 128969 h 134426"/>
                <a:gd name="connsiteX5" fmla="*/ 27270 w 202799"/>
                <a:gd name="connsiteY5" fmla="*/ 81344 h 134426"/>
                <a:gd name="connsiteX6" fmla="*/ 1870 w 202799"/>
                <a:gd name="connsiteY6" fmla="*/ 381 h 13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99" h="134426">
                  <a:moveTo>
                    <a:pt x="1870" y="381"/>
                  </a:moveTo>
                  <a:cubicBezTo>
                    <a:pt x="11131" y="6466"/>
                    <a:pt x="49496" y="98277"/>
                    <a:pt x="82833" y="117856"/>
                  </a:cubicBezTo>
                  <a:cubicBezTo>
                    <a:pt x="116171" y="137435"/>
                    <a:pt x="193428" y="115475"/>
                    <a:pt x="201895" y="117856"/>
                  </a:cubicBezTo>
                  <a:cubicBezTo>
                    <a:pt x="210362" y="120237"/>
                    <a:pt x="157181" y="130292"/>
                    <a:pt x="133633" y="132144"/>
                  </a:cubicBezTo>
                  <a:cubicBezTo>
                    <a:pt x="110085" y="133996"/>
                    <a:pt x="78335" y="137436"/>
                    <a:pt x="60608" y="128969"/>
                  </a:cubicBezTo>
                  <a:cubicBezTo>
                    <a:pt x="42881" y="120502"/>
                    <a:pt x="34149" y="99865"/>
                    <a:pt x="27270" y="81344"/>
                  </a:cubicBezTo>
                  <a:cubicBezTo>
                    <a:pt x="20391" y="62823"/>
                    <a:pt x="-7391" y="-5704"/>
                    <a:pt x="1870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4D2EEC00-8468-47E4-B7C8-C960A880BF7E}"/>
                </a:ext>
              </a:extLst>
            </p:cNvPr>
            <p:cNvSpPr/>
            <p:nvPr/>
          </p:nvSpPr>
          <p:spPr>
            <a:xfrm>
              <a:off x="5617509" y="5882276"/>
              <a:ext cx="822168" cy="244318"/>
            </a:xfrm>
            <a:custGeom>
              <a:avLst/>
              <a:gdLst>
                <a:gd name="connsiteX0" fmla="*/ 2236 w 822168"/>
                <a:gd name="connsiteY0" fmla="*/ 243887 h 244318"/>
                <a:gd name="connsiteX1" fmla="*/ 797574 w 822168"/>
                <a:gd name="connsiteY1" fmla="*/ 8937 h 244318"/>
                <a:gd name="connsiteX2" fmla="*/ 565799 w 822168"/>
                <a:gd name="connsiteY2" fmla="*/ 66087 h 244318"/>
                <a:gd name="connsiteX3" fmla="*/ 2236 w 822168"/>
                <a:gd name="connsiteY3" fmla="*/ 243887 h 24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168" h="244318">
                  <a:moveTo>
                    <a:pt x="2236" y="243887"/>
                  </a:moveTo>
                  <a:cubicBezTo>
                    <a:pt x="40865" y="234362"/>
                    <a:pt x="703647" y="38570"/>
                    <a:pt x="797574" y="8937"/>
                  </a:cubicBezTo>
                  <a:cubicBezTo>
                    <a:pt x="891501" y="-20696"/>
                    <a:pt x="695180" y="29839"/>
                    <a:pt x="565799" y="66087"/>
                  </a:cubicBezTo>
                  <a:cubicBezTo>
                    <a:pt x="436418" y="102335"/>
                    <a:pt x="-36393" y="253412"/>
                    <a:pt x="2236" y="243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39730CF9-AF94-4214-ABF8-748F57BF0ED4}"/>
                </a:ext>
              </a:extLst>
            </p:cNvPr>
            <p:cNvSpPr/>
            <p:nvPr/>
          </p:nvSpPr>
          <p:spPr>
            <a:xfrm>
              <a:off x="5238273" y="5846205"/>
              <a:ext cx="1208876" cy="386973"/>
            </a:xfrm>
            <a:custGeom>
              <a:avLst/>
              <a:gdLst>
                <a:gd name="connsiteX0" fmla="*/ 19527 w 1208876"/>
                <a:gd name="connsiteY0" fmla="*/ 379970 h 386973"/>
                <a:gd name="connsiteX1" fmla="*/ 333852 w 1208876"/>
                <a:gd name="connsiteY1" fmla="*/ 270433 h 386973"/>
                <a:gd name="connsiteX2" fmla="*/ 775177 w 1208876"/>
                <a:gd name="connsiteY2" fmla="*/ 143433 h 386973"/>
                <a:gd name="connsiteX3" fmla="*/ 1197452 w 1208876"/>
                <a:gd name="connsiteY3" fmla="*/ 6908 h 386973"/>
                <a:gd name="connsiteX4" fmla="*/ 1073627 w 1208876"/>
                <a:gd name="connsiteY4" fmla="*/ 24370 h 386973"/>
                <a:gd name="connsiteX5" fmla="*/ 911702 w 1208876"/>
                <a:gd name="connsiteY5" fmla="*/ 60883 h 386973"/>
                <a:gd name="connsiteX6" fmla="*/ 19527 w 1208876"/>
                <a:gd name="connsiteY6" fmla="*/ 379970 h 38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876" h="386973">
                  <a:moveTo>
                    <a:pt x="19527" y="379970"/>
                  </a:moveTo>
                  <a:cubicBezTo>
                    <a:pt x="-76781" y="414895"/>
                    <a:pt x="207910" y="309856"/>
                    <a:pt x="333852" y="270433"/>
                  </a:cubicBezTo>
                  <a:cubicBezTo>
                    <a:pt x="459794" y="231010"/>
                    <a:pt x="631244" y="187354"/>
                    <a:pt x="775177" y="143433"/>
                  </a:cubicBezTo>
                  <a:cubicBezTo>
                    <a:pt x="919110" y="99512"/>
                    <a:pt x="1147710" y="26752"/>
                    <a:pt x="1197452" y="6908"/>
                  </a:cubicBezTo>
                  <a:cubicBezTo>
                    <a:pt x="1247194" y="-12936"/>
                    <a:pt x="1121252" y="15374"/>
                    <a:pt x="1073627" y="24370"/>
                  </a:cubicBezTo>
                  <a:cubicBezTo>
                    <a:pt x="1026002" y="33366"/>
                    <a:pt x="1085533" y="1616"/>
                    <a:pt x="911702" y="60883"/>
                  </a:cubicBezTo>
                  <a:cubicBezTo>
                    <a:pt x="737871" y="120150"/>
                    <a:pt x="115835" y="345045"/>
                    <a:pt x="19527" y="379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CA880D7-EA39-437B-9C0E-A945D79B1DB1}"/>
                </a:ext>
              </a:extLst>
            </p:cNvPr>
            <p:cNvSpPr/>
            <p:nvPr/>
          </p:nvSpPr>
          <p:spPr>
            <a:xfrm>
              <a:off x="5247738" y="6060626"/>
              <a:ext cx="471052" cy="162589"/>
            </a:xfrm>
            <a:custGeom>
              <a:avLst/>
              <a:gdLst>
                <a:gd name="connsiteX0" fmla="*/ 2125 w 471052"/>
                <a:gd name="connsiteY0" fmla="*/ 162374 h 162589"/>
                <a:gd name="connsiteX1" fmla="*/ 460912 w 471052"/>
                <a:gd name="connsiteY1" fmla="*/ 6799 h 162589"/>
                <a:gd name="connsiteX2" fmla="*/ 295812 w 471052"/>
                <a:gd name="connsiteY2" fmla="*/ 40137 h 162589"/>
                <a:gd name="connsiteX3" fmla="*/ 2125 w 471052"/>
                <a:gd name="connsiteY3" fmla="*/ 162374 h 1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052" h="162589">
                  <a:moveTo>
                    <a:pt x="2125" y="162374"/>
                  </a:moveTo>
                  <a:cubicBezTo>
                    <a:pt x="29642" y="156818"/>
                    <a:pt x="411964" y="27172"/>
                    <a:pt x="460912" y="6799"/>
                  </a:cubicBezTo>
                  <a:cubicBezTo>
                    <a:pt x="509860" y="-13574"/>
                    <a:pt x="369631" y="16060"/>
                    <a:pt x="295812" y="40137"/>
                  </a:cubicBezTo>
                  <a:cubicBezTo>
                    <a:pt x="221993" y="64214"/>
                    <a:pt x="-25392" y="167930"/>
                    <a:pt x="2125" y="162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11AE6102-5918-4E13-893C-7F39A76A1E44}"/>
                </a:ext>
              </a:extLst>
            </p:cNvPr>
            <p:cNvSpPr/>
            <p:nvPr/>
          </p:nvSpPr>
          <p:spPr>
            <a:xfrm>
              <a:off x="6312895" y="5787995"/>
              <a:ext cx="179505" cy="133406"/>
            </a:xfrm>
            <a:custGeom>
              <a:avLst/>
              <a:gdLst>
                <a:gd name="connsiteX0" fmla="*/ 37105 w 179505"/>
                <a:gd name="connsiteY0" fmla="*/ 30 h 133406"/>
                <a:gd name="connsiteX1" fmla="*/ 146643 w 179505"/>
                <a:gd name="connsiteY1" fmla="*/ 58768 h 133406"/>
                <a:gd name="connsiteX2" fmla="*/ 95843 w 179505"/>
                <a:gd name="connsiteY2" fmla="*/ 104805 h 133406"/>
                <a:gd name="connsiteX3" fmla="*/ 593 w 179505"/>
                <a:gd name="connsiteY3" fmla="*/ 133380 h 133406"/>
                <a:gd name="connsiteX4" fmla="*/ 145055 w 179505"/>
                <a:gd name="connsiteY4" fmla="*/ 100043 h 133406"/>
                <a:gd name="connsiteX5" fmla="*/ 173630 w 179505"/>
                <a:gd name="connsiteY5" fmla="*/ 66705 h 133406"/>
                <a:gd name="connsiteX6" fmla="*/ 37105 w 179505"/>
                <a:gd name="connsiteY6" fmla="*/ 30 h 1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505" h="133406">
                  <a:moveTo>
                    <a:pt x="37105" y="30"/>
                  </a:moveTo>
                  <a:cubicBezTo>
                    <a:pt x="32607" y="-1293"/>
                    <a:pt x="136853" y="41305"/>
                    <a:pt x="146643" y="58768"/>
                  </a:cubicBezTo>
                  <a:cubicBezTo>
                    <a:pt x="156433" y="76231"/>
                    <a:pt x="120185" y="92370"/>
                    <a:pt x="95843" y="104805"/>
                  </a:cubicBezTo>
                  <a:cubicBezTo>
                    <a:pt x="71501" y="117240"/>
                    <a:pt x="-7609" y="134174"/>
                    <a:pt x="593" y="133380"/>
                  </a:cubicBezTo>
                  <a:cubicBezTo>
                    <a:pt x="8795" y="132586"/>
                    <a:pt x="116216" y="111155"/>
                    <a:pt x="145055" y="100043"/>
                  </a:cubicBezTo>
                  <a:cubicBezTo>
                    <a:pt x="173894" y="88931"/>
                    <a:pt x="188447" y="83903"/>
                    <a:pt x="173630" y="66705"/>
                  </a:cubicBezTo>
                  <a:cubicBezTo>
                    <a:pt x="158813" y="49507"/>
                    <a:pt x="41603" y="1353"/>
                    <a:pt x="37105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ADC4FFFD-B1EF-47B2-9D78-C6CA3C0CAC70}"/>
                </a:ext>
              </a:extLst>
            </p:cNvPr>
            <p:cNvSpPr/>
            <p:nvPr/>
          </p:nvSpPr>
          <p:spPr>
            <a:xfrm>
              <a:off x="6419653" y="5897562"/>
              <a:ext cx="71717" cy="190740"/>
            </a:xfrm>
            <a:custGeom>
              <a:avLst/>
              <a:gdLst>
                <a:gd name="connsiteX0" fmla="*/ 30360 w 71717"/>
                <a:gd name="connsiteY0" fmla="*/ 1 h 190740"/>
                <a:gd name="connsiteX1" fmla="*/ 17660 w 71717"/>
                <a:gd name="connsiteY1" fmla="*/ 69851 h 190740"/>
                <a:gd name="connsiteX2" fmla="*/ 38297 w 71717"/>
                <a:gd name="connsiteY2" fmla="*/ 119063 h 190740"/>
                <a:gd name="connsiteX3" fmla="*/ 71635 w 71717"/>
                <a:gd name="connsiteY3" fmla="*/ 190501 h 190740"/>
                <a:gd name="connsiteX4" fmla="*/ 46235 w 71717"/>
                <a:gd name="connsiteY4" fmla="*/ 139701 h 190740"/>
                <a:gd name="connsiteX5" fmla="*/ 197 w 71717"/>
                <a:gd name="connsiteY5" fmla="*/ 71438 h 190740"/>
                <a:gd name="connsiteX6" fmla="*/ 30360 w 71717"/>
                <a:gd name="connsiteY6" fmla="*/ 1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17" h="190740">
                  <a:moveTo>
                    <a:pt x="30360" y="1"/>
                  </a:moveTo>
                  <a:cubicBezTo>
                    <a:pt x="33270" y="-263"/>
                    <a:pt x="16337" y="50007"/>
                    <a:pt x="17660" y="69851"/>
                  </a:cubicBezTo>
                  <a:cubicBezTo>
                    <a:pt x="18983" y="89695"/>
                    <a:pt x="29301" y="98955"/>
                    <a:pt x="38297" y="119063"/>
                  </a:cubicBezTo>
                  <a:cubicBezTo>
                    <a:pt x="47293" y="139171"/>
                    <a:pt x="70312" y="187061"/>
                    <a:pt x="71635" y="190501"/>
                  </a:cubicBezTo>
                  <a:cubicBezTo>
                    <a:pt x="72958" y="193941"/>
                    <a:pt x="58141" y="159545"/>
                    <a:pt x="46235" y="139701"/>
                  </a:cubicBezTo>
                  <a:cubicBezTo>
                    <a:pt x="34329" y="119857"/>
                    <a:pt x="3107" y="94986"/>
                    <a:pt x="197" y="71438"/>
                  </a:cubicBezTo>
                  <a:cubicBezTo>
                    <a:pt x="-2713" y="47890"/>
                    <a:pt x="27450" y="265"/>
                    <a:pt x="3036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AD5C1247-28A3-4704-848F-F8678040B35C}"/>
                </a:ext>
              </a:extLst>
            </p:cNvPr>
            <p:cNvSpPr/>
            <p:nvPr/>
          </p:nvSpPr>
          <p:spPr>
            <a:xfrm>
              <a:off x="6462689" y="6064845"/>
              <a:ext cx="73120" cy="188097"/>
            </a:xfrm>
            <a:custGeom>
              <a:avLst/>
              <a:gdLst>
                <a:gd name="connsiteX0" fmla="*/ 24 w 73120"/>
                <a:gd name="connsiteY0" fmla="*/ 993 h 188097"/>
                <a:gd name="connsiteX1" fmla="*/ 44474 w 73120"/>
                <a:gd name="connsiteY1" fmla="*/ 77193 h 188097"/>
                <a:gd name="connsiteX2" fmla="*/ 73049 w 73120"/>
                <a:gd name="connsiteY2" fmla="*/ 186730 h 188097"/>
                <a:gd name="connsiteX3" fmla="*/ 50824 w 73120"/>
                <a:gd name="connsiteY3" fmla="*/ 131168 h 188097"/>
                <a:gd name="connsiteX4" fmla="*/ 24 w 73120"/>
                <a:gd name="connsiteY4" fmla="*/ 993 h 18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20" h="188097">
                  <a:moveTo>
                    <a:pt x="24" y="993"/>
                  </a:moveTo>
                  <a:cubicBezTo>
                    <a:pt x="-1034" y="-8003"/>
                    <a:pt x="32303" y="46237"/>
                    <a:pt x="44474" y="77193"/>
                  </a:cubicBezTo>
                  <a:cubicBezTo>
                    <a:pt x="56645" y="108149"/>
                    <a:pt x="71991" y="177734"/>
                    <a:pt x="73049" y="186730"/>
                  </a:cubicBezTo>
                  <a:cubicBezTo>
                    <a:pt x="74107" y="195726"/>
                    <a:pt x="63260" y="158420"/>
                    <a:pt x="50824" y="131168"/>
                  </a:cubicBezTo>
                  <a:cubicBezTo>
                    <a:pt x="38389" y="103916"/>
                    <a:pt x="1082" y="9989"/>
                    <a:pt x="24" y="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3D513185-B811-4E26-B2B0-F866D8F27985}"/>
                </a:ext>
              </a:extLst>
            </p:cNvPr>
            <p:cNvSpPr/>
            <p:nvPr/>
          </p:nvSpPr>
          <p:spPr>
            <a:xfrm>
              <a:off x="5583902" y="5933264"/>
              <a:ext cx="820209" cy="253302"/>
            </a:xfrm>
            <a:custGeom>
              <a:avLst/>
              <a:gdLst>
                <a:gd name="connsiteX0" fmla="*/ 7273 w 820209"/>
                <a:gd name="connsiteY0" fmla="*/ 250049 h 253302"/>
                <a:gd name="connsiteX1" fmla="*/ 72361 w 820209"/>
                <a:gd name="connsiteY1" fmla="*/ 234174 h 253302"/>
                <a:gd name="connsiteX2" fmla="*/ 812136 w 820209"/>
                <a:gd name="connsiteY2" fmla="*/ 2399 h 253302"/>
                <a:gd name="connsiteX3" fmla="*/ 458123 w 820209"/>
                <a:gd name="connsiteY3" fmla="*/ 116699 h 253302"/>
                <a:gd name="connsiteX4" fmla="*/ 332711 w 820209"/>
                <a:gd name="connsiteY4" fmla="*/ 170674 h 253302"/>
                <a:gd name="connsiteX5" fmla="*/ 642273 w 820209"/>
                <a:gd name="connsiteY5" fmla="*/ 78599 h 253302"/>
                <a:gd name="connsiteX6" fmla="*/ 532736 w 820209"/>
                <a:gd name="connsiteY6" fmla="*/ 151624 h 253302"/>
                <a:gd name="connsiteX7" fmla="*/ 705773 w 820209"/>
                <a:gd name="connsiteY7" fmla="*/ 107174 h 253302"/>
                <a:gd name="connsiteX8" fmla="*/ 299373 w 820209"/>
                <a:gd name="connsiteY8" fmla="*/ 221474 h 253302"/>
                <a:gd name="connsiteX9" fmla="*/ 753398 w 820209"/>
                <a:gd name="connsiteY9" fmla="*/ 80186 h 253302"/>
                <a:gd name="connsiteX10" fmla="*/ 7273 w 820209"/>
                <a:gd name="connsiteY10" fmla="*/ 250049 h 25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209" h="253302">
                  <a:moveTo>
                    <a:pt x="7273" y="250049"/>
                  </a:moveTo>
                  <a:cubicBezTo>
                    <a:pt x="-27255" y="262749"/>
                    <a:pt x="72361" y="234174"/>
                    <a:pt x="72361" y="234174"/>
                  </a:cubicBezTo>
                  <a:lnTo>
                    <a:pt x="812136" y="2399"/>
                  </a:lnTo>
                  <a:cubicBezTo>
                    <a:pt x="876430" y="-17180"/>
                    <a:pt x="538027" y="88653"/>
                    <a:pt x="458123" y="116699"/>
                  </a:cubicBezTo>
                  <a:cubicBezTo>
                    <a:pt x="378219" y="144745"/>
                    <a:pt x="302019" y="177024"/>
                    <a:pt x="332711" y="170674"/>
                  </a:cubicBezTo>
                  <a:cubicBezTo>
                    <a:pt x="363403" y="164324"/>
                    <a:pt x="608936" y="81774"/>
                    <a:pt x="642273" y="78599"/>
                  </a:cubicBezTo>
                  <a:cubicBezTo>
                    <a:pt x="675610" y="75424"/>
                    <a:pt x="522153" y="146861"/>
                    <a:pt x="532736" y="151624"/>
                  </a:cubicBezTo>
                  <a:cubicBezTo>
                    <a:pt x="543319" y="156386"/>
                    <a:pt x="744667" y="95532"/>
                    <a:pt x="705773" y="107174"/>
                  </a:cubicBezTo>
                  <a:cubicBezTo>
                    <a:pt x="666879" y="118816"/>
                    <a:pt x="291436" y="225972"/>
                    <a:pt x="299373" y="221474"/>
                  </a:cubicBezTo>
                  <a:cubicBezTo>
                    <a:pt x="307311" y="216976"/>
                    <a:pt x="803933" y="75159"/>
                    <a:pt x="753398" y="80186"/>
                  </a:cubicBezTo>
                  <a:cubicBezTo>
                    <a:pt x="702863" y="85213"/>
                    <a:pt x="349512" y="168424"/>
                    <a:pt x="7273" y="250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AFC1E212-00E9-4FCB-BFEA-9A9134C56481}"/>
                </a:ext>
              </a:extLst>
            </p:cNvPr>
            <p:cNvSpPr/>
            <p:nvPr/>
          </p:nvSpPr>
          <p:spPr>
            <a:xfrm>
              <a:off x="6499789" y="6260813"/>
              <a:ext cx="249791" cy="703972"/>
            </a:xfrm>
            <a:custGeom>
              <a:avLst/>
              <a:gdLst>
                <a:gd name="connsiteX0" fmla="*/ 2611 w 249791"/>
                <a:gd name="connsiteY0" fmla="*/ 12987 h 703972"/>
                <a:gd name="connsiteX1" fmla="*/ 115324 w 249791"/>
                <a:gd name="connsiteY1" fmla="*/ 81250 h 703972"/>
                <a:gd name="connsiteX2" fmla="*/ 205811 w 249791"/>
                <a:gd name="connsiteY2" fmla="*/ 287625 h 703972"/>
                <a:gd name="connsiteX3" fmla="*/ 232799 w 249791"/>
                <a:gd name="connsiteY3" fmla="*/ 692437 h 703972"/>
                <a:gd name="connsiteX4" fmla="*/ 231211 w 249791"/>
                <a:gd name="connsiteY4" fmla="*/ 576550 h 703972"/>
                <a:gd name="connsiteX5" fmla="*/ 234386 w 249791"/>
                <a:gd name="connsiteY5" fmla="*/ 398750 h 703972"/>
                <a:gd name="connsiteX6" fmla="*/ 234386 w 249791"/>
                <a:gd name="connsiteY6" fmla="*/ 324137 h 703972"/>
                <a:gd name="connsiteX7" fmla="*/ 2611 w 249791"/>
                <a:gd name="connsiteY7" fmla="*/ 12987 h 70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91" h="703972">
                  <a:moveTo>
                    <a:pt x="2611" y="12987"/>
                  </a:moveTo>
                  <a:cubicBezTo>
                    <a:pt x="-17233" y="-27494"/>
                    <a:pt x="81457" y="35477"/>
                    <a:pt x="115324" y="81250"/>
                  </a:cubicBezTo>
                  <a:cubicBezTo>
                    <a:pt x="149191" y="127023"/>
                    <a:pt x="186232" y="185761"/>
                    <a:pt x="205811" y="287625"/>
                  </a:cubicBezTo>
                  <a:cubicBezTo>
                    <a:pt x="225390" y="389490"/>
                    <a:pt x="228566" y="644283"/>
                    <a:pt x="232799" y="692437"/>
                  </a:cubicBezTo>
                  <a:cubicBezTo>
                    <a:pt x="237032" y="740591"/>
                    <a:pt x="230947" y="625498"/>
                    <a:pt x="231211" y="576550"/>
                  </a:cubicBezTo>
                  <a:cubicBezTo>
                    <a:pt x="231475" y="527602"/>
                    <a:pt x="233857" y="440819"/>
                    <a:pt x="234386" y="398750"/>
                  </a:cubicBezTo>
                  <a:cubicBezTo>
                    <a:pt x="234915" y="356681"/>
                    <a:pt x="268782" y="388431"/>
                    <a:pt x="234386" y="324137"/>
                  </a:cubicBezTo>
                  <a:cubicBezTo>
                    <a:pt x="199990" y="259843"/>
                    <a:pt x="22455" y="53468"/>
                    <a:pt x="2611" y="12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1AD13E31-54C3-40EF-8C13-1DAA66F405D5}"/>
                </a:ext>
              </a:extLst>
            </p:cNvPr>
            <p:cNvSpPr/>
            <p:nvPr/>
          </p:nvSpPr>
          <p:spPr>
            <a:xfrm>
              <a:off x="6548355" y="6235033"/>
              <a:ext cx="194319" cy="461156"/>
            </a:xfrm>
            <a:custGeom>
              <a:avLst/>
              <a:gdLst>
                <a:gd name="connsiteX0" fmla="*/ 83 w 194319"/>
                <a:gd name="connsiteY0" fmla="*/ 667 h 461156"/>
                <a:gd name="connsiteX1" fmla="*/ 131845 w 194319"/>
                <a:gd name="connsiteY1" fmla="*/ 154655 h 461156"/>
                <a:gd name="connsiteX2" fmla="*/ 188995 w 194319"/>
                <a:gd name="connsiteY2" fmla="*/ 314992 h 461156"/>
                <a:gd name="connsiteX3" fmla="*/ 190583 w 194319"/>
                <a:gd name="connsiteY3" fmla="*/ 461042 h 461156"/>
                <a:gd name="connsiteX4" fmla="*/ 177883 w 194319"/>
                <a:gd name="connsiteY4" fmla="*/ 337217 h 461156"/>
                <a:gd name="connsiteX5" fmla="*/ 152483 w 194319"/>
                <a:gd name="connsiteY5" fmla="*/ 216567 h 461156"/>
                <a:gd name="connsiteX6" fmla="*/ 83 w 194319"/>
                <a:gd name="connsiteY6" fmla="*/ 667 h 4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9" h="461156">
                  <a:moveTo>
                    <a:pt x="83" y="667"/>
                  </a:moveTo>
                  <a:cubicBezTo>
                    <a:pt x="-3357" y="-9652"/>
                    <a:pt x="100360" y="102268"/>
                    <a:pt x="131845" y="154655"/>
                  </a:cubicBezTo>
                  <a:cubicBezTo>
                    <a:pt x="163330" y="207042"/>
                    <a:pt x="179205" y="263927"/>
                    <a:pt x="188995" y="314992"/>
                  </a:cubicBezTo>
                  <a:cubicBezTo>
                    <a:pt x="198785" y="366057"/>
                    <a:pt x="192435" y="457338"/>
                    <a:pt x="190583" y="461042"/>
                  </a:cubicBezTo>
                  <a:cubicBezTo>
                    <a:pt x="188731" y="464746"/>
                    <a:pt x="184233" y="377963"/>
                    <a:pt x="177883" y="337217"/>
                  </a:cubicBezTo>
                  <a:cubicBezTo>
                    <a:pt x="171533" y="296471"/>
                    <a:pt x="181587" y="268954"/>
                    <a:pt x="152483" y="216567"/>
                  </a:cubicBezTo>
                  <a:cubicBezTo>
                    <a:pt x="123379" y="164180"/>
                    <a:pt x="3523" y="10986"/>
                    <a:pt x="8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52F0E47B-E280-4D03-A180-DB78D0BD8785}"/>
                </a:ext>
              </a:extLst>
            </p:cNvPr>
            <p:cNvSpPr/>
            <p:nvPr/>
          </p:nvSpPr>
          <p:spPr>
            <a:xfrm>
              <a:off x="6753146" y="6711055"/>
              <a:ext cx="19203" cy="708136"/>
            </a:xfrm>
            <a:custGeom>
              <a:avLst/>
              <a:gdLst>
                <a:gd name="connsiteX0" fmla="*/ 79 w 19203"/>
                <a:gd name="connsiteY0" fmla="*/ 10420 h 708136"/>
                <a:gd name="connsiteX1" fmla="*/ 11192 w 19203"/>
                <a:gd name="connsiteY1" fmla="*/ 673995 h 708136"/>
                <a:gd name="connsiteX2" fmla="*/ 14367 w 19203"/>
                <a:gd name="connsiteY2" fmla="*/ 578745 h 708136"/>
                <a:gd name="connsiteX3" fmla="*/ 17542 w 19203"/>
                <a:gd name="connsiteY3" fmla="*/ 288233 h 708136"/>
                <a:gd name="connsiteX4" fmla="*/ 79 w 19203"/>
                <a:gd name="connsiteY4" fmla="*/ 10420 h 70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3" h="708136">
                  <a:moveTo>
                    <a:pt x="79" y="10420"/>
                  </a:moveTo>
                  <a:cubicBezTo>
                    <a:pt x="-979" y="74714"/>
                    <a:pt x="8811" y="579274"/>
                    <a:pt x="11192" y="673995"/>
                  </a:cubicBezTo>
                  <a:cubicBezTo>
                    <a:pt x="13573" y="768716"/>
                    <a:pt x="13309" y="643039"/>
                    <a:pt x="14367" y="578745"/>
                  </a:cubicBezTo>
                  <a:cubicBezTo>
                    <a:pt x="15425" y="514451"/>
                    <a:pt x="22304" y="379779"/>
                    <a:pt x="17542" y="288233"/>
                  </a:cubicBezTo>
                  <a:cubicBezTo>
                    <a:pt x="12780" y="196687"/>
                    <a:pt x="1137" y="-53874"/>
                    <a:pt x="79" y="10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C5AE5896-9A75-4400-8DB6-26A394D520F3}"/>
                </a:ext>
              </a:extLst>
            </p:cNvPr>
            <p:cNvSpPr/>
            <p:nvPr/>
          </p:nvSpPr>
          <p:spPr>
            <a:xfrm>
              <a:off x="6732571" y="6920213"/>
              <a:ext cx="14304" cy="687051"/>
            </a:xfrm>
            <a:custGeom>
              <a:avLst/>
              <a:gdLst>
                <a:gd name="connsiteX0" fmla="*/ 12717 w 14304"/>
                <a:gd name="connsiteY0" fmla="*/ 21925 h 687051"/>
                <a:gd name="connsiteX1" fmla="*/ 11129 w 14304"/>
                <a:gd name="connsiteY1" fmla="*/ 107650 h 687051"/>
                <a:gd name="connsiteX2" fmla="*/ 14304 w 14304"/>
                <a:gd name="connsiteY2" fmla="*/ 666450 h 687051"/>
                <a:gd name="connsiteX3" fmla="*/ 11129 w 14304"/>
                <a:gd name="connsiteY3" fmla="*/ 548975 h 687051"/>
                <a:gd name="connsiteX4" fmla="*/ 17 w 14304"/>
                <a:gd name="connsiteY4" fmla="*/ 380700 h 687051"/>
                <a:gd name="connsiteX5" fmla="*/ 12717 w 14304"/>
                <a:gd name="connsiteY5" fmla="*/ 21925 h 68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4" h="687051">
                  <a:moveTo>
                    <a:pt x="12717" y="21925"/>
                  </a:moveTo>
                  <a:cubicBezTo>
                    <a:pt x="14569" y="-23583"/>
                    <a:pt x="10865" y="229"/>
                    <a:pt x="11129" y="107650"/>
                  </a:cubicBezTo>
                  <a:cubicBezTo>
                    <a:pt x="11393" y="215071"/>
                    <a:pt x="14304" y="592896"/>
                    <a:pt x="14304" y="666450"/>
                  </a:cubicBezTo>
                  <a:cubicBezTo>
                    <a:pt x="14304" y="740004"/>
                    <a:pt x="13510" y="596600"/>
                    <a:pt x="11129" y="548975"/>
                  </a:cubicBezTo>
                  <a:cubicBezTo>
                    <a:pt x="8748" y="501350"/>
                    <a:pt x="546" y="468806"/>
                    <a:pt x="17" y="380700"/>
                  </a:cubicBezTo>
                  <a:cubicBezTo>
                    <a:pt x="-512" y="292594"/>
                    <a:pt x="10865" y="67433"/>
                    <a:pt x="12717" y="21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4CB6D621-0F87-4B29-83FC-7ED934ADDFD2}"/>
                </a:ext>
              </a:extLst>
            </p:cNvPr>
            <p:cNvSpPr/>
            <p:nvPr/>
          </p:nvSpPr>
          <p:spPr>
            <a:xfrm>
              <a:off x="6701540" y="7473239"/>
              <a:ext cx="65978" cy="355559"/>
            </a:xfrm>
            <a:custGeom>
              <a:avLst/>
              <a:gdLst>
                <a:gd name="connsiteX0" fmla="*/ 65973 w 65978"/>
                <a:gd name="connsiteY0" fmla="*/ 711 h 355559"/>
                <a:gd name="connsiteX1" fmla="*/ 48510 w 65978"/>
                <a:gd name="connsiteY1" fmla="*/ 195974 h 355559"/>
                <a:gd name="connsiteX2" fmla="*/ 885 w 65978"/>
                <a:gd name="connsiteY2" fmla="*/ 354724 h 355559"/>
                <a:gd name="connsiteX3" fmla="*/ 19935 w 65978"/>
                <a:gd name="connsiteY3" fmla="*/ 253124 h 355559"/>
                <a:gd name="connsiteX4" fmla="*/ 50098 w 65978"/>
                <a:gd name="connsiteY4" fmla="*/ 134061 h 355559"/>
                <a:gd name="connsiteX5" fmla="*/ 65973 w 65978"/>
                <a:gd name="connsiteY5" fmla="*/ 711 h 3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78" h="355559">
                  <a:moveTo>
                    <a:pt x="65973" y="711"/>
                  </a:moveTo>
                  <a:cubicBezTo>
                    <a:pt x="65708" y="11030"/>
                    <a:pt x="59358" y="136972"/>
                    <a:pt x="48510" y="195974"/>
                  </a:cubicBezTo>
                  <a:cubicBezTo>
                    <a:pt x="37662" y="254976"/>
                    <a:pt x="5648" y="345199"/>
                    <a:pt x="885" y="354724"/>
                  </a:cubicBezTo>
                  <a:cubicBezTo>
                    <a:pt x="-3878" y="364249"/>
                    <a:pt x="11733" y="289901"/>
                    <a:pt x="19935" y="253124"/>
                  </a:cubicBezTo>
                  <a:cubicBezTo>
                    <a:pt x="28137" y="216347"/>
                    <a:pt x="43483" y="172955"/>
                    <a:pt x="50098" y="134061"/>
                  </a:cubicBezTo>
                  <a:cubicBezTo>
                    <a:pt x="56713" y="95167"/>
                    <a:pt x="66238" y="-9608"/>
                    <a:pt x="65973" y="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A4886CAE-4AC0-49AD-B860-8298502B5AE7}"/>
                </a:ext>
              </a:extLst>
            </p:cNvPr>
            <p:cNvSpPr/>
            <p:nvPr/>
          </p:nvSpPr>
          <p:spPr>
            <a:xfrm>
              <a:off x="6465652" y="7817232"/>
              <a:ext cx="224892" cy="600073"/>
            </a:xfrm>
            <a:custGeom>
              <a:avLst/>
              <a:gdLst>
                <a:gd name="connsiteX0" fmla="*/ 214548 w 224892"/>
                <a:gd name="connsiteY0" fmla="*/ 21843 h 600073"/>
                <a:gd name="connsiteX1" fmla="*/ 195498 w 224892"/>
                <a:gd name="connsiteY1" fmla="*/ 78993 h 600073"/>
                <a:gd name="connsiteX2" fmla="*/ 27223 w 224892"/>
                <a:gd name="connsiteY2" fmla="*/ 526668 h 600073"/>
                <a:gd name="connsiteX3" fmla="*/ 27223 w 224892"/>
                <a:gd name="connsiteY3" fmla="*/ 596518 h 600073"/>
                <a:gd name="connsiteX4" fmla="*/ 1823 w 224892"/>
                <a:gd name="connsiteY4" fmla="*/ 494918 h 600073"/>
                <a:gd name="connsiteX5" fmla="*/ 84373 w 224892"/>
                <a:gd name="connsiteY5" fmla="*/ 320293 h 600073"/>
                <a:gd name="connsiteX6" fmla="*/ 214548 w 224892"/>
                <a:gd name="connsiteY6" fmla="*/ 21843 h 6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92" h="600073">
                  <a:moveTo>
                    <a:pt x="214548" y="21843"/>
                  </a:moveTo>
                  <a:cubicBezTo>
                    <a:pt x="233069" y="-18374"/>
                    <a:pt x="226719" y="-5144"/>
                    <a:pt x="195498" y="78993"/>
                  </a:cubicBezTo>
                  <a:cubicBezTo>
                    <a:pt x="164277" y="163130"/>
                    <a:pt x="55269" y="440414"/>
                    <a:pt x="27223" y="526668"/>
                  </a:cubicBezTo>
                  <a:cubicBezTo>
                    <a:pt x="-823" y="612922"/>
                    <a:pt x="31456" y="601810"/>
                    <a:pt x="27223" y="596518"/>
                  </a:cubicBezTo>
                  <a:cubicBezTo>
                    <a:pt x="22990" y="591226"/>
                    <a:pt x="-7702" y="540956"/>
                    <a:pt x="1823" y="494918"/>
                  </a:cubicBezTo>
                  <a:cubicBezTo>
                    <a:pt x="11348" y="448881"/>
                    <a:pt x="42040" y="399139"/>
                    <a:pt x="84373" y="320293"/>
                  </a:cubicBezTo>
                  <a:cubicBezTo>
                    <a:pt x="126706" y="241447"/>
                    <a:pt x="196027" y="62060"/>
                    <a:pt x="214548" y="21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C3A59429-EED9-4187-8D52-14932D814767}"/>
                </a:ext>
              </a:extLst>
            </p:cNvPr>
            <p:cNvSpPr/>
            <p:nvPr/>
          </p:nvSpPr>
          <p:spPr>
            <a:xfrm>
              <a:off x="6263529" y="8423235"/>
              <a:ext cx="259511" cy="275402"/>
            </a:xfrm>
            <a:custGeom>
              <a:avLst/>
              <a:gdLst>
                <a:gd name="connsiteX0" fmla="*/ 259509 w 259511"/>
                <a:gd name="connsiteY0" fmla="*/ 40 h 275402"/>
                <a:gd name="connsiteX1" fmla="*/ 118221 w 259511"/>
                <a:gd name="connsiteY1" fmla="*/ 95290 h 275402"/>
                <a:gd name="connsiteX2" fmla="*/ 2334 w 259511"/>
                <a:gd name="connsiteY2" fmla="*/ 274678 h 275402"/>
                <a:gd name="connsiteX3" fmla="*/ 46784 w 259511"/>
                <a:gd name="connsiteY3" fmla="*/ 155615 h 275402"/>
                <a:gd name="connsiteX4" fmla="*/ 121396 w 259511"/>
                <a:gd name="connsiteY4" fmla="*/ 84178 h 275402"/>
                <a:gd name="connsiteX5" fmla="*/ 259509 w 259511"/>
                <a:gd name="connsiteY5" fmla="*/ 40 h 27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511" h="275402">
                  <a:moveTo>
                    <a:pt x="259509" y="40"/>
                  </a:moveTo>
                  <a:cubicBezTo>
                    <a:pt x="258980" y="1892"/>
                    <a:pt x="161083" y="49517"/>
                    <a:pt x="118221" y="95290"/>
                  </a:cubicBezTo>
                  <a:cubicBezTo>
                    <a:pt x="75358" y="141063"/>
                    <a:pt x="14240" y="264624"/>
                    <a:pt x="2334" y="274678"/>
                  </a:cubicBezTo>
                  <a:cubicBezTo>
                    <a:pt x="-9572" y="284732"/>
                    <a:pt x="26940" y="187365"/>
                    <a:pt x="46784" y="155615"/>
                  </a:cubicBezTo>
                  <a:cubicBezTo>
                    <a:pt x="66628" y="123865"/>
                    <a:pt x="82502" y="107990"/>
                    <a:pt x="121396" y="84178"/>
                  </a:cubicBezTo>
                  <a:cubicBezTo>
                    <a:pt x="160290" y="60366"/>
                    <a:pt x="260038" y="-1812"/>
                    <a:pt x="25950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13BBB137-C49B-437E-90BD-0D71D473BF1A}"/>
                </a:ext>
              </a:extLst>
            </p:cNvPr>
            <p:cNvSpPr/>
            <p:nvPr/>
          </p:nvSpPr>
          <p:spPr>
            <a:xfrm>
              <a:off x="5886103" y="8633977"/>
              <a:ext cx="415788" cy="158435"/>
            </a:xfrm>
            <a:custGeom>
              <a:avLst/>
              <a:gdLst>
                <a:gd name="connsiteX0" fmla="*/ 347 w 415788"/>
                <a:gd name="connsiteY0" fmla="*/ 157598 h 158435"/>
                <a:gd name="connsiteX1" fmla="*/ 43210 w 415788"/>
                <a:gd name="connsiteY1" fmla="*/ 121086 h 158435"/>
                <a:gd name="connsiteX2" fmla="*/ 119410 w 415788"/>
                <a:gd name="connsiteY2" fmla="*/ 89336 h 158435"/>
                <a:gd name="connsiteX3" fmla="*/ 159097 w 415788"/>
                <a:gd name="connsiteY3" fmla="*/ 52823 h 158435"/>
                <a:gd name="connsiteX4" fmla="*/ 228947 w 415788"/>
                <a:gd name="connsiteY4" fmla="*/ 32186 h 158435"/>
                <a:gd name="connsiteX5" fmla="*/ 414685 w 415788"/>
                <a:gd name="connsiteY5" fmla="*/ 44886 h 158435"/>
                <a:gd name="connsiteX6" fmla="*/ 298797 w 415788"/>
                <a:gd name="connsiteY6" fmla="*/ 436 h 158435"/>
                <a:gd name="connsiteX7" fmla="*/ 149572 w 415788"/>
                <a:gd name="connsiteY7" fmla="*/ 76636 h 158435"/>
                <a:gd name="connsiteX8" fmla="*/ 65435 w 415788"/>
                <a:gd name="connsiteY8" fmla="*/ 82986 h 158435"/>
                <a:gd name="connsiteX9" fmla="*/ 347 w 415788"/>
                <a:gd name="connsiteY9" fmla="*/ 157598 h 15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88" h="158435">
                  <a:moveTo>
                    <a:pt x="347" y="157598"/>
                  </a:moveTo>
                  <a:cubicBezTo>
                    <a:pt x="-3357" y="163948"/>
                    <a:pt x="23366" y="132463"/>
                    <a:pt x="43210" y="121086"/>
                  </a:cubicBezTo>
                  <a:cubicBezTo>
                    <a:pt x="63054" y="109709"/>
                    <a:pt x="100096" y="100713"/>
                    <a:pt x="119410" y="89336"/>
                  </a:cubicBezTo>
                  <a:cubicBezTo>
                    <a:pt x="138724" y="77959"/>
                    <a:pt x="140841" y="62348"/>
                    <a:pt x="159097" y="52823"/>
                  </a:cubicBezTo>
                  <a:cubicBezTo>
                    <a:pt x="177353" y="43298"/>
                    <a:pt x="186349" y="33509"/>
                    <a:pt x="228947" y="32186"/>
                  </a:cubicBezTo>
                  <a:cubicBezTo>
                    <a:pt x="271545" y="30863"/>
                    <a:pt x="403043" y="50178"/>
                    <a:pt x="414685" y="44886"/>
                  </a:cubicBezTo>
                  <a:cubicBezTo>
                    <a:pt x="426327" y="39594"/>
                    <a:pt x="342982" y="-4856"/>
                    <a:pt x="298797" y="436"/>
                  </a:cubicBezTo>
                  <a:cubicBezTo>
                    <a:pt x="254612" y="5728"/>
                    <a:pt x="188466" y="62878"/>
                    <a:pt x="149572" y="76636"/>
                  </a:cubicBezTo>
                  <a:cubicBezTo>
                    <a:pt x="110678" y="90394"/>
                    <a:pt x="90041" y="69757"/>
                    <a:pt x="65435" y="82986"/>
                  </a:cubicBezTo>
                  <a:cubicBezTo>
                    <a:pt x="40829" y="96215"/>
                    <a:pt x="4051" y="151248"/>
                    <a:pt x="347" y="157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BDE92E75-DEA3-4369-9E03-0CEB962D65F4}"/>
                </a:ext>
              </a:extLst>
            </p:cNvPr>
            <p:cNvSpPr/>
            <p:nvPr/>
          </p:nvSpPr>
          <p:spPr>
            <a:xfrm>
              <a:off x="3276715" y="5606520"/>
              <a:ext cx="194934" cy="686797"/>
            </a:xfrm>
            <a:custGeom>
              <a:avLst/>
              <a:gdLst>
                <a:gd name="connsiteX0" fmla="*/ 31635 w 194934"/>
                <a:gd name="connsiteY0" fmla="*/ 530 h 686797"/>
                <a:gd name="connsiteX1" fmla="*/ 18935 w 194934"/>
                <a:gd name="connsiteY1" fmla="*/ 260880 h 686797"/>
                <a:gd name="connsiteX2" fmla="*/ 190385 w 194934"/>
                <a:gd name="connsiteY2" fmla="*/ 673630 h 686797"/>
                <a:gd name="connsiteX3" fmla="*/ 133235 w 194934"/>
                <a:gd name="connsiteY3" fmla="*/ 549805 h 686797"/>
                <a:gd name="connsiteX4" fmla="*/ 3060 w 194934"/>
                <a:gd name="connsiteY4" fmla="*/ 203730 h 686797"/>
                <a:gd name="connsiteX5" fmla="*/ 31635 w 194934"/>
                <a:gd name="connsiteY5" fmla="*/ 530 h 6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934" h="686797">
                  <a:moveTo>
                    <a:pt x="31635" y="530"/>
                  </a:moveTo>
                  <a:cubicBezTo>
                    <a:pt x="34281" y="10055"/>
                    <a:pt x="-7523" y="148697"/>
                    <a:pt x="18935" y="260880"/>
                  </a:cubicBezTo>
                  <a:cubicBezTo>
                    <a:pt x="45393" y="373063"/>
                    <a:pt x="171335" y="625476"/>
                    <a:pt x="190385" y="673630"/>
                  </a:cubicBezTo>
                  <a:cubicBezTo>
                    <a:pt x="209435" y="721784"/>
                    <a:pt x="164456" y="628122"/>
                    <a:pt x="133235" y="549805"/>
                  </a:cubicBezTo>
                  <a:cubicBezTo>
                    <a:pt x="102014" y="471488"/>
                    <a:pt x="17347" y="295805"/>
                    <a:pt x="3060" y="203730"/>
                  </a:cubicBezTo>
                  <a:cubicBezTo>
                    <a:pt x="-11227" y="111655"/>
                    <a:pt x="28989" y="-8995"/>
                    <a:pt x="31635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405C97F6-4A19-4108-9CE7-1AB46122FC85}"/>
                </a:ext>
              </a:extLst>
            </p:cNvPr>
            <p:cNvSpPr/>
            <p:nvPr/>
          </p:nvSpPr>
          <p:spPr>
            <a:xfrm>
              <a:off x="3202277" y="5487381"/>
              <a:ext cx="408344" cy="1235904"/>
            </a:xfrm>
            <a:custGeom>
              <a:avLst/>
              <a:gdLst>
                <a:gd name="connsiteX0" fmla="*/ 45748 w 408344"/>
                <a:gd name="connsiteY0" fmla="*/ 2194 h 1235904"/>
                <a:gd name="connsiteX1" fmla="*/ 36223 w 408344"/>
                <a:gd name="connsiteY1" fmla="*/ 138719 h 1235904"/>
                <a:gd name="connsiteX2" fmla="*/ 39398 w 408344"/>
                <a:gd name="connsiteY2" fmla="*/ 373669 h 1235904"/>
                <a:gd name="connsiteX3" fmla="*/ 106073 w 408344"/>
                <a:gd name="connsiteY3" fmla="*/ 548294 h 1235904"/>
                <a:gd name="connsiteX4" fmla="*/ 394998 w 408344"/>
                <a:gd name="connsiteY4" fmla="*/ 1199169 h 1235904"/>
                <a:gd name="connsiteX5" fmla="*/ 325148 w 408344"/>
                <a:gd name="connsiteY5" fmla="*/ 1062644 h 1235904"/>
                <a:gd name="connsiteX6" fmla="*/ 17173 w 408344"/>
                <a:gd name="connsiteY6" fmla="*/ 297469 h 1235904"/>
                <a:gd name="connsiteX7" fmla="*/ 39398 w 408344"/>
                <a:gd name="connsiteY7" fmla="*/ 72044 h 1235904"/>
                <a:gd name="connsiteX8" fmla="*/ 45748 w 408344"/>
                <a:gd name="connsiteY8" fmla="*/ 2194 h 123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344" h="1235904">
                  <a:moveTo>
                    <a:pt x="45748" y="2194"/>
                  </a:moveTo>
                  <a:cubicBezTo>
                    <a:pt x="45219" y="13306"/>
                    <a:pt x="37281" y="76807"/>
                    <a:pt x="36223" y="138719"/>
                  </a:cubicBezTo>
                  <a:cubicBezTo>
                    <a:pt x="35165" y="200631"/>
                    <a:pt x="27756" y="305407"/>
                    <a:pt x="39398" y="373669"/>
                  </a:cubicBezTo>
                  <a:cubicBezTo>
                    <a:pt x="51040" y="441932"/>
                    <a:pt x="46806" y="410711"/>
                    <a:pt x="106073" y="548294"/>
                  </a:cubicBezTo>
                  <a:cubicBezTo>
                    <a:pt x="165340" y="685877"/>
                    <a:pt x="358486" y="1113444"/>
                    <a:pt x="394998" y="1199169"/>
                  </a:cubicBezTo>
                  <a:cubicBezTo>
                    <a:pt x="431510" y="1284894"/>
                    <a:pt x="388119" y="1212927"/>
                    <a:pt x="325148" y="1062644"/>
                  </a:cubicBezTo>
                  <a:cubicBezTo>
                    <a:pt x="262177" y="912361"/>
                    <a:pt x="64798" y="462569"/>
                    <a:pt x="17173" y="297469"/>
                  </a:cubicBezTo>
                  <a:cubicBezTo>
                    <a:pt x="-30452" y="132369"/>
                    <a:pt x="35694" y="120727"/>
                    <a:pt x="39398" y="72044"/>
                  </a:cubicBezTo>
                  <a:cubicBezTo>
                    <a:pt x="43102" y="23361"/>
                    <a:pt x="46277" y="-8918"/>
                    <a:pt x="45748" y="2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2DF979CC-1AEE-43F7-85A7-6DBAE98C0904}"/>
                </a:ext>
              </a:extLst>
            </p:cNvPr>
            <p:cNvSpPr/>
            <p:nvPr/>
          </p:nvSpPr>
          <p:spPr>
            <a:xfrm>
              <a:off x="3682423" y="6797672"/>
              <a:ext cx="623012" cy="1083994"/>
            </a:xfrm>
            <a:custGeom>
              <a:avLst/>
              <a:gdLst>
                <a:gd name="connsiteX0" fmla="*/ 577 w 623012"/>
                <a:gd name="connsiteY0" fmla="*/ 3 h 1083994"/>
                <a:gd name="connsiteX1" fmla="*/ 95827 w 623012"/>
                <a:gd name="connsiteY1" fmla="*/ 349253 h 1083994"/>
                <a:gd name="connsiteX2" fmla="*/ 222827 w 623012"/>
                <a:gd name="connsiteY2" fmla="*/ 590553 h 1083994"/>
                <a:gd name="connsiteX3" fmla="*/ 613352 w 623012"/>
                <a:gd name="connsiteY3" fmla="*/ 1079503 h 1083994"/>
                <a:gd name="connsiteX4" fmla="*/ 473652 w 623012"/>
                <a:gd name="connsiteY4" fmla="*/ 806453 h 1083994"/>
                <a:gd name="connsiteX5" fmla="*/ 140277 w 623012"/>
                <a:gd name="connsiteY5" fmla="*/ 355603 h 1083994"/>
                <a:gd name="connsiteX6" fmla="*/ 577 w 623012"/>
                <a:gd name="connsiteY6" fmla="*/ 3 h 108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012" h="1083994">
                  <a:moveTo>
                    <a:pt x="577" y="3"/>
                  </a:moveTo>
                  <a:cubicBezTo>
                    <a:pt x="-6831" y="-1055"/>
                    <a:pt x="58785" y="250828"/>
                    <a:pt x="95827" y="349253"/>
                  </a:cubicBezTo>
                  <a:cubicBezTo>
                    <a:pt x="132869" y="447678"/>
                    <a:pt x="136573" y="468845"/>
                    <a:pt x="222827" y="590553"/>
                  </a:cubicBezTo>
                  <a:cubicBezTo>
                    <a:pt x="309081" y="712261"/>
                    <a:pt x="571548" y="1043520"/>
                    <a:pt x="613352" y="1079503"/>
                  </a:cubicBezTo>
                  <a:cubicBezTo>
                    <a:pt x="655156" y="1115486"/>
                    <a:pt x="552498" y="927103"/>
                    <a:pt x="473652" y="806453"/>
                  </a:cubicBezTo>
                  <a:cubicBezTo>
                    <a:pt x="394806" y="685803"/>
                    <a:pt x="214890" y="491599"/>
                    <a:pt x="140277" y="355603"/>
                  </a:cubicBezTo>
                  <a:cubicBezTo>
                    <a:pt x="65665" y="219607"/>
                    <a:pt x="7985" y="1061"/>
                    <a:pt x="57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5D7EBEBE-7940-40D5-B777-891E02229543}"/>
                </a:ext>
              </a:extLst>
            </p:cNvPr>
            <p:cNvSpPr/>
            <p:nvPr/>
          </p:nvSpPr>
          <p:spPr>
            <a:xfrm>
              <a:off x="4250538" y="7885053"/>
              <a:ext cx="548099" cy="999657"/>
            </a:xfrm>
            <a:custGeom>
              <a:avLst/>
              <a:gdLst>
                <a:gd name="connsiteX0" fmla="*/ 23012 w 548099"/>
                <a:gd name="connsiteY0" fmla="*/ 36572 h 999657"/>
                <a:gd name="connsiteX1" fmla="*/ 76987 w 548099"/>
                <a:gd name="connsiteY1" fmla="*/ 90547 h 999657"/>
                <a:gd name="connsiteX2" fmla="*/ 289712 w 548099"/>
                <a:gd name="connsiteY2" fmla="*/ 462022 h 999657"/>
                <a:gd name="connsiteX3" fmla="*/ 534187 w 548099"/>
                <a:gd name="connsiteY3" fmla="*/ 989072 h 999657"/>
                <a:gd name="connsiteX4" fmla="*/ 508787 w 548099"/>
                <a:gd name="connsiteY4" fmla="*/ 795397 h 999657"/>
                <a:gd name="connsiteX5" fmla="*/ 432587 w 548099"/>
                <a:gd name="connsiteY5" fmla="*/ 560447 h 999657"/>
                <a:gd name="connsiteX6" fmla="*/ 23012 w 548099"/>
                <a:gd name="connsiteY6" fmla="*/ 36572 h 9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099" h="999657">
                  <a:moveTo>
                    <a:pt x="23012" y="36572"/>
                  </a:moveTo>
                  <a:cubicBezTo>
                    <a:pt x="-36255" y="-41745"/>
                    <a:pt x="32537" y="19639"/>
                    <a:pt x="76987" y="90547"/>
                  </a:cubicBezTo>
                  <a:cubicBezTo>
                    <a:pt x="121437" y="161455"/>
                    <a:pt x="213512" y="312268"/>
                    <a:pt x="289712" y="462022"/>
                  </a:cubicBezTo>
                  <a:cubicBezTo>
                    <a:pt x="365912" y="611776"/>
                    <a:pt x="497675" y="933510"/>
                    <a:pt x="534187" y="989072"/>
                  </a:cubicBezTo>
                  <a:cubicBezTo>
                    <a:pt x="570700" y="1044635"/>
                    <a:pt x="525720" y="866834"/>
                    <a:pt x="508787" y="795397"/>
                  </a:cubicBezTo>
                  <a:cubicBezTo>
                    <a:pt x="491854" y="723960"/>
                    <a:pt x="513549" y="688505"/>
                    <a:pt x="432587" y="560447"/>
                  </a:cubicBezTo>
                  <a:cubicBezTo>
                    <a:pt x="351625" y="432389"/>
                    <a:pt x="82279" y="114889"/>
                    <a:pt x="23012" y="36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A8A2F5C5-0253-4A64-82FC-CA393A2688EF}"/>
                </a:ext>
              </a:extLst>
            </p:cNvPr>
            <p:cNvSpPr/>
            <p:nvPr/>
          </p:nvSpPr>
          <p:spPr>
            <a:xfrm>
              <a:off x="3850422" y="7641368"/>
              <a:ext cx="270806" cy="1268465"/>
            </a:xfrm>
            <a:custGeom>
              <a:avLst/>
              <a:gdLst>
                <a:gd name="connsiteX0" fmla="*/ 270728 w 270806"/>
                <a:gd name="connsiteY0" fmla="*/ 7207 h 1268465"/>
                <a:gd name="connsiteX1" fmla="*/ 169128 w 270806"/>
                <a:gd name="connsiteY1" fmla="*/ 315182 h 1268465"/>
                <a:gd name="connsiteX2" fmla="*/ 77053 w 270806"/>
                <a:gd name="connsiteY2" fmla="*/ 867632 h 1268465"/>
                <a:gd name="connsiteX3" fmla="*/ 853 w 270806"/>
                <a:gd name="connsiteY3" fmla="*/ 1267682 h 1268465"/>
                <a:gd name="connsiteX4" fmla="*/ 127853 w 270806"/>
                <a:gd name="connsiteY4" fmla="*/ 959707 h 1268465"/>
                <a:gd name="connsiteX5" fmla="*/ 185003 w 270806"/>
                <a:gd name="connsiteY5" fmla="*/ 610457 h 1268465"/>
                <a:gd name="connsiteX6" fmla="*/ 270728 w 270806"/>
                <a:gd name="connsiteY6" fmla="*/ 7207 h 12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06" h="1268465">
                  <a:moveTo>
                    <a:pt x="270728" y="7207"/>
                  </a:moveTo>
                  <a:cubicBezTo>
                    <a:pt x="268082" y="-42006"/>
                    <a:pt x="201407" y="171778"/>
                    <a:pt x="169128" y="315182"/>
                  </a:cubicBezTo>
                  <a:cubicBezTo>
                    <a:pt x="136849" y="458586"/>
                    <a:pt x="105099" y="708882"/>
                    <a:pt x="77053" y="867632"/>
                  </a:cubicBezTo>
                  <a:cubicBezTo>
                    <a:pt x="49007" y="1026382"/>
                    <a:pt x="-7614" y="1252336"/>
                    <a:pt x="853" y="1267682"/>
                  </a:cubicBezTo>
                  <a:cubicBezTo>
                    <a:pt x="9320" y="1283028"/>
                    <a:pt x="97161" y="1069244"/>
                    <a:pt x="127853" y="959707"/>
                  </a:cubicBezTo>
                  <a:cubicBezTo>
                    <a:pt x="158545" y="850170"/>
                    <a:pt x="161190" y="765503"/>
                    <a:pt x="185003" y="610457"/>
                  </a:cubicBezTo>
                  <a:cubicBezTo>
                    <a:pt x="208815" y="455411"/>
                    <a:pt x="273374" y="56420"/>
                    <a:pt x="270728" y="7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31C1C46D-0B67-4AD8-81CC-7BA261175A70}"/>
                </a:ext>
              </a:extLst>
            </p:cNvPr>
            <p:cNvSpPr/>
            <p:nvPr/>
          </p:nvSpPr>
          <p:spPr>
            <a:xfrm>
              <a:off x="3803577" y="7658098"/>
              <a:ext cx="139780" cy="1197653"/>
            </a:xfrm>
            <a:custGeom>
              <a:avLst/>
              <a:gdLst>
                <a:gd name="connsiteX0" fmla="*/ 25473 w 139780"/>
                <a:gd name="connsiteY0" fmla="*/ 2 h 1197653"/>
                <a:gd name="connsiteX1" fmla="*/ 111198 w 139780"/>
                <a:gd name="connsiteY1" fmla="*/ 466727 h 1197653"/>
                <a:gd name="connsiteX2" fmla="*/ 73098 w 139780"/>
                <a:gd name="connsiteY2" fmla="*/ 520702 h 1197653"/>
                <a:gd name="connsiteX3" fmla="*/ 34998 w 139780"/>
                <a:gd name="connsiteY3" fmla="*/ 663577 h 1197653"/>
                <a:gd name="connsiteX4" fmla="*/ 73 w 139780"/>
                <a:gd name="connsiteY4" fmla="*/ 1184277 h 1197653"/>
                <a:gd name="connsiteX5" fmla="*/ 44523 w 139780"/>
                <a:gd name="connsiteY5" fmla="*/ 993777 h 1197653"/>
                <a:gd name="connsiteX6" fmla="*/ 139773 w 139780"/>
                <a:gd name="connsiteY6" fmla="*/ 460377 h 1197653"/>
                <a:gd name="connsiteX7" fmla="*/ 25473 w 139780"/>
                <a:gd name="connsiteY7" fmla="*/ 2 h 119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80" h="1197653">
                  <a:moveTo>
                    <a:pt x="25473" y="2"/>
                  </a:moveTo>
                  <a:cubicBezTo>
                    <a:pt x="20711" y="1060"/>
                    <a:pt x="103261" y="379944"/>
                    <a:pt x="111198" y="466727"/>
                  </a:cubicBezTo>
                  <a:cubicBezTo>
                    <a:pt x="119135" y="553510"/>
                    <a:pt x="85798" y="487894"/>
                    <a:pt x="73098" y="520702"/>
                  </a:cubicBezTo>
                  <a:cubicBezTo>
                    <a:pt x="60398" y="553510"/>
                    <a:pt x="47169" y="552981"/>
                    <a:pt x="34998" y="663577"/>
                  </a:cubicBezTo>
                  <a:cubicBezTo>
                    <a:pt x="22827" y="774173"/>
                    <a:pt x="-1514" y="1129244"/>
                    <a:pt x="73" y="1184277"/>
                  </a:cubicBezTo>
                  <a:cubicBezTo>
                    <a:pt x="1660" y="1239310"/>
                    <a:pt x="21240" y="1114427"/>
                    <a:pt x="44523" y="993777"/>
                  </a:cubicBezTo>
                  <a:cubicBezTo>
                    <a:pt x="67806" y="873127"/>
                    <a:pt x="138715" y="625477"/>
                    <a:pt x="139773" y="460377"/>
                  </a:cubicBezTo>
                  <a:cubicBezTo>
                    <a:pt x="140831" y="295277"/>
                    <a:pt x="30235" y="-1056"/>
                    <a:pt x="2547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9F952D98-DD5C-4840-A78D-17A8609862EC}"/>
                </a:ext>
              </a:extLst>
            </p:cNvPr>
            <p:cNvSpPr/>
            <p:nvPr/>
          </p:nvSpPr>
          <p:spPr>
            <a:xfrm>
              <a:off x="6829909" y="6694835"/>
              <a:ext cx="79976" cy="582094"/>
            </a:xfrm>
            <a:custGeom>
              <a:avLst/>
              <a:gdLst>
                <a:gd name="connsiteX0" fmla="*/ 574 w 79976"/>
                <a:gd name="connsiteY0" fmla="*/ 182 h 582094"/>
                <a:gd name="connsiteX1" fmla="*/ 42908 w 79976"/>
                <a:gd name="connsiteY1" fmla="*/ 135648 h 582094"/>
                <a:gd name="connsiteX2" fmla="*/ 78891 w 79976"/>
                <a:gd name="connsiteY2" fmla="*/ 569565 h 582094"/>
                <a:gd name="connsiteX3" fmla="*/ 66191 w 79976"/>
                <a:gd name="connsiteY3" fmla="*/ 434098 h 582094"/>
                <a:gd name="connsiteX4" fmla="*/ 21741 w 79976"/>
                <a:gd name="connsiteY4" fmla="*/ 114482 h 582094"/>
                <a:gd name="connsiteX5" fmla="*/ 574 w 79976"/>
                <a:gd name="connsiteY5" fmla="*/ 182 h 58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76" h="582094">
                  <a:moveTo>
                    <a:pt x="574" y="182"/>
                  </a:moveTo>
                  <a:cubicBezTo>
                    <a:pt x="4102" y="3710"/>
                    <a:pt x="29855" y="40751"/>
                    <a:pt x="42908" y="135648"/>
                  </a:cubicBezTo>
                  <a:cubicBezTo>
                    <a:pt x="55961" y="230545"/>
                    <a:pt x="75011" y="519823"/>
                    <a:pt x="78891" y="569565"/>
                  </a:cubicBezTo>
                  <a:cubicBezTo>
                    <a:pt x="82771" y="619307"/>
                    <a:pt x="75716" y="509945"/>
                    <a:pt x="66191" y="434098"/>
                  </a:cubicBezTo>
                  <a:cubicBezTo>
                    <a:pt x="56666" y="358251"/>
                    <a:pt x="33030" y="184332"/>
                    <a:pt x="21741" y="114482"/>
                  </a:cubicBezTo>
                  <a:cubicBezTo>
                    <a:pt x="10452" y="44632"/>
                    <a:pt x="-2954" y="-3346"/>
                    <a:pt x="574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28928E80-BE5E-4C16-9B2E-62F506803001}"/>
                </a:ext>
              </a:extLst>
            </p:cNvPr>
            <p:cNvSpPr/>
            <p:nvPr/>
          </p:nvSpPr>
          <p:spPr>
            <a:xfrm>
              <a:off x="6847292" y="6682317"/>
              <a:ext cx="131664" cy="816297"/>
            </a:xfrm>
            <a:custGeom>
              <a:avLst/>
              <a:gdLst>
                <a:gd name="connsiteX0" fmla="*/ 125 w 131664"/>
                <a:gd name="connsiteY0" fmla="*/ 0 h 816297"/>
                <a:gd name="connsiteX1" fmla="*/ 63625 w 131664"/>
                <a:gd name="connsiteY1" fmla="*/ 283633 h 816297"/>
                <a:gd name="connsiteX2" fmla="*/ 125008 w 131664"/>
                <a:gd name="connsiteY2" fmla="*/ 791633 h 816297"/>
                <a:gd name="connsiteX3" fmla="*/ 125008 w 131664"/>
                <a:gd name="connsiteY3" fmla="*/ 690033 h 816297"/>
                <a:gd name="connsiteX4" fmla="*/ 80558 w 131664"/>
                <a:gd name="connsiteY4" fmla="*/ 281516 h 816297"/>
                <a:gd name="connsiteX5" fmla="*/ 125 w 131664"/>
                <a:gd name="connsiteY5" fmla="*/ 0 h 8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664" h="816297">
                  <a:moveTo>
                    <a:pt x="125" y="0"/>
                  </a:moveTo>
                  <a:cubicBezTo>
                    <a:pt x="-2697" y="353"/>
                    <a:pt x="42811" y="151694"/>
                    <a:pt x="63625" y="283633"/>
                  </a:cubicBezTo>
                  <a:cubicBezTo>
                    <a:pt x="84439" y="415572"/>
                    <a:pt x="114778" y="723900"/>
                    <a:pt x="125008" y="791633"/>
                  </a:cubicBezTo>
                  <a:cubicBezTo>
                    <a:pt x="135238" y="859366"/>
                    <a:pt x="132416" y="775052"/>
                    <a:pt x="125008" y="690033"/>
                  </a:cubicBezTo>
                  <a:cubicBezTo>
                    <a:pt x="117600" y="605014"/>
                    <a:pt x="100666" y="394758"/>
                    <a:pt x="80558" y="281516"/>
                  </a:cubicBezTo>
                  <a:cubicBezTo>
                    <a:pt x="60450" y="168274"/>
                    <a:pt x="2947" y="-353"/>
                    <a:pt x="1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F2EABA39-6E75-4C6B-ABD0-386875D6A2A3}"/>
                </a:ext>
              </a:extLst>
            </p:cNvPr>
            <p:cNvSpPr/>
            <p:nvPr/>
          </p:nvSpPr>
          <p:spPr>
            <a:xfrm>
              <a:off x="6983290" y="6442055"/>
              <a:ext cx="173182" cy="421364"/>
            </a:xfrm>
            <a:custGeom>
              <a:avLst/>
              <a:gdLst>
                <a:gd name="connsiteX0" fmla="*/ 89023 w 173182"/>
                <a:gd name="connsiteY0" fmla="*/ 20 h 421364"/>
                <a:gd name="connsiteX1" fmla="*/ 158873 w 173182"/>
                <a:gd name="connsiteY1" fmla="*/ 152420 h 421364"/>
                <a:gd name="connsiteX2" fmla="*/ 150935 w 173182"/>
                <a:gd name="connsiteY2" fmla="*/ 184170 h 421364"/>
                <a:gd name="connsiteX3" fmla="*/ 1710 w 173182"/>
                <a:gd name="connsiteY3" fmla="*/ 417533 h 421364"/>
                <a:gd name="connsiteX4" fmla="*/ 76323 w 173182"/>
                <a:gd name="connsiteY4" fmla="*/ 317520 h 421364"/>
                <a:gd name="connsiteX5" fmla="*/ 173160 w 173182"/>
                <a:gd name="connsiteY5" fmla="*/ 163533 h 421364"/>
                <a:gd name="connsiteX6" fmla="*/ 89023 w 173182"/>
                <a:gd name="connsiteY6" fmla="*/ 20 h 42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82" h="421364">
                  <a:moveTo>
                    <a:pt x="89023" y="20"/>
                  </a:moveTo>
                  <a:cubicBezTo>
                    <a:pt x="86642" y="-1832"/>
                    <a:pt x="148554" y="121728"/>
                    <a:pt x="158873" y="152420"/>
                  </a:cubicBezTo>
                  <a:cubicBezTo>
                    <a:pt x="169192" y="183112"/>
                    <a:pt x="177129" y="139985"/>
                    <a:pt x="150935" y="184170"/>
                  </a:cubicBezTo>
                  <a:cubicBezTo>
                    <a:pt x="124741" y="228356"/>
                    <a:pt x="14145" y="395308"/>
                    <a:pt x="1710" y="417533"/>
                  </a:cubicBezTo>
                  <a:cubicBezTo>
                    <a:pt x="-10725" y="439758"/>
                    <a:pt x="47748" y="359853"/>
                    <a:pt x="76323" y="317520"/>
                  </a:cubicBezTo>
                  <a:cubicBezTo>
                    <a:pt x="104898" y="275187"/>
                    <a:pt x="171573" y="215127"/>
                    <a:pt x="173160" y="163533"/>
                  </a:cubicBezTo>
                  <a:cubicBezTo>
                    <a:pt x="174748" y="111939"/>
                    <a:pt x="91404" y="1872"/>
                    <a:pt x="8902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F35F3D45-7D98-4C65-AC17-BBF1C7EFB843}"/>
                </a:ext>
              </a:extLst>
            </p:cNvPr>
            <p:cNvSpPr/>
            <p:nvPr/>
          </p:nvSpPr>
          <p:spPr>
            <a:xfrm>
              <a:off x="6889654" y="6484936"/>
              <a:ext cx="215623" cy="253849"/>
            </a:xfrm>
            <a:custGeom>
              <a:avLst/>
              <a:gdLst>
                <a:gd name="connsiteX0" fmla="*/ 96 w 215623"/>
                <a:gd name="connsiteY0" fmla="*/ 252414 h 253849"/>
                <a:gd name="connsiteX1" fmla="*/ 139796 w 215623"/>
                <a:gd name="connsiteY1" fmla="*/ 220664 h 253849"/>
                <a:gd name="connsiteX2" fmla="*/ 212821 w 215623"/>
                <a:gd name="connsiteY2" fmla="*/ 111127 h 253849"/>
                <a:gd name="connsiteX3" fmla="*/ 177896 w 215623"/>
                <a:gd name="connsiteY3" fmla="*/ 2 h 253849"/>
                <a:gd name="connsiteX4" fmla="*/ 214409 w 215623"/>
                <a:gd name="connsiteY4" fmla="*/ 114302 h 253849"/>
                <a:gd name="connsiteX5" fmla="*/ 198534 w 215623"/>
                <a:gd name="connsiteY5" fmla="*/ 182564 h 253849"/>
                <a:gd name="connsiteX6" fmla="*/ 119159 w 215623"/>
                <a:gd name="connsiteY6" fmla="*/ 241302 h 253849"/>
                <a:gd name="connsiteX7" fmla="*/ 96 w 215623"/>
                <a:gd name="connsiteY7" fmla="*/ 252414 h 25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23" h="253849">
                  <a:moveTo>
                    <a:pt x="96" y="252414"/>
                  </a:moveTo>
                  <a:cubicBezTo>
                    <a:pt x="3535" y="248974"/>
                    <a:pt x="104342" y="244212"/>
                    <a:pt x="139796" y="220664"/>
                  </a:cubicBezTo>
                  <a:cubicBezTo>
                    <a:pt x="175250" y="197116"/>
                    <a:pt x="206471" y="147904"/>
                    <a:pt x="212821" y="111127"/>
                  </a:cubicBezTo>
                  <a:cubicBezTo>
                    <a:pt x="219171" y="74350"/>
                    <a:pt x="177631" y="-527"/>
                    <a:pt x="177896" y="2"/>
                  </a:cubicBezTo>
                  <a:cubicBezTo>
                    <a:pt x="178161" y="531"/>
                    <a:pt x="210969" y="83875"/>
                    <a:pt x="214409" y="114302"/>
                  </a:cubicBezTo>
                  <a:cubicBezTo>
                    <a:pt x="217849" y="144729"/>
                    <a:pt x="214409" y="161397"/>
                    <a:pt x="198534" y="182564"/>
                  </a:cubicBezTo>
                  <a:cubicBezTo>
                    <a:pt x="182659" y="203731"/>
                    <a:pt x="152496" y="229131"/>
                    <a:pt x="119159" y="241302"/>
                  </a:cubicBezTo>
                  <a:cubicBezTo>
                    <a:pt x="85822" y="253473"/>
                    <a:pt x="-3343" y="255854"/>
                    <a:pt x="96" y="252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69BCFA9B-69BA-4336-ABBD-526A9A668422}"/>
                </a:ext>
              </a:extLst>
            </p:cNvPr>
            <p:cNvSpPr/>
            <p:nvPr/>
          </p:nvSpPr>
          <p:spPr>
            <a:xfrm>
              <a:off x="6935788" y="6753242"/>
              <a:ext cx="100012" cy="211057"/>
            </a:xfrm>
            <a:custGeom>
              <a:avLst/>
              <a:gdLst>
                <a:gd name="connsiteX0" fmla="*/ 100012 w 100012"/>
                <a:gd name="connsiteY0" fmla="*/ 1571 h 211057"/>
                <a:gd name="connsiteX1" fmla="*/ 28575 w 100012"/>
                <a:gd name="connsiteY1" fmla="*/ 73008 h 211057"/>
                <a:gd name="connsiteX2" fmla="*/ 0 w 100012"/>
                <a:gd name="connsiteY2" fmla="*/ 209533 h 211057"/>
                <a:gd name="connsiteX3" fmla="*/ 28575 w 100012"/>
                <a:gd name="connsiteY3" fmla="*/ 138096 h 211057"/>
                <a:gd name="connsiteX4" fmla="*/ 100012 w 100012"/>
                <a:gd name="connsiteY4" fmla="*/ 1571 h 21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2" h="211057">
                  <a:moveTo>
                    <a:pt x="100012" y="1571"/>
                  </a:moveTo>
                  <a:cubicBezTo>
                    <a:pt x="100012" y="-9277"/>
                    <a:pt x="45244" y="38348"/>
                    <a:pt x="28575" y="73008"/>
                  </a:cubicBezTo>
                  <a:cubicBezTo>
                    <a:pt x="11906" y="107668"/>
                    <a:pt x="0" y="198685"/>
                    <a:pt x="0" y="209533"/>
                  </a:cubicBezTo>
                  <a:cubicBezTo>
                    <a:pt x="0" y="220381"/>
                    <a:pt x="14552" y="170904"/>
                    <a:pt x="28575" y="138096"/>
                  </a:cubicBezTo>
                  <a:cubicBezTo>
                    <a:pt x="42598" y="105288"/>
                    <a:pt x="100012" y="12419"/>
                    <a:pt x="100012" y="1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213DDA2E-93D0-4D5F-8BFF-7BF840BABADC}"/>
                </a:ext>
              </a:extLst>
            </p:cNvPr>
            <p:cNvSpPr/>
            <p:nvPr/>
          </p:nvSpPr>
          <p:spPr>
            <a:xfrm>
              <a:off x="6966830" y="7544661"/>
              <a:ext cx="172731" cy="1225313"/>
            </a:xfrm>
            <a:custGeom>
              <a:avLst/>
              <a:gdLst>
                <a:gd name="connsiteX0" fmla="*/ 7587 w 172731"/>
                <a:gd name="connsiteY0" fmla="*/ 9722 h 1225313"/>
                <a:gd name="connsiteX1" fmla="*/ 7587 w 172731"/>
                <a:gd name="connsiteY1" fmla="*/ 151539 h 1225313"/>
                <a:gd name="connsiteX2" fmla="*/ 58387 w 172731"/>
                <a:gd name="connsiteY2" fmla="*/ 462689 h 1225313"/>
                <a:gd name="connsiteX3" fmla="*/ 170570 w 172731"/>
                <a:gd name="connsiteY3" fmla="*/ 1186589 h 1225313"/>
                <a:gd name="connsiteX4" fmla="*/ 128237 w 172731"/>
                <a:gd name="connsiteY4" fmla="*/ 1051122 h 1225313"/>
                <a:gd name="connsiteX5" fmla="*/ 77437 w 172731"/>
                <a:gd name="connsiteY5" fmla="*/ 409772 h 1225313"/>
                <a:gd name="connsiteX6" fmla="*/ 7587 w 172731"/>
                <a:gd name="connsiteY6" fmla="*/ 9722 h 122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31" h="1225313">
                  <a:moveTo>
                    <a:pt x="7587" y="9722"/>
                  </a:moveTo>
                  <a:cubicBezTo>
                    <a:pt x="-4055" y="-33317"/>
                    <a:pt x="-880" y="76044"/>
                    <a:pt x="7587" y="151539"/>
                  </a:cubicBezTo>
                  <a:cubicBezTo>
                    <a:pt x="16054" y="227034"/>
                    <a:pt x="31223" y="290181"/>
                    <a:pt x="58387" y="462689"/>
                  </a:cubicBezTo>
                  <a:cubicBezTo>
                    <a:pt x="85551" y="635197"/>
                    <a:pt x="158928" y="1088517"/>
                    <a:pt x="170570" y="1186589"/>
                  </a:cubicBezTo>
                  <a:cubicBezTo>
                    <a:pt x="182212" y="1284661"/>
                    <a:pt x="143759" y="1180591"/>
                    <a:pt x="128237" y="1051122"/>
                  </a:cubicBezTo>
                  <a:cubicBezTo>
                    <a:pt x="112715" y="921653"/>
                    <a:pt x="100368" y="583339"/>
                    <a:pt x="77437" y="409772"/>
                  </a:cubicBezTo>
                  <a:cubicBezTo>
                    <a:pt x="54506" y="236205"/>
                    <a:pt x="19229" y="52761"/>
                    <a:pt x="7587" y="97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DB17A39-EDD4-4188-8F09-2ED1BE4E68C4}"/>
                </a:ext>
              </a:extLst>
            </p:cNvPr>
            <p:cNvSpPr/>
            <p:nvPr/>
          </p:nvSpPr>
          <p:spPr>
            <a:xfrm>
              <a:off x="7048399" y="7805235"/>
              <a:ext cx="87142" cy="834496"/>
            </a:xfrm>
            <a:custGeom>
              <a:avLst/>
              <a:gdLst>
                <a:gd name="connsiteX0" fmla="*/ 101 w 87142"/>
                <a:gd name="connsiteY0" fmla="*/ 17965 h 834496"/>
                <a:gd name="connsiteX1" fmla="*/ 69951 w 87142"/>
                <a:gd name="connsiteY1" fmla="*/ 703765 h 834496"/>
                <a:gd name="connsiteX2" fmla="*/ 86884 w 87142"/>
                <a:gd name="connsiteY2" fmla="*/ 830765 h 834496"/>
                <a:gd name="connsiteX3" fmla="*/ 78418 w 87142"/>
                <a:gd name="connsiteY3" fmla="*/ 642382 h 834496"/>
                <a:gd name="connsiteX4" fmla="*/ 55134 w 87142"/>
                <a:gd name="connsiteY4" fmla="*/ 238098 h 834496"/>
                <a:gd name="connsiteX5" fmla="*/ 101 w 87142"/>
                <a:gd name="connsiteY5" fmla="*/ 17965 h 8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42" h="834496">
                  <a:moveTo>
                    <a:pt x="101" y="17965"/>
                  </a:moveTo>
                  <a:cubicBezTo>
                    <a:pt x="2570" y="95576"/>
                    <a:pt x="55487" y="568299"/>
                    <a:pt x="69951" y="703765"/>
                  </a:cubicBezTo>
                  <a:cubicBezTo>
                    <a:pt x="84415" y="839231"/>
                    <a:pt x="85473" y="840995"/>
                    <a:pt x="86884" y="830765"/>
                  </a:cubicBezTo>
                  <a:cubicBezTo>
                    <a:pt x="88295" y="820535"/>
                    <a:pt x="83710" y="741160"/>
                    <a:pt x="78418" y="642382"/>
                  </a:cubicBezTo>
                  <a:cubicBezTo>
                    <a:pt x="73126" y="543604"/>
                    <a:pt x="69598" y="343226"/>
                    <a:pt x="55134" y="238098"/>
                  </a:cubicBezTo>
                  <a:cubicBezTo>
                    <a:pt x="40670" y="132970"/>
                    <a:pt x="-2368" y="-59646"/>
                    <a:pt x="101" y="17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2CA754FB-3595-4F56-942E-0253E01DCBCC}"/>
                </a:ext>
              </a:extLst>
            </p:cNvPr>
            <p:cNvSpPr/>
            <p:nvPr/>
          </p:nvSpPr>
          <p:spPr>
            <a:xfrm>
              <a:off x="3120377" y="5252122"/>
              <a:ext cx="137281" cy="83474"/>
            </a:xfrm>
            <a:custGeom>
              <a:avLst/>
              <a:gdLst>
                <a:gd name="connsiteX0" fmla="*/ 137173 w 137281"/>
                <a:gd name="connsiteY0" fmla="*/ 916 h 83474"/>
                <a:gd name="connsiteX1" fmla="*/ 21286 w 137281"/>
                <a:gd name="connsiteY1" fmla="*/ 45366 h 83474"/>
                <a:gd name="connsiteX2" fmla="*/ 648 w 137281"/>
                <a:gd name="connsiteY2" fmla="*/ 83466 h 83474"/>
                <a:gd name="connsiteX3" fmla="*/ 8586 w 137281"/>
                <a:gd name="connsiteY3" fmla="*/ 42191 h 83474"/>
                <a:gd name="connsiteX4" fmla="*/ 41923 w 137281"/>
                <a:gd name="connsiteY4" fmla="*/ 16791 h 83474"/>
                <a:gd name="connsiteX5" fmla="*/ 137173 w 137281"/>
                <a:gd name="connsiteY5" fmla="*/ 916 h 8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81" h="83474">
                  <a:moveTo>
                    <a:pt x="137173" y="916"/>
                  </a:moveTo>
                  <a:cubicBezTo>
                    <a:pt x="133733" y="5679"/>
                    <a:pt x="44040" y="31608"/>
                    <a:pt x="21286" y="45366"/>
                  </a:cubicBezTo>
                  <a:cubicBezTo>
                    <a:pt x="-1468" y="59124"/>
                    <a:pt x="2765" y="83995"/>
                    <a:pt x="648" y="83466"/>
                  </a:cubicBezTo>
                  <a:cubicBezTo>
                    <a:pt x="-1469" y="82937"/>
                    <a:pt x="1707" y="53303"/>
                    <a:pt x="8586" y="42191"/>
                  </a:cubicBezTo>
                  <a:cubicBezTo>
                    <a:pt x="15465" y="31079"/>
                    <a:pt x="22609" y="22347"/>
                    <a:pt x="41923" y="16791"/>
                  </a:cubicBezTo>
                  <a:cubicBezTo>
                    <a:pt x="61237" y="11235"/>
                    <a:pt x="140613" y="-3847"/>
                    <a:pt x="137173" y="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DC2E622B-8511-4497-84A1-948ABBCA6BF1}"/>
                </a:ext>
              </a:extLst>
            </p:cNvPr>
            <p:cNvSpPr/>
            <p:nvPr/>
          </p:nvSpPr>
          <p:spPr>
            <a:xfrm>
              <a:off x="2909194" y="5229059"/>
              <a:ext cx="344483" cy="213730"/>
            </a:xfrm>
            <a:custGeom>
              <a:avLst/>
              <a:gdLst>
                <a:gd name="connsiteX0" fmla="*/ 343594 w 344483"/>
                <a:gd name="connsiteY0" fmla="*/ 166 h 213730"/>
                <a:gd name="connsiteX1" fmla="*/ 164206 w 344483"/>
                <a:gd name="connsiteY1" fmla="*/ 70016 h 213730"/>
                <a:gd name="connsiteX2" fmla="*/ 694 w 344483"/>
                <a:gd name="connsiteY2" fmla="*/ 212891 h 213730"/>
                <a:gd name="connsiteX3" fmla="*/ 110231 w 344483"/>
                <a:gd name="connsiteY3" fmla="*/ 125579 h 213730"/>
                <a:gd name="connsiteX4" fmla="*/ 227706 w 344483"/>
                <a:gd name="connsiteY4" fmla="*/ 52554 h 213730"/>
                <a:gd name="connsiteX5" fmla="*/ 343594 w 344483"/>
                <a:gd name="connsiteY5" fmla="*/ 166 h 2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83" h="213730">
                  <a:moveTo>
                    <a:pt x="343594" y="166"/>
                  </a:moveTo>
                  <a:cubicBezTo>
                    <a:pt x="333011" y="3076"/>
                    <a:pt x="221356" y="34562"/>
                    <a:pt x="164206" y="70016"/>
                  </a:cubicBezTo>
                  <a:cubicBezTo>
                    <a:pt x="107056" y="105470"/>
                    <a:pt x="9690" y="203631"/>
                    <a:pt x="694" y="212891"/>
                  </a:cubicBezTo>
                  <a:cubicBezTo>
                    <a:pt x="-8302" y="222152"/>
                    <a:pt x="72396" y="152302"/>
                    <a:pt x="110231" y="125579"/>
                  </a:cubicBezTo>
                  <a:cubicBezTo>
                    <a:pt x="148066" y="98856"/>
                    <a:pt x="187754" y="71869"/>
                    <a:pt x="227706" y="52554"/>
                  </a:cubicBezTo>
                  <a:cubicBezTo>
                    <a:pt x="267658" y="33239"/>
                    <a:pt x="354177" y="-2744"/>
                    <a:pt x="343594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5F34767A-E4C7-475A-A0BF-19A167D7CED5}"/>
                </a:ext>
              </a:extLst>
            </p:cNvPr>
            <p:cNvSpPr/>
            <p:nvPr/>
          </p:nvSpPr>
          <p:spPr>
            <a:xfrm>
              <a:off x="2639982" y="5429033"/>
              <a:ext cx="277792" cy="218046"/>
            </a:xfrm>
            <a:custGeom>
              <a:avLst/>
              <a:gdLst>
                <a:gd name="connsiteX0" fmla="*/ 271493 w 277792"/>
                <a:gd name="connsiteY0" fmla="*/ 1805 h 218046"/>
                <a:gd name="connsiteX1" fmla="*/ 58768 w 277792"/>
                <a:gd name="connsiteY1" fmla="*/ 141505 h 218046"/>
                <a:gd name="connsiteX2" fmla="*/ 31 w 277792"/>
                <a:gd name="connsiteY2" fmla="*/ 217705 h 218046"/>
                <a:gd name="connsiteX3" fmla="*/ 63531 w 277792"/>
                <a:gd name="connsiteY3" fmla="*/ 165317 h 218046"/>
                <a:gd name="connsiteX4" fmla="*/ 206406 w 277792"/>
                <a:gd name="connsiteY4" fmla="*/ 68480 h 218046"/>
                <a:gd name="connsiteX5" fmla="*/ 271493 w 277792"/>
                <a:gd name="connsiteY5" fmla="*/ 1805 h 2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792" h="218046">
                  <a:moveTo>
                    <a:pt x="271493" y="1805"/>
                  </a:moveTo>
                  <a:cubicBezTo>
                    <a:pt x="246887" y="13976"/>
                    <a:pt x="104012" y="105522"/>
                    <a:pt x="58768" y="141505"/>
                  </a:cubicBezTo>
                  <a:cubicBezTo>
                    <a:pt x="13524" y="177488"/>
                    <a:pt x="-763" y="213736"/>
                    <a:pt x="31" y="217705"/>
                  </a:cubicBezTo>
                  <a:cubicBezTo>
                    <a:pt x="825" y="221674"/>
                    <a:pt x="29135" y="190188"/>
                    <a:pt x="63531" y="165317"/>
                  </a:cubicBezTo>
                  <a:cubicBezTo>
                    <a:pt x="97927" y="140446"/>
                    <a:pt x="169629" y="94938"/>
                    <a:pt x="206406" y="68480"/>
                  </a:cubicBezTo>
                  <a:cubicBezTo>
                    <a:pt x="243183" y="42022"/>
                    <a:pt x="296099" y="-10366"/>
                    <a:pt x="271493" y="1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731706BE-8F3E-440D-9688-8FFBDB4A5868}"/>
                </a:ext>
              </a:extLst>
            </p:cNvPr>
            <p:cNvSpPr/>
            <p:nvPr/>
          </p:nvSpPr>
          <p:spPr>
            <a:xfrm>
              <a:off x="3091623" y="5303726"/>
              <a:ext cx="129465" cy="57370"/>
            </a:xfrm>
            <a:custGeom>
              <a:avLst/>
              <a:gdLst>
                <a:gd name="connsiteX0" fmla="*/ 827 w 129465"/>
                <a:gd name="connsiteY0" fmla="*/ 19162 h 57370"/>
                <a:gd name="connsiteX1" fmla="*/ 94490 w 129465"/>
                <a:gd name="connsiteY1" fmla="*/ 30274 h 57370"/>
                <a:gd name="connsiteX2" fmla="*/ 127827 w 129465"/>
                <a:gd name="connsiteY2" fmla="*/ 57262 h 57370"/>
                <a:gd name="connsiteX3" fmla="*/ 116715 w 129465"/>
                <a:gd name="connsiteY3" fmla="*/ 19162 h 57370"/>
                <a:gd name="connsiteX4" fmla="*/ 51627 w 129465"/>
                <a:gd name="connsiteY4" fmla="*/ 112 h 57370"/>
                <a:gd name="connsiteX5" fmla="*/ 827 w 129465"/>
                <a:gd name="connsiteY5" fmla="*/ 19162 h 5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65" h="57370">
                  <a:moveTo>
                    <a:pt x="827" y="19162"/>
                  </a:moveTo>
                  <a:cubicBezTo>
                    <a:pt x="7971" y="24189"/>
                    <a:pt x="73323" y="23924"/>
                    <a:pt x="94490" y="30274"/>
                  </a:cubicBezTo>
                  <a:cubicBezTo>
                    <a:pt x="115657" y="36624"/>
                    <a:pt x="124123" y="59114"/>
                    <a:pt x="127827" y="57262"/>
                  </a:cubicBezTo>
                  <a:cubicBezTo>
                    <a:pt x="131531" y="55410"/>
                    <a:pt x="129415" y="28687"/>
                    <a:pt x="116715" y="19162"/>
                  </a:cubicBezTo>
                  <a:cubicBezTo>
                    <a:pt x="104015" y="9637"/>
                    <a:pt x="68560" y="1699"/>
                    <a:pt x="51627" y="112"/>
                  </a:cubicBezTo>
                  <a:cubicBezTo>
                    <a:pt x="34694" y="-1476"/>
                    <a:pt x="-6317" y="14135"/>
                    <a:pt x="827" y="19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14E8F43B-16DB-4E4C-8DBF-127A81B3905D}"/>
                </a:ext>
              </a:extLst>
            </p:cNvPr>
            <p:cNvSpPr/>
            <p:nvPr/>
          </p:nvSpPr>
          <p:spPr>
            <a:xfrm>
              <a:off x="2890016" y="5343524"/>
              <a:ext cx="350384" cy="98735"/>
            </a:xfrm>
            <a:custGeom>
              <a:avLst/>
              <a:gdLst>
                <a:gd name="connsiteX0" fmla="*/ 350072 w 350384"/>
                <a:gd name="connsiteY0" fmla="*/ 1 h 98735"/>
                <a:gd name="connsiteX1" fmla="*/ 259584 w 350384"/>
                <a:gd name="connsiteY1" fmla="*/ 63501 h 98735"/>
                <a:gd name="connsiteX2" fmla="*/ 34159 w 350384"/>
                <a:gd name="connsiteY2" fmla="*/ 96839 h 98735"/>
                <a:gd name="connsiteX3" fmla="*/ 23047 w 350384"/>
                <a:gd name="connsiteY3" fmla="*/ 93664 h 98735"/>
                <a:gd name="connsiteX4" fmla="*/ 248472 w 350384"/>
                <a:gd name="connsiteY4" fmla="*/ 85726 h 98735"/>
                <a:gd name="connsiteX5" fmla="*/ 288159 w 350384"/>
                <a:gd name="connsiteY5" fmla="*/ 65089 h 98735"/>
                <a:gd name="connsiteX6" fmla="*/ 350072 w 350384"/>
                <a:gd name="connsiteY6" fmla="*/ 1 h 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84" h="98735">
                  <a:moveTo>
                    <a:pt x="350072" y="1"/>
                  </a:moveTo>
                  <a:cubicBezTo>
                    <a:pt x="345310" y="-264"/>
                    <a:pt x="312236" y="47361"/>
                    <a:pt x="259584" y="63501"/>
                  </a:cubicBezTo>
                  <a:cubicBezTo>
                    <a:pt x="206932" y="79641"/>
                    <a:pt x="73582" y="91812"/>
                    <a:pt x="34159" y="96839"/>
                  </a:cubicBezTo>
                  <a:cubicBezTo>
                    <a:pt x="-5264" y="101866"/>
                    <a:pt x="-12672" y="95516"/>
                    <a:pt x="23047" y="93664"/>
                  </a:cubicBezTo>
                  <a:cubicBezTo>
                    <a:pt x="58766" y="91812"/>
                    <a:pt x="204287" y="90488"/>
                    <a:pt x="248472" y="85726"/>
                  </a:cubicBezTo>
                  <a:cubicBezTo>
                    <a:pt x="292657" y="80964"/>
                    <a:pt x="272549" y="77789"/>
                    <a:pt x="288159" y="65089"/>
                  </a:cubicBezTo>
                  <a:cubicBezTo>
                    <a:pt x="303769" y="52389"/>
                    <a:pt x="354834" y="266"/>
                    <a:pt x="35007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C95F4E86-6ED9-4E0F-8768-6E5AE64214D2}"/>
                </a:ext>
              </a:extLst>
            </p:cNvPr>
            <p:cNvSpPr/>
            <p:nvPr/>
          </p:nvSpPr>
          <p:spPr>
            <a:xfrm>
              <a:off x="2910802" y="5459280"/>
              <a:ext cx="316751" cy="86077"/>
            </a:xfrm>
            <a:custGeom>
              <a:avLst/>
              <a:gdLst>
                <a:gd name="connsiteX0" fmla="*/ 316586 w 316751"/>
                <a:gd name="connsiteY0" fmla="*/ 133 h 86077"/>
                <a:gd name="connsiteX1" fmla="*/ 5436 w 316751"/>
                <a:gd name="connsiteY1" fmla="*/ 4895 h 86077"/>
                <a:gd name="connsiteX2" fmla="*/ 130848 w 316751"/>
                <a:gd name="connsiteY2" fmla="*/ 16008 h 86077"/>
                <a:gd name="connsiteX3" fmla="*/ 288011 w 316751"/>
                <a:gd name="connsiteY3" fmla="*/ 54108 h 86077"/>
                <a:gd name="connsiteX4" fmla="*/ 114973 w 316751"/>
                <a:gd name="connsiteY4" fmla="*/ 33470 h 86077"/>
                <a:gd name="connsiteX5" fmla="*/ 232448 w 316751"/>
                <a:gd name="connsiteY5" fmla="*/ 85858 h 86077"/>
                <a:gd name="connsiteX6" fmla="*/ 51473 w 316751"/>
                <a:gd name="connsiteY6" fmla="*/ 9658 h 86077"/>
                <a:gd name="connsiteX7" fmla="*/ 316586 w 316751"/>
                <a:gd name="connsiteY7" fmla="*/ 133 h 8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751" h="86077">
                  <a:moveTo>
                    <a:pt x="316586" y="133"/>
                  </a:moveTo>
                  <a:cubicBezTo>
                    <a:pt x="308913" y="-661"/>
                    <a:pt x="36392" y="2249"/>
                    <a:pt x="5436" y="4895"/>
                  </a:cubicBezTo>
                  <a:cubicBezTo>
                    <a:pt x="-25520" y="7541"/>
                    <a:pt x="83752" y="7806"/>
                    <a:pt x="130848" y="16008"/>
                  </a:cubicBezTo>
                  <a:cubicBezTo>
                    <a:pt x="177944" y="24210"/>
                    <a:pt x="290657" y="51198"/>
                    <a:pt x="288011" y="54108"/>
                  </a:cubicBezTo>
                  <a:cubicBezTo>
                    <a:pt x="285365" y="57018"/>
                    <a:pt x="124233" y="28178"/>
                    <a:pt x="114973" y="33470"/>
                  </a:cubicBezTo>
                  <a:cubicBezTo>
                    <a:pt x="105713" y="38762"/>
                    <a:pt x="243031" y="89827"/>
                    <a:pt x="232448" y="85858"/>
                  </a:cubicBezTo>
                  <a:cubicBezTo>
                    <a:pt x="221865" y="81889"/>
                    <a:pt x="39831" y="22358"/>
                    <a:pt x="51473" y="9658"/>
                  </a:cubicBezTo>
                  <a:cubicBezTo>
                    <a:pt x="63115" y="-3042"/>
                    <a:pt x="324259" y="927"/>
                    <a:pt x="316586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113820B4-CA5F-46DB-8A6B-319E4E57AA3F}"/>
                </a:ext>
              </a:extLst>
            </p:cNvPr>
            <p:cNvSpPr/>
            <p:nvPr/>
          </p:nvSpPr>
          <p:spPr>
            <a:xfrm>
              <a:off x="3169575" y="5380198"/>
              <a:ext cx="74631" cy="240486"/>
            </a:xfrm>
            <a:custGeom>
              <a:avLst/>
              <a:gdLst>
                <a:gd name="connsiteX0" fmla="*/ 73688 w 74631"/>
                <a:gd name="connsiteY0" fmla="*/ 1427 h 240486"/>
                <a:gd name="connsiteX1" fmla="*/ 41938 w 74631"/>
                <a:gd name="connsiteY1" fmla="*/ 66515 h 240486"/>
                <a:gd name="connsiteX2" fmla="*/ 38763 w 74631"/>
                <a:gd name="connsiteY2" fmla="*/ 236377 h 240486"/>
                <a:gd name="connsiteX3" fmla="*/ 32413 w 74631"/>
                <a:gd name="connsiteY3" fmla="*/ 182402 h 240486"/>
                <a:gd name="connsiteX4" fmla="*/ 663 w 74631"/>
                <a:gd name="connsiteY4" fmla="*/ 120490 h 240486"/>
                <a:gd name="connsiteX5" fmla="*/ 73688 w 74631"/>
                <a:gd name="connsiteY5" fmla="*/ 1427 h 24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31" h="240486">
                  <a:moveTo>
                    <a:pt x="73688" y="1427"/>
                  </a:moveTo>
                  <a:cubicBezTo>
                    <a:pt x="80567" y="-7569"/>
                    <a:pt x="47759" y="27357"/>
                    <a:pt x="41938" y="66515"/>
                  </a:cubicBezTo>
                  <a:cubicBezTo>
                    <a:pt x="36117" y="105673"/>
                    <a:pt x="40350" y="217063"/>
                    <a:pt x="38763" y="236377"/>
                  </a:cubicBezTo>
                  <a:cubicBezTo>
                    <a:pt x="37176" y="255691"/>
                    <a:pt x="38763" y="201716"/>
                    <a:pt x="32413" y="182402"/>
                  </a:cubicBezTo>
                  <a:cubicBezTo>
                    <a:pt x="26063" y="163088"/>
                    <a:pt x="-4893" y="150653"/>
                    <a:pt x="663" y="120490"/>
                  </a:cubicBezTo>
                  <a:cubicBezTo>
                    <a:pt x="6219" y="90328"/>
                    <a:pt x="66809" y="10423"/>
                    <a:pt x="73688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6A57E430-495B-4414-9910-39325900CF23}"/>
                </a:ext>
              </a:extLst>
            </p:cNvPr>
            <p:cNvSpPr/>
            <p:nvPr/>
          </p:nvSpPr>
          <p:spPr>
            <a:xfrm>
              <a:off x="2928618" y="5491095"/>
              <a:ext cx="259338" cy="98584"/>
            </a:xfrm>
            <a:custGeom>
              <a:avLst/>
              <a:gdLst>
                <a:gd name="connsiteX0" fmla="*/ 320 w 259338"/>
                <a:gd name="connsiteY0" fmla="*/ 68 h 98584"/>
                <a:gd name="connsiteX1" fmla="*/ 73345 w 259338"/>
                <a:gd name="connsiteY1" fmla="*/ 85793 h 98584"/>
                <a:gd name="connsiteX2" fmla="*/ 170182 w 259338"/>
                <a:gd name="connsiteY2" fmla="*/ 84205 h 98584"/>
                <a:gd name="connsiteX3" fmla="*/ 259082 w 259338"/>
                <a:gd name="connsiteY3" fmla="*/ 98493 h 98584"/>
                <a:gd name="connsiteX4" fmla="*/ 141607 w 259338"/>
                <a:gd name="connsiteY4" fmla="*/ 76268 h 98584"/>
                <a:gd name="connsiteX5" fmla="*/ 101920 w 259338"/>
                <a:gd name="connsiteY5" fmla="*/ 71505 h 98584"/>
                <a:gd name="connsiteX6" fmla="*/ 320 w 259338"/>
                <a:gd name="connsiteY6" fmla="*/ 68 h 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38" h="98584">
                  <a:moveTo>
                    <a:pt x="320" y="68"/>
                  </a:moveTo>
                  <a:cubicBezTo>
                    <a:pt x="-4442" y="2449"/>
                    <a:pt x="45035" y="71770"/>
                    <a:pt x="73345" y="85793"/>
                  </a:cubicBezTo>
                  <a:cubicBezTo>
                    <a:pt x="101655" y="99816"/>
                    <a:pt x="139226" y="82088"/>
                    <a:pt x="170182" y="84205"/>
                  </a:cubicBezTo>
                  <a:cubicBezTo>
                    <a:pt x="201138" y="86322"/>
                    <a:pt x="263844" y="99816"/>
                    <a:pt x="259082" y="98493"/>
                  </a:cubicBezTo>
                  <a:cubicBezTo>
                    <a:pt x="254320" y="97170"/>
                    <a:pt x="167801" y="80766"/>
                    <a:pt x="141607" y="76268"/>
                  </a:cubicBezTo>
                  <a:cubicBezTo>
                    <a:pt x="115413" y="71770"/>
                    <a:pt x="122028" y="84470"/>
                    <a:pt x="101920" y="71505"/>
                  </a:cubicBezTo>
                  <a:cubicBezTo>
                    <a:pt x="81812" y="58540"/>
                    <a:pt x="5082" y="-2313"/>
                    <a:pt x="320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00C5A5AB-06AE-4588-B7F4-CEDB3A2AF96B}"/>
                </a:ext>
              </a:extLst>
            </p:cNvPr>
            <p:cNvSpPr/>
            <p:nvPr/>
          </p:nvSpPr>
          <p:spPr>
            <a:xfrm>
              <a:off x="2651487" y="5593138"/>
              <a:ext cx="555425" cy="127384"/>
            </a:xfrm>
            <a:custGeom>
              <a:avLst/>
              <a:gdLst>
                <a:gd name="connsiteX0" fmla="*/ 555263 w 555425"/>
                <a:gd name="connsiteY0" fmla="*/ 26612 h 127384"/>
                <a:gd name="connsiteX1" fmla="*/ 410801 w 555425"/>
                <a:gd name="connsiteY1" fmla="*/ 2800 h 127384"/>
                <a:gd name="connsiteX2" fmla="*/ 266338 w 555425"/>
                <a:gd name="connsiteY2" fmla="*/ 101225 h 127384"/>
                <a:gd name="connsiteX3" fmla="*/ 158388 w 555425"/>
                <a:gd name="connsiteY3" fmla="*/ 126625 h 127384"/>
                <a:gd name="connsiteX4" fmla="*/ 96476 w 555425"/>
                <a:gd name="connsiteY4" fmla="*/ 80587 h 127384"/>
                <a:gd name="connsiteX5" fmla="*/ 20276 w 555425"/>
                <a:gd name="connsiteY5" fmla="*/ 40900 h 127384"/>
                <a:gd name="connsiteX6" fmla="*/ 4401 w 555425"/>
                <a:gd name="connsiteY6" fmla="*/ 48837 h 127384"/>
                <a:gd name="connsiteX7" fmla="*/ 86951 w 555425"/>
                <a:gd name="connsiteY7" fmla="*/ 69475 h 127384"/>
                <a:gd name="connsiteX8" fmla="*/ 207601 w 555425"/>
                <a:gd name="connsiteY8" fmla="*/ 107575 h 127384"/>
                <a:gd name="connsiteX9" fmla="*/ 275863 w 555425"/>
                <a:gd name="connsiteY9" fmla="*/ 64712 h 127384"/>
                <a:gd name="connsiteX10" fmla="*/ 382226 w 555425"/>
                <a:gd name="connsiteY10" fmla="*/ 23437 h 127384"/>
                <a:gd name="connsiteX11" fmla="*/ 555263 w 555425"/>
                <a:gd name="connsiteY11" fmla="*/ 26612 h 12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425" h="127384">
                  <a:moveTo>
                    <a:pt x="555263" y="26612"/>
                  </a:moveTo>
                  <a:cubicBezTo>
                    <a:pt x="560026" y="23172"/>
                    <a:pt x="458955" y="-9635"/>
                    <a:pt x="410801" y="2800"/>
                  </a:cubicBezTo>
                  <a:cubicBezTo>
                    <a:pt x="362647" y="15235"/>
                    <a:pt x="308407" y="80588"/>
                    <a:pt x="266338" y="101225"/>
                  </a:cubicBezTo>
                  <a:cubicBezTo>
                    <a:pt x="224269" y="121863"/>
                    <a:pt x="186698" y="130065"/>
                    <a:pt x="158388" y="126625"/>
                  </a:cubicBezTo>
                  <a:cubicBezTo>
                    <a:pt x="130078" y="123185"/>
                    <a:pt x="119495" y="94875"/>
                    <a:pt x="96476" y="80587"/>
                  </a:cubicBezTo>
                  <a:cubicBezTo>
                    <a:pt x="73457" y="66300"/>
                    <a:pt x="35622" y="46192"/>
                    <a:pt x="20276" y="40900"/>
                  </a:cubicBezTo>
                  <a:cubicBezTo>
                    <a:pt x="4930" y="35608"/>
                    <a:pt x="-6711" y="44075"/>
                    <a:pt x="4401" y="48837"/>
                  </a:cubicBezTo>
                  <a:cubicBezTo>
                    <a:pt x="15513" y="53599"/>
                    <a:pt x="53084" y="59685"/>
                    <a:pt x="86951" y="69475"/>
                  </a:cubicBezTo>
                  <a:cubicBezTo>
                    <a:pt x="120818" y="79265"/>
                    <a:pt x="176116" y="108369"/>
                    <a:pt x="207601" y="107575"/>
                  </a:cubicBezTo>
                  <a:cubicBezTo>
                    <a:pt x="239086" y="106781"/>
                    <a:pt x="246759" y="78735"/>
                    <a:pt x="275863" y="64712"/>
                  </a:cubicBezTo>
                  <a:cubicBezTo>
                    <a:pt x="304967" y="50689"/>
                    <a:pt x="342274" y="30845"/>
                    <a:pt x="382226" y="23437"/>
                  </a:cubicBezTo>
                  <a:cubicBezTo>
                    <a:pt x="422178" y="16029"/>
                    <a:pt x="550500" y="30052"/>
                    <a:pt x="555263" y="26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E4F1B6CA-B865-44D6-B1B0-719BC4F80CBA}"/>
                </a:ext>
              </a:extLst>
            </p:cNvPr>
            <p:cNvSpPr/>
            <p:nvPr/>
          </p:nvSpPr>
          <p:spPr>
            <a:xfrm>
              <a:off x="2644775" y="5614772"/>
              <a:ext cx="500142" cy="156891"/>
            </a:xfrm>
            <a:custGeom>
              <a:avLst/>
              <a:gdLst>
                <a:gd name="connsiteX0" fmla="*/ 0 w 500142"/>
                <a:gd name="connsiteY0" fmla="*/ 44666 h 156891"/>
                <a:gd name="connsiteX1" fmla="*/ 98425 w 500142"/>
                <a:gd name="connsiteY1" fmla="*/ 93878 h 156891"/>
                <a:gd name="connsiteX2" fmla="*/ 171450 w 500142"/>
                <a:gd name="connsiteY2" fmla="*/ 147853 h 156891"/>
                <a:gd name="connsiteX3" fmla="*/ 273050 w 500142"/>
                <a:gd name="connsiteY3" fmla="*/ 151028 h 156891"/>
                <a:gd name="connsiteX4" fmla="*/ 331788 w 500142"/>
                <a:gd name="connsiteY4" fmla="*/ 89116 h 156891"/>
                <a:gd name="connsiteX5" fmla="*/ 382588 w 500142"/>
                <a:gd name="connsiteY5" fmla="*/ 30378 h 156891"/>
                <a:gd name="connsiteX6" fmla="*/ 500063 w 500142"/>
                <a:gd name="connsiteY6" fmla="*/ 216 h 156891"/>
                <a:gd name="connsiteX7" fmla="*/ 363538 w 500142"/>
                <a:gd name="connsiteY7" fmla="*/ 44666 h 156891"/>
                <a:gd name="connsiteX8" fmla="*/ 271463 w 500142"/>
                <a:gd name="connsiteY8" fmla="*/ 100228 h 156891"/>
                <a:gd name="connsiteX9" fmla="*/ 214313 w 500142"/>
                <a:gd name="connsiteY9" fmla="*/ 122453 h 156891"/>
                <a:gd name="connsiteX10" fmla="*/ 161925 w 500142"/>
                <a:gd name="connsiteY10" fmla="*/ 101816 h 156891"/>
                <a:gd name="connsiteX11" fmla="*/ 0 w 500142"/>
                <a:gd name="connsiteY11" fmla="*/ 44666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142" h="156891">
                  <a:moveTo>
                    <a:pt x="0" y="44666"/>
                  </a:moveTo>
                  <a:cubicBezTo>
                    <a:pt x="34925" y="60673"/>
                    <a:pt x="69850" y="76680"/>
                    <a:pt x="98425" y="93878"/>
                  </a:cubicBezTo>
                  <a:cubicBezTo>
                    <a:pt x="127000" y="111076"/>
                    <a:pt x="142346" y="138328"/>
                    <a:pt x="171450" y="147853"/>
                  </a:cubicBezTo>
                  <a:cubicBezTo>
                    <a:pt x="200554" y="157378"/>
                    <a:pt x="246327" y="160818"/>
                    <a:pt x="273050" y="151028"/>
                  </a:cubicBezTo>
                  <a:cubicBezTo>
                    <a:pt x="299773" y="141239"/>
                    <a:pt x="313532" y="109224"/>
                    <a:pt x="331788" y="89116"/>
                  </a:cubicBezTo>
                  <a:cubicBezTo>
                    <a:pt x="350044" y="69008"/>
                    <a:pt x="354542" y="45195"/>
                    <a:pt x="382588" y="30378"/>
                  </a:cubicBezTo>
                  <a:cubicBezTo>
                    <a:pt x="410634" y="15561"/>
                    <a:pt x="503238" y="-2165"/>
                    <a:pt x="500063" y="216"/>
                  </a:cubicBezTo>
                  <a:cubicBezTo>
                    <a:pt x="496888" y="2597"/>
                    <a:pt x="401638" y="27997"/>
                    <a:pt x="363538" y="44666"/>
                  </a:cubicBezTo>
                  <a:cubicBezTo>
                    <a:pt x="325438" y="61335"/>
                    <a:pt x="296334" y="87264"/>
                    <a:pt x="271463" y="100228"/>
                  </a:cubicBezTo>
                  <a:cubicBezTo>
                    <a:pt x="246592" y="113192"/>
                    <a:pt x="232569" y="122188"/>
                    <a:pt x="214313" y="122453"/>
                  </a:cubicBezTo>
                  <a:cubicBezTo>
                    <a:pt x="196057" y="122718"/>
                    <a:pt x="161925" y="101816"/>
                    <a:pt x="161925" y="101816"/>
                  </a:cubicBezTo>
                  <a:lnTo>
                    <a:pt x="0" y="446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0E2638F4-3E72-44B7-82B9-02709FA9C593}"/>
                </a:ext>
              </a:extLst>
            </p:cNvPr>
            <p:cNvSpPr/>
            <p:nvPr/>
          </p:nvSpPr>
          <p:spPr>
            <a:xfrm>
              <a:off x="2609821" y="5649616"/>
              <a:ext cx="335244" cy="197329"/>
            </a:xfrm>
            <a:custGeom>
              <a:avLst/>
              <a:gdLst>
                <a:gd name="connsiteX0" fmla="*/ 30192 w 335244"/>
                <a:gd name="connsiteY0" fmla="*/ 297 h 197329"/>
                <a:gd name="connsiteX1" fmla="*/ 29 w 335244"/>
                <a:gd name="connsiteY1" fmla="*/ 147934 h 197329"/>
                <a:gd name="connsiteX2" fmla="*/ 36542 w 335244"/>
                <a:gd name="connsiteY2" fmla="*/ 178097 h 197329"/>
                <a:gd name="connsiteX3" fmla="*/ 136554 w 335244"/>
                <a:gd name="connsiteY3" fmla="*/ 197147 h 197329"/>
                <a:gd name="connsiteX4" fmla="*/ 334992 w 335244"/>
                <a:gd name="connsiteY4" fmla="*/ 187622 h 197329"/>
                <a:gd name="connsiteX5" fmla="*/ 174654 w 335244"/>
                <a:gd name="connsiteY5" fmla="*/ 186034 h 197329"/>
                <a:gd name="connsiteX6" fmla="*/ 25429 w 335244"/>
                <a:gd name="connsiteY6" fmla="*/ 152697 h 197329"/>
                <a:gd name="connsiteX7" fmla="*/ 19079 w 335244"/>
                <a:gd name="connsiteY7" fmla="*/ 109834 h 197329"/>
                <a:gd name="connsiteX8" fmla="*/ 30192 w 335244"/>
                <a:gd name="connsiteY8" fmla="*/ 297 h 19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44" h="197329">
                  <a:moveTo>
                    <a:pt x="30192" y="297"/>
                  </a:moveTo>
                  <a:cubicBezTo>
                    <a:pt x="27017" y="6647"/>
                    <a:pt x="-1029" y="118301"/>
                    <a:pt x="29" y="147934"/>
                  </a:cubicBezTo>
                  <a:cubicBezTo>
                    <a:pt x="1087" y="177567"/>
                    <a:pt x="13788" y="169895"/>
                    <a:pt x="36542" y="178097"/>
                  </a:cubicBezTo>
                  <a:cubicBezTo>
                    <a:pt x="59296" y="186299"/>
                    <a:pt x="86812" y="195560"/>
                    <a:pt x="136554" y="197147"/>
                  </a:cubicBezTo>
                  <a:cubicBezTo>
                    <a:pt x="186296" y="198735"/>
                    <a:pt x="328642" y="189474"/>
                    <a:pt x="334992" y="187622"/>
                  </a:cubicBezTo>
                  <a:cubicBezTo>
                    <a:pt x="341342" y="185770"/>
                    <a:pt x="226248" y="191855"/>
                    <a:pt x="174654" y="186034"/>
                  </a:cubicBezTo>
                  <a:cubicBezTo>
                    <a:pt x="123060" y="180213"/>
                    <a:pt x="51358" y="165397"/>
                    <a:pt x="25429" y="152697"/>
                  </a:cubicBezTo>
                  <a:cubicBezTo>
                    <a:pt x="-500" y="139997"/>
                    <a:pt x="16962" y="128355"/>
                    <a:pt x="19079" y="109834"/>
                  </a:cubicBezTo>
                  <a:cubicBezTo>
                    <a:pt x="21196" y="91313"/>
                    <a:pt x="33367" y="-6053"/>
                    <a:pt x="30192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FD0B112D-F70E-4316-B93E-1C1340469764}"/>
                </a:ext>
              </a:extLst>
            </p:cNvPr>
            <p:cNvSpPr/>
            <p:nvPr/>
          </p:nvSpPr>
          <p:spPr>
            <a:xfrm>
              <a:off x="2817527" y="5674145"/>
              <a:ext cx="380675" cy="149137"/>
            </a:xfrm>
            <a:custGeom>
              <a:avLst/>
              <a:gdLst>
                <a:gd name="connsiteX0" fmla="*/ 379698 w 380675"/>
                <a:gd name="connsiteY0" fmla="*/ 2755 h 149137"/>
                <a:gd name="connsiteX1" fmla="*/ 249523 w 380675"/>
                <a:gd name="connsiteY1" fmla="*/ 126580 h 149137"/>
                <a:gd name="connsiteX2" fmla="*/ 225711 w 380675"/>
                <a:gd name="connsiteY2" fmla="*/ 128168 h 149137"/>
                <a:gd name="connsiteX3" fmla="*/ 101886 w 380675"/>
                <a:gd name="connsiteY3" fmla="*/ 104355 h 149137"/>
                <a:gd name="connsiteX4" fmla="*/ 286 w 380675"/>
                <a:gd name="connsiteY4" fmla="*/ 148805 h 149137"/>
                <a:gd name="connsiteX5" fmla="*/ 133636 w 380675"/>
                <a:gd name="connsiteY5" fmla="*/ 124993 h 149137"/>
                <a:gd name="connsiteX6" fmla="*/ 232061 w 380675"/>
                <a:gd name="connsiteY6" fmla="*/ 131343 h 149137"/>
                <a:gd name="connsiteX7" fmla="*/ 257461 w 380675"/>
                <a:gd name="connsiteY7" fmla="*/ 86893 h 149137"/>
                <a:gd name="connsiteX8" fmla="*/ 306673 w 380675"/>
                <a:gd name="connsiteY8" fmla="*/ 44030 h 149137"/>
                <a:gd name="connsiteX9" fmla="*/ 379698 w 380675"/>
                <a:gd name="connsiteY9" fmla="*/ 2755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675" h="149137">
                  <a:moveTo>
                    <a:pt x="379698" y="2755"/>
                  </a:moveTo>
                  <a:cubicBezTo>
                    <a:pt x="370173" y="16513"/>
                    <a:pt x="275187" y="105678"/>
                    <a:pt x="249523" y="126580"/>
                  </a:cubicBezTo>
                  <a:cubicBezTo>
                    <a:pt x="223859" y="147482"/>
                    <a:pt x="250317" y="131872"/>
                    <a:pt x="225711" y="128168"/>
                  </a:cubicBezTo>
                  <a:cubicBezTo>
                    <a:pt x="201105" y="124464"/>
                    <a:pt x="139457" y="100916"/>
                    <a:pt x="101886" y="104355"/>
                  </a:cubicBezTo>
                  <a:cubicBezTo>
                    <a:pt x="64315" y="107795"/>
                    <a:pt x="-5006" y="145365"/>
                    <a:pt x="286" y="148805"/>
                  </a:cubicBezTo>
                  <a:cubicBezTo>
                    <a:pt x="5578" y="152245"/>
                    <a:pt x="95007" y="127903"/>
                    <a:pt x="133636" y="124993"/>
                  </a:cubicBezTo>
                  <a:cubicBezTo>
                    <a:pt x="172265" y="122083"/>
                    <a:pt x="211424" y="137693"/>
                    <a:pt x="232061" y="131343"/>
                  </a:cubicBezTo>
                  <a:cubicBezTo>
                    <a:pt x="252698" y="124993"/>
                    <a:pt x="245026" y="101445"/>
                    <a:pt x="257461" y="86893"/>
                  </a:cubicBezTo>
                  <a:cubicBezTo>
                    <a:pt x="269896" y="72341"/>
                    <a:pt x="286829" y="57524"/>
                    <a:pt x="306673" y="44030"/>
                  </a:cubicBezTo>
                  <a:cubicBezTo>
                    <a:pt x="326517" y="30536"/>
                    <a:pt x="389223" y="-11003"/>
                    <a:pt x="379698" y="2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5BC23F2E-9499-4F89-A197-E08BAC07803B}"/>
                </a:ext>
              </a:extLst>
            </p:cNvPr>
            <p:cNvSpPr/>
            <p:nvPr/>
          </p:nvSpPr>
          <p:spPr>
            <a:xfrm>
              <a:off x="3012665" y="5784819"/>
              <a:ext cx="208455" cy="195056"/>
            </a:xfrm>
            <a:custGeom>
              <a:avLst/>
              <a:gdLst>
                <a:gd name="connsiteX0" fmla="*/ 208373 w 208455"/>
                <a:gd name="connsiteY0" fmla="*/ 31 h 195056"/>
                <a:gd name="connsiteX1" fmla="*/ 41685 w 208455"/>
                <a:gd name="connsiteY1" fmla="*/ 71469 h 195056"/>
                <a:gd name="connsiteX2" fmla="*/ 22635 w 208455"/>
                <a:gd name="connsiteY2" fmla="*/ 193706 h 195056"/>
                <a:gd name="connsiteX3" fmla="*/ 14698 w 208455"/>
                <a:gd name="connsiteY3" fmla="*/ 133381 h 195056"/>
                <a:gd name="connsiteX4" fmla="*/ 17873 w 208455"/>
                <a:gd name="connsiteY4" fmla="*/ 79406 h 195056"/>
                <a:gd name="connsiteX5" fmla="*/ 208373 w 208455"/>
                <a:gd name="connsiteY5" fmla="*/ 31 h 19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455" h="195056">
                  <a:moveTo>
                    <a:pt x="208373" y="31"/>
                  </a:moveTo>
                  <a:cubicBezTo>
                    <a:pt x="212342" y="-1292"/>
                    <a:pt x="72641" y="39190"/>
                    <a:pt x="41685" y="71469"/>
                  </a:cubicBezTo>
                  <a:cubicBezTo>
                    <a:pt x="10729" y="103748"/>
                    <a:pt x="27133" y="183388"/>
                    <a:pt x="22635" y="193706"/>
                  </a:cubicBezTo>
                  <a:cubicBezTo>
                    <a:pt x="18137" y="204024"/>
                    <a:pt x="15492" y="152431"/>
                    <a:pt x="14698" y="133381"/>
                  </a:cubicBezTo>
                  <a:cubicBezTo>
                    <a:pt x="13904" y="114331"/>
                    <a:pt x="-19962" y="101895"/>
                    <a:pt x="17873" y="79406"/>
                  </a:cubicBezTo>
                  <a:cubicBezTo>
                    <a:pt x="55708" y="56917"/>
                    <a:pt x="204404" y="1354"/>
                    <a:pt x="20837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F90B31DF-212D-40D3-8C69-B92F0A70D584}"/>
                </a:ext>
              </a:extLst>
            </p:cNvPr>
            <p:cNvSpPr/>
            <p:nvPr/>
          </p:nvSpPr>
          <p:spPr>
            <a:xfrm>
              <a:off x="2711938" y="5822949"/>
              <a:ext cx="266414" cy="45514"/>
            </a:xfrm>
            <a:custGeom>
              <a:avLst/>
              <a:gdLst>
                <a:gd name="connsiteX0" fmla="*/ 264625 w 266414"/>
                <a:gd name="connsiteY0" fmla="*/ 1 h 45514"/>
                <a:gd name="connsiteX1" fmla="*/ 4275 w 266414"/>
                <a:gd name="connsiteY1" fmla="*/ 41276 h 45514"/>
                <a:gd name="connsiteX2" fmla="*/ 113812 w 266414"/>
                <a:gd name="connsiteY2" fmla="*/ 39689 h 45514"/>
                <a:gd name="connsiteX3" fmla="*/ 264625 w 266414"/>
                <a:gd name="connsiteY3" fmla="*/ 1 h 4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414" h="45514">
                  <a:moveTo>
                    <a:pt x="264625" y="1"/>
                  </a:moveTo>
                  <a:cubicBezTo>
                    <a:pt x="246369" y="265"/>
                    <a:pt x="29410" y="34661"/>
                    <a:pt x="4275" y="41276"/>
                  </a:cubicBezTo>
                  <a:cubicBezTo>
                    <a:pt x="-20860" y="47891"/>
                    <a:pt x="71214" y="46303"/>
                    <a:pt x="113812" y="39689"/>
                  </a:cubicBezTo>
                  <a:cubicBezTo>
                    <a:pt x="156410" y="33075"/>
                    <a:pt x="282881" y="-263"/>
                    <a:pt x="2646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AF5D6AB7-3ABC-4953-8A9D-D8124E73AEE1}"/>
                </a:ext>
              </a:extLst>
            </p:cNvPr>
            <p:cNvSpPr/>
            <p:nvPr/>
          </p:nvSpPr>
          <p:spPr>
            <a:xfrm>
              <a:off x="2893355" y="5814449"/>
              <a:ext cx="105487" cy="104039"/>
            </a:xfrm>
            <a:custGeom>
              <a:avLst/>
              <a:gdLst>
                <a:gd name="connsiteX0" fmla="*/ 105433 w 105487"/>
                <a:gd name="connsiteY0" fmla="*/ 564 h 104039"/>
                <a:gd name="connsiteX1" fmla="*/ 5420 w 105487"/>
                <a:gd name="connsiteY1" fmla="*/ 102164 h 104039"/>
                <a:gd name="connsiteX2" fmla="*/ 19708 w 105487"/>
                <a:gd name="connsiteY2" fmla="*/ 62476 h 104039"/>
                <a:gd name="connsiteX3" fmla="*/ 105433 w 105487"/>
                <a:gd name="connsiteY3" fmla="*/ 564 h 10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87" h="104039">
                  <a:moveTo>
                    <a:pt x="105433" y="564"/>
                  </a:moveTo>
                  <a:cubicBezTo>
                    <a:pt x="103052" y="7179"/>
                    <a:pt x="19707" y="91845"/>
                    <a:pt x="5420" y="102164"/>
                  </a:cubicBezTo>
                  <a:cubicBezTo>
                    <a:pt x="-8867" y="112483"/>
                    <a:pt x="8331" y="77557"/>
                    <a:pt x="19708" y="62476"/>
                  </a:cubicBezTo>
                  <a:cubicBezTo>
                    <a:pt x="31085" y="47395"/>
                    <a:pt x="107814" y="-6051"/>
                    <a:pt x="105433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0FC89B47-3A1E-46A1-BFEA-4AE6A8CAC8A6}"/>
                </a:ext>
              </a:extLst>
            </p:cNvPr>
            <p:cNvSpPr/>
            <p:nvPr/>
          </p:nvSpPr>
          <p:spPr>
            <a:xfrm>
              <a:off x="2716209" y="5830821"/>
              <a:ext cx="238138" cy="76360"/>
            </a:xfrm>
            <a:custGeom>
              <a:avLst/>
              <a:gdLst>
                <a:gd name="connsiteX0" fmla="*/ 4 w 238138"/>
                <a:gd name="connsiteY0" fmla="*/ 76267 h 76360"/>
                <a:gd name="connsiteX1" fmla="*/ 150816 w 238138"/>
                <a:gd name="connsiteY1" fmla="*/ 46104 h 76360"/>
                <a:gd name="connsiteX2" fmla="*/ 238129 w 238138"/>
                <a:gd name="connsiteY2" fmla="*/ 67 h 76360"/>
                <a:gd name="connsiteX3" fmla="*/ 146054 w 238138"/>
                <a:gd name="connsiteY3" fmla="*/ 36579 h 76360"/>
                <a:gd name="connsiteX4" fmla="*/ 4 w 238138"/>
                <a:gd name="connsiteY4" fmla="*/ 76267 h 7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38" h="76360">
                  <a:moveTo>
                    <a:pt x="4" y="76267"/>
                  </a:moveTo>
                  <a:cubicBezTo>
                    <a:pt x="798" y="77855"/>
                    <a:pt x="111129" y="58804"/>
                    <a:pt x="150816" y="46104"/>
                  </a:cubicBezTo>
                  <a:cubicBezTo>
                    <a:pt x="190504" y="33404"/>
                    <a:pt x="238923" y="1654"/>
                    <a:pt x="238129" y="67"/>
                  </a:cubicBezTo>
                  <a:cubicBezTo>
                    <a:pt x="237335" y="-1521"/>
                    <a:pt x="182566" y="25467"/>
                    <a:pt x="146054" y="36579"/>
                  </a:cubicBezTo>
                  <a:cubicBezTo>
                    <a:pt x="109542" y="47691"/>
                    <a:pt x="-790" y="74679"/>
                    <a:pt x="4" y="76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D21FFB71-EFA8-423B-9060-456D22007344}"/>
                </a:ext>
              </a:extLst>
            </p:cNvPr>
            <p:cNvSpPr/>
            <p:nvPr/>
          </p:nvSpPr>
          <p:spPr>
            <a:xfrm>
              <a:off x="2711143" y="5829110"/>
              <a:ext cx="105303" cy="138496"/>
            </a:xfrm>
            <a:custGeom>
              <a:avLst/>
              <a:gdLst>
                <a:gd name="connsiteX0" fmla="*/ 66982 w 105303"/>
                <a:gd name="connsiteY0" fmla="*/ 190 h 138496"/>
                <a:gd name="connsiteX1" fmla="*/ 307 w 105303"/>
                <a:gd name="connsiteY1" fmla="*/ 47815 h 138496"/>
                <a:gd name="connsiteX2" fmla="*/ 44757 w 105303"/>
                <a:gd name="connsiteY2" fmla="*/ 81153 h 138496"/>
                <a:gd name="connsiteX3" fmla="*/ 105082 w 105303"/>
                <a:gd name="connsiteY3" fmla="*/ 138303 h 138496"/>
                <a:gd name="connsiteX4" fmla="*/ 63807 w 105303"/>
                <a:gd name="connsiteY4" fmla="*/ 98615 h 138496"/>
                <a:gd name="connsiteX5" fmla="*/ 28882 w 105303"/>
                <a:gd name="connsiteY5" fmla="*/ 66865 h 138496"/>
                <a:gd name="connsiteX6" fmla="*/ 66982 w 105303"/>
                <a:gd name="connsiteY6" fmla="*/ 190 h 1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03" h="138496">
                  <a:moveTo>
                    <a:pt x="66982" y="190"/>
                  </a:moveTo>
                  <a:cubicBezTo>
                    <a:pt x="62220" y="-2985"/>
                    <a:pt x="4011" y="34321"/>
                    <a:pt x="307" y="47815"/>
                  </a:cubicBezTo>
                  <a:cubicBezTo>
                    <a:pt x="-3397" y="61309"/>
                    <a:pt x="27294" y="66072"/>
                    <a:pt x="44757" y="81153"/>
                  </a:cubicBezTo>
                  <a:cubicBezTo>
                    <a:pt x="62219" y="96234"/>
                    <a:pt x="101907" y="135393"/>
                    <a:pt x="105082" y="138303"/>
                  </a:cubicBezTo>
                  <a:cubicBezTo>
                    <a:pt x="108257" y="141213"/>
                    <a:pt x="76507" y="110521"/>
                    <a:pt x="63807" y="98615"/>
                  </a:cubicBezTo>
                  <a:cubicBezTo>
                    <a:pt x="51107" y="86709"/>
                    <a:pt x="31792" y="79036"/>
                    <a:pt x="28882" y="66865"/>
                  </a:cubicBezTo>
                  <a:cubicBezTo>
                    <a:pt x="25972" y="54694"/>
                    <a:pt x="71744" y="3365"/>
                    <a:pt x="66982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1A5ACCE4-CF76-428F-ABE1-92A2DADAA571}"/>
                </a:ext>
              </a:extLst>
            </p:cNvPr>
            <p:cNvSpPr/>
            <p:nvPr/>
          </p:nvSpPr>
          <p:spPr>
            <a:xfrm>
              <a:off x="2858953" y="5890798"/>
              <a:ext cx="352643" cy="152290"/>
            </a:xfrm>
            <a:custGeom>
              <a:avLst/>
              <a:gdLst>
                <a:gd name="connsiteX0" fmla="*/ 135 w 352643"/>
                <a:gd name="connsiteY0" fmla="*/ 415 h 152290"/>
                <a:gd name="connsiteX1" fmla="*/ 141422 w 352643"/>
                <a:gd name="connsiteY1" fmla="*/ 60740 h 152290"/>
                <a:gd name="connsiteX2" fmla="*/ 219210 w 352643"/>
                <a:gd name="connsiteY2" fmla="*/ 100427 h 152290"/>
                <a:gd name="connsiteX3" fmla="*/ 293822 w 352643"/>
                <a:gd name="connsiteY3" fmla="*/ 129002 h 152290"/>
                <a:gd name="connsiteX4" fmla="*/ 352560 w 352643"/>
                <a:gd name="connsiteY4" fmla="*/ 151227 h 152290"/>
                <a:gd name="connsiteX5" fmla="*/ 281122 w 352643"/>
                <a:gd name="connsiteY5" fmla="*/ 94077 h 152290"/>
                <a:gd name="connsiteX6" fmla="*/ 119197 w 352643"/>
                <a:gd name="connsiteY6" fmla="*/ 36927 h 152290"/>
                <a:gd name="connsiteX7" fmla="*/ 135 w 352643"/>
                <a:gd name="connsiteY7" fmla="*/ 415 h 15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43" h="152290">
                  <a:moveTo>
                    <a:pt x="135" y="415"/>
                  </a:moveTo>
                  <a:cubicBezTo>
                    <a:pt x="3839" y="4384"/>
                    <a:pt x="104910" y="44071"/>
                    <a:pt x="141422" y="60740"/>
                  </a:cubicBezTo>
                  <a:cubicBezTo>
                    <a:pt x="177935" y="77409"/>
                    <a:pt x="193810" y="89050"/>
                    <a:pt x="219210" y="100427"/>
                  </a:cubicBezTo>
                  <a:cubicBezTo>
                    <a:pt x="244610" y="111804"/>
                    <a:pt x="293822" y="129002"/>
                    <a:pt x="293822" y="129002"/>
                  </a:cubicBezTo>
                  <a:cubicBezTo>
                    <a:pt x="316047" y="137469"/>
                    <a:pt x="354677" y="157048"/>
                    <a:pt x="352560" y="151227"/>
                  </a:cubicBezTo>
                  <a:cubicBezTo>
                    <a:pt x="350443" y="145406"/>
                    <a:pt x="320016" y="113127"/>
                    <a:pt x="281122" y="94077"/>
                  </a:cubicBezTo>
                  <a:cubicBezTo>
                    <a:pt x="242228" y="75027"/>
                    <a:pt x="168674" y="52008"/>
                    <a:pt x="119197" y="36927"/>
                  </a:cubicBezTo>
                  <a:cubicBezTo>
                    <a:pt x="69720" y="21846"/>
                    <a:pt x="-3569" y="-3554"/>
                    <a:pt x="135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DF0D78A2-9143-411B-A9F6-32F0AE5B4F30}"/>
                </a:ext>
              </a:extLst>
            </p:cNvPr>
            <p:cNvSpPr/>
            <p:nvPr/>
          </p:nvSpPr>
          <p:spPr>
            <a:xfrm>
              <a:off x="3174998" y="5805380"/>
              <a:ext cx="102033" cy="281720"/>
            </a:xfrm>
            <a:custGeom>
              <a:avLst/>
              <a:gdLst>
                <a:gd name="connsiteX0" fmla="*/ 36515 w 102033"/>
                <a:gd name="connsiteY0" fmla="*/ 108 h 281720"/>
                <a:gd name="connsiteX1" fmla="*/ 26990 w 102033"/>
                <a:gd name="connsiteY1" fmla="*/ 136633 h 281720"/>
                <a:gd name="connsiteX2" fmla="*/ 100015 w 102033"/>
                <a:gd name="connsiteY2" fmla="*/ 273158 h 281720"/>
                <a:gd name="connsiteX3" fmla="*/ 74615 w 102033"/>
                <a:gd name="connsiteY3" fmla="*/ 250933 h 281720"/>
                <a:gd name="connsiteX4" fmla="*/ 1590 w 102033"/>
                <a:gd name="connsiteY4" fmla="*/ 115995 h 281720"/>
                <a:gd name="connsiteX5" fmla="*/ 36515 w 102033"/>
                <a:gd name="connsiteY5" fmla="*/ 108 h 28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33" h="281720">
                  <a:moveTo>
                    <a:pt x="36515" y="108"/>
                  </a:moveTo>
                  <a:cubicBezTo>
                    <a:pt x="40748" y="3548"/>
                    <a:pt x="16407" y="91125"/>
                    <a:pt x="26990" y="136633"/>
                  </a:cubicBezTo>
                  <a:cubicBezTo>
                    <a:pt x="37573" y="182141"/>
                    <a:pt x="92078" y="254108"/>
                    <a:pt x="100015" y="273158"/>
                  </a:cubicBezTo>
                  <a:cubicBezTo>
                    <a:pt x="107952" y="292208"/>
                    <a:pt x="91019" y="277127"/>
                    <a:pt x="74615" y="250933"/>
                  </a:cubicBezTo>
                  <a:cubicBezTo>
                    <a:pt x="58211" y="224739"/>
                    <a:pt x="11644" y="155947"/>
                    <a:pt x="1590" y="115995"/>
                  </a:cubicBezTo>
                  <a:cubicBezTo>
                    <a:pt x="-8464" y="76043"/>
                    <a:pt x="32282" y="-3332"/>
                    <a:pt x="36515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1AD88265-D713-4117-B6EA-F44369C9F4E8}"/>
                </a:ext>
              </a:extLst>
            </p:cNvPr>
            <p:cNvSpPr/>
            <p:nvPr/>
          </p:nvSpPr>
          <p:spPr>
            <a:xfrm>
              <a:off x="3210323" y="5787918"/>
              <a:ext cx="72252" cy="306498"/>
            </a:xfrm>
            <a:custGeom>
              <a:avLst/>
              <a:gdLst>
                <a:gd name="connsiteX0" fmla="*/ 23415 w 72252"/>
                <a:gd name="connsiteY0" fmla="*/ 107 h 306498"/>
                <a:gd name="connsiteX1" fmla="*/ 13890 w 72252"/>
                <a:gd name="connsiteY1" fmla="*/ 127107 h 306498"/>
                <a:gd name="connsiteX2" fmla="*/ 71040 w 72252"/>
                <a:gd name="connsiteY2" fmla="*/ 301732 h 306498"/>
                <a:gd name="connsiteX3" fmla="*/ 48815 w 72252"/>
                <a:gd name="connsiteY3" fmla="*/ 247757 h 306498"/>
                <a:gd name="connsiteX4" fmla="*/ 1190 w 72252"/>
                <a:gd name="connsiteY4" fmla="*/ 147745 h 306498"/>
                <a:gd name="connsiteX5" fmla="*/ 23415 w 72252"/>
                <a:gd name="connsiteY5" fmla="*/ 107 h 30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52" h="306498">
                  <a:moveTo>
                    <a:pt x="23415" y="107"/>
                  </a:moveTo>
                  <a:cubicBezTo>
                    <a:pt x="25532" y="-3333"/>
                    <a:pt x="5953" y="76836"/>
                    <a:pt x="13890" y="127107"/>
                  </a:cubicBezTo>
                  <a:cubicBezTo>
                    <a:pt x="21827" y="177378"/>
                    <a:pt x="65219" y="281624"/>
                    <a:pt x="71040" y="301732"/>
                  </a:cubicBezTo>
                  <a:cubicBezTo>
                    <a:pt x="76861" y="321840"/>
                    <a:pt x="60457" y="273421"/>
                    <a:pt x="48815" y="247757"/>
                  </a:cubicBezTo>
                  <a:cubicBezTo>
                    <a:pt x="37173" y="222093"/>
                    <a:pt x="8334" y="182934"/>
                    <a:pt x="1190" y="147745"/>
                  </a:cubicBezTo>
                  <a:cubicBezTo>
                    <a:pt x="-5954" y="112556"/>
                    <a:pt x="21298" y="3547"/>
                    <a:pt x="23415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261240D2-F756-4D59-9D29-B1F24EC954C5}"/>
                </a:ext>
              </a:extLst>
            </p:cNvPr>
            <p:cNvSpPr/>
            <p:nvPr/>
          </p:nvSpPr>
          <p:spPr>
            <a:xfrm>
              <a:off x="3155633" y="6008846"/>
              <a:ext cx="114720" cy="128708"/>
            </a:xfrm>
            <a:custGeom>
              <a:avLst/>
              <a:gdLst>
                <a:gd name="connsiteX0" fmla="*/ 114617 w 114720"/>
                <a:gd name="connsiteY0" fmla="*/ 1429 h 128708"/>
                <a:gd name="connsiteX1" fmla="*/ 105092 w 114720"/>
                <a:gd name="connsiteY1" fmla="*/ 123667 h 128708"/>
                <a:gd name="connsiteX2" fmla="*/ 52705 w 114720"/>
                <a:gd name="connsiteY2" fmla="*/ 98267 h 128708"/>
                <a:gd name="connsiteX3" fmla="*/ 317 w 114720"/>
                <a:gd name="connsiteY3" fmla="*/ 33179 h 128708"/>
                <a:gd name="connsiteX4" fmla="*/ 78105 w 114720"/>
                <a:gd name="connsiteY4" fmla="*/ 107792 h 128708"/>
                <a:gd name="connsiteX5" fmla="*/ 103505 w 114720"/>
                <a:gd name="connsiteY5" fmla="*/ 60167 h 128708"/>
                <a:gd name="connsiteX6" fmla="*/ 114617 w 114720"/>
                <a:gd name="connsiteY6" fmla="*/ 1429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20" h="128708">
                  <a:moveTo>
                    <a:pt x="114617" y="1429"/>
                  </a:moveTo>
                  <a:cubicBezTo>
                    <a:pt x="114882" y="12012"/>
                    <a:pt x="115411" y="107527"/>
                    <a:pt x="105092" y="123667"/>
                  </a:cubicBezTo>
                  <a:cubicBezTo>
                    <a:pt x="94773" y="139807"/>
                    <a:pt x="70167" y="113348"/>
                    <a:pt x="52705" y="98267"/>
                  </a:cubicBezTo>
                  <a:cubicBezTo>
                    <a:pt x="35242" y="83186"/>
                    <a:pt x="-3916" y="31592"/>
                    <a:pt x="317" y="33179"/>
                  </a:cubicBezTo>
                  <a:cubicBezTo>
                    <a:pt x="4550" y="34766"/>
                    <a:pt x="60907" y="103294"/>
                    <a:pt x="78105" y="107792"/>
                  </a:cubicBezTo>
                  <a:cubicBezTo>
                    <a:pt x="95303" y="112290"/>
                    <a:pt x="98743" y="78423"/>
                    <a:pt x="103505" y="60167"/>
                  </a:cubicBezTo>
                  <a:cubicBezTo>
                    <a:pt x="108267" y="41911"/>
                    <a:pt x="114352" y="-9154"/>
                    <a:pt x="114617" y="14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483BDA3E-1A9D-4001-B1A2-B6E91B491C79}"/>
                </a:ext>
              </a:extLst>
            </p:cNvPr>
            <p:cNvSpPr/>
            <p:nvPr/>
          </p:nvSpPr>
          <p:spPr>
            <a:xfrm>
              <a:off x="2717793" y="5874917"/>
              <a:ext cx="232496" cy="86216"/>
            </a:xfrm>
            <a:custGeom>
              <a:avLst/>
              <a:gdLst>
                <a:gd name="connsiteX0" fmla="*/ 7 w 232496"/>
                <a:gd name="connsiteY0" fmla="*/ 421 h 86216"/>
                <a:gd name="connsiteX1" fmla="*/ 85732 w 232496"/>
                <a:gd name="connsiteY1" fmla="*/ 84558 h 86216"/>
                <a:gd name="connsiteX2" fmla="*/ 169870 w 232496"/>
                <a:gd name="connsiteY2" fmla="*/ 55983 h 86216"/>
                <a:gd name="connsiteX3" fmla="*/ 231782 w 232496"/>
                <a:gd name="connsiteY3" fmla="*/ 51221 h 86216"/>
                <a:gd name="connsiteX4" fmla="*/ 128595 w 232496"/>
                <a:gd name="connsiteY4" fmla="*/ 49633 h 86216"/>
                <a:gd name="connsiteX5" fmla="*/ 80970 w 232496"/>
                <a:gd name="connsiteY5" fmla="*/ 51221 h 86216"/>
                <a:gd name="connsiteX6" fmla="*/ 7 w 232496"/>
                <a:gd name="connsiteY6" fmla="*/ 421 h 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96" h="86216">
                  <a:moveTo>
                    <a:pt x="7" y="421"/>
                  </a:moveTo>
                  <a:cubicBezTo>
                    <a:pt x="801" y="5977"/>
                    <a:pt x="57422" y="75298"/>
                    <a:pt x="85732" y="84558"/>
                  </a:cubicBezTo>
                  <a:cubicBezTo>
                    <a:pt x="114042" y="93818"/>
                    <a:pt x="145528" y="61539"/>
                    <a:pt x="169870" y="55983"/>
                  </a:cubicBezTo>
                  <a:cubicBezTo>
                    <a:pt x="194212" y="50427"/>
                    <a:pt x="238661" y="52279"/>
                    <a:pt x="231782" y="51221"/>
                  </a:cubicBezTo>
                  <a:cubicBezTo>
                    <a:pt x="224903" y="50163"/>
                    <a:pt x="153730" y="49633"/>
                    <a:pt x="128595" y="49633"/>
                  </a:cubicBezTo>
                  <a:cubicBezTo>
                    <a:pt x="103460" y="49633"/>
                    <a:pt x="98432" y="56513"/>
                    <a:pt x="80970" y="51221"/>
                  </a:cubicBezTo>
                  <a:cubicBezTo>
                    <a:pt x="63508" y="45929"/>
                    <a:pt x="-787" y="-5135"/>
                    <a:pt x="7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D7951C7C-B365-45FF-BEC3-C3BC462BCF88}"/>
                </a:ext>
              </a:extLst>
            </p:cNvPr>
            <p:cNvSpPr/>
            <p:nvPr/>
          </p:nvSpPr>
          <p:spPr>
            <a:xfrm>
              <a:off x="2770540" y="5927311"/>
              <a:ext cx="355658" cy="229411"/>
            </a:xfrm>
            <a:custGeom>
              <a:avLst/>
              <a:gdLst>
                <a:gd name="connsiteX0" fmla="*/ 4410 w 355658"/>
                <a:gd name="connsiteY0" fmla="*/ 229014 h 229411"/>
                <a:gd name="connsiteX1" fmla="*/ 2823 w 355658"/>
                <a:gd name="connsiteY1" fmla="*/ 127414 h 229411"/>
                <a:gd name="connsiteX2" fmla="*/ 42510 w 355658"/>
                <a:gd name="connsiteY2" fmla="*/ 46452 h 229411"/>
                <a:gd name="connsiteX3" fmla="*/ 142523 w 355658"/>
                <a:gd name="connsiteY3" fmla="*/ 414 h 229411"/>
                <a:gd name="connsiteX4" fmla="*/ 350485 w 355658"/>
                <a:gd name="connsiteY4" fmla="*/ 71852 h 229411"/>
                <a:gd name="connsiteX5" fmla="*/ 275873 w 355658"/>
                <a:gd name="connsiteY5" fmla="*/ 38514 h 229411"/>
                <a:gd name="connsiteX6" fmla="*/ 93310 w 355658"/>
                <a:gd name="connsiteY6" fmla="*/ 11527 h 229411"/>
                <a:gd name="connsiteX7" fmla="*/ 13935 w 355658"/>
                <a:gd name="connsiteY7" fmla="*/ 87727 h 229411"/>
                <a:gd name="connsiteX8" fmla="*/ 4410 w 355658"/>
                <a:gd name="connsiteY8" fmla="*/ 229014 h 2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58" h="229411">
                  <a:moveTo>
                    <a:pt x="4410" y="229014"/>
                  </a:moveTo>
                  <a:cubicBezTo>
                    <a:pt x="2558" y="235629"/>
                    <a:pt x="-3527" y="157841"/>
                    <a:pt x="2823" y="127414"/>
                  </a:cubicBezTo>
                  <a:cubicBezTo>
                    <a:pt x="9173" y="96987"/>
                    <a:pt x="19227" y="67619"/>
                    <a:pt x="42510" y="46452"/>
                  </a:cubicBezTo>
                  <a:cubicBezTo>
                    <a:pt x="65793" y="25285"/>
                    <a:pt x="91194" y="-3819"/>
                    <a:pt x="142523" y="414"/>
                  </a:cubicBezTo>
                  <a:cubicBezTo>
                    <a:pt x="193852" y="4647"/>
                    <a:pt x="328260" y="65502"/>
                    <a:pt x="350485" y="71852"/>
                  </a:cubicBezTo>
                  <a:cubicBezTo>
                    <a:pt x="372710" y="78202"/>
                    <a:pt x="318736" y="48568"/>
                    <a:pt x="275873" y="38514"/>
                  </a:cubicBezTo>
                  <a:cubicBezTo>
                    <a:pt x="233011" y="28460"/>
                    <a:pt x="136966" y="3325"/>
                    <a:pt x="93310" y="11527"/>
                  </a:cubicBezTo>
                  <a:cubicBezTo>
                    <a:pt x="49654" y="19729"/>
                    <a:pt x="29016" y="53860"/>
                    <a:pt x="13935" y="87727"/>
                  </a:cubicBezTo>
                  <a:cubicBezTo>
                    <a:pt x="-1146" y="121594"/>
                    <a:pt x="6262" y="222399"/>
                    <a:pt x="4410" y="22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57C15BA0-D5CF-4350-91D6-39C4679EF495}"/>
                </a:ext>
              </a:extLst>
            </p:cNvPr>
            <p:cNvSpPr/>
            <p:nvPr/>
          </p:nvSpPr>
          <p:spPr>
            <a:xfrm>
              <a:off x="2809192" y="6008922"/>
              <a:ext cx="385473" cy="106478"/>
            </a:xfrm>
            <a:custGeom>
              <a:avLst/>
              <a:gdLst>
                <a:gd name="connsiteX0" fmla="*/ 349933 w 385473"/>
                <a:gd name="connsiteY0" fmla="*/ 7703 h 106478"/>
                <a:gd name="connsiteX1" fmla="*/ 370571 w 385473"/>
                <a:gd name="connsiteY1" fmla="*/ 99778 h 106478"/>
                <a:gd name="connsiteX2" fmla="*/ 308658 w 385473"/>
                <a:gd name="connsiteY2" fmla="*/ 79141 h 106478"/>
                <a:gd name="connsiteX3" fmla="*/ 164196 w 385473"/>
                <a:gd name="connsiteY3" fmla="*/ 20403 h 106478"/>
                <a:gd name="connsiteX4" fmla="*/ 72121 w 385473"/>
                <a:gd name="connsiteY4" fmla="*/ 1353 h 106478"/>
                <a:gd name="connsiteX5" fmla="*/ 59421 w 385473"/>
                <a:gd name="connsiteY5" fmla="*/ 4528 h 106478"/>
                <a:gd name="connsiteX6" fmla="*/ 683 w 385473"/>
                <a:gd name="connsiteY6" fmla="*/ 28341 h 106478"/>
                <a:gd name="connsiteX7" fmla="*/ 27671 w 385473"/>
                <a:gd name="connsiteY7" fmla="*/ 33103 h 106478"/>
                <a:gd name="connsiteX8" fmla="*/ 32433 w 385473"/>
                <a:gd name="connsiteY8" fmla="*/ 45803 h 106478"/>
                <a:gd name="connsiteX9" fmla="*/ 49896 w 385473"/>
                <a:gd name="connsiteY9" fmla="*/ 28341 h 106478"/>
                <a:gd name="connsiteX10" fmla="*/ 118158 w 385473"/>
                <a:gd name="connsiteY10" fmla="*/ 14053 h 106478"/>
                <a:gd name="connsiteX11" fmla="*/ 372158 w 385473"/>
                <a:gd name="connsiteY11" fmla="*/ 106128 h 106478"/>
                <a:gd name="connsiteX12" fmla="*/ 349933 w 385473"/>
                <a:gd name="connsiteY12" fmla="*/ 7703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473" h="106478">
                  <a:moveTo>
                    <a:pt x="349933" y="7703"/>
                  </a:moveTo>
                  <a:cubicBezTo>
                    <a:pt x="349668" y="6645"/>
                    <a:pt x="377450" y="87872"/>
                    <a:pt x="370571" y="99778"/>
                  </a:cubicBezTo>
                  <a:cubicBezTo>
                    <a:pt x="363692" y="111684"/>
                    <a:pt x="343054" y="92370"/>
                    <a:pt x="308658" y="79141"/>
                  </a:cubicBezTo>
                  <a:cubicBezTo>
                    <a:pt x="274262" y="65912"/>
                    <a:pt x="203619" y="33368"/>
                    <a:pt x="164196" y="20403"/>
                  </a:cubicBezTo>
                  <a:cubicBezTo>
                    <a:pt x="124773" y="7438"/>
                    <a:pt x="89584" y="3999"/>
                    <a:pt x="72121" y="1353"/>
                  </a:cubicBezTo>
                  <a:cubicBezTo>
                    <a:pt x="54658" y="-1293"/>
                    <a:pt x="71327" y="30"/>
                    <a:pt x="59421" y="4528"/>
                  </a:cubicBezTo>
                  <a:cubicBezTo>
                    <a:pt x="47515" y="9026"/>
                    <a:pt x="5975" y="23579"/>
                    <a:pt x="683" y="28341"/>
                  </a:cubicBezTo>
                  <a:cubicBezTo>
                    <a:pt x="-4609" y="33104"/>
                    <a:pt x="22379" y="30193"/>
                    <a:pt x="27671" y="33103"/>
                  </a:cubicBezTo>
                  <a:cubicBezTo>
                    <a:pt x="32963" y="36013"/>
                    <a:pt x="28729" y="46597"/>
                    <a:pt x="32433" y="45803"/>
                  </a:cubicBezTo>
                  <a:cubicBezTo>
                    <a:pt x="36137" y="45009"/>
                    <a:pt x="35609" y="33633"/>
                    <a:pt x="49896" y="28341"/>
                  </a:cubicBezTo>
                  <a:cubicBezTo>
                    <a:pt x="64183" y="23049"/>
                    <a:pt x="64448" y="1088"/>
                    <a:pt x="118158" y="14053"/>
                  </a:cubicBezTo>
                  <a:cubicBezTo>
                    <a:pt x="171868" y="27018"/>
                    <a:pt x="332471" y="98984"/>
                    <a:pt x="372158" y="106128"/>
                  </a:cubicBezTo>
                  <a:cubicBezTo>
                    <a:pt x="411845" y="113272"/>
                    <a:pt x="350198" y="8761"/>
                    <a:pt x="349933" y="77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AECEF264-91EA-435E-B34F-E8ED223ECBE0}"/>
                </a:ext>
              </a:extLst>
            </p:cNvPr>
            <p:cNvSpPr/>
            <p:nvPr/>
          </p:nvSpPr>
          <p:spPr>
            <a:xfrm>
              <a:off x="2807661" y="5975311"/>
              <a:ext cx="333211" cy="81894"/>
            </a:xfrm>
            <a:custGeom>
              <a:avLst/>
              <a:gdLst>
                <a:gd name="connsiteX0" fmla="*/ 627 w 333211"/>
                <a:gd name="connsiteY0" fmla="*/ 49252 h 81894"/>
                <a:gd name="connsiteX1" fmla="*/ 160964 w 333211"/>
                <a:gd name="connsiteY1" fmla="*/ 25439 h 81894"/>
                <a:gd name="connsiteX2" fmla="*/ 314952 w 333211"/>
                <a:gd name="connsiteY2" fmla="*/ 81002 h 81894"/>
                <a:gd name="connsiteX3" fmla="*/ 326064 w 333211"/>
                <a:gd name="connsiteY3" fmla="*/ 58777 h 81894"/>
                <a:gd name="connsiteX4" fmla="*/ 276852 w 333211"/>
                <a:gd name="connsiteY4" fmla="*/ 46077 h 81894"/>
                <a:gd name="connsiteX5" fmla="*/ 111752 w 333211"/>
                <a:gd name="connsiteY5" fmla="*/ 39 h 81894"/>
                <a:gd name="connsiteX6" fmla="*/ 627 w 333211"/>
                <a:gd name="connsiteY6" fmla="*/ 49252 h 8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211" h="81894">
                  <a:moveTo>
                    <a:pt x="627" y="49252"/>
                  </a:moveTo>
                  <a:cubicBezTo>
                    <a:pt x="8829" y="53485"/>
                    <a:pt x="108577" y="20147"/>
                    <a:pt x="160964" y="25439"/>
                  </a:cubicBezTo>
                  <a:cubicBezTo>
                    <a:pt x="213351" y="30731"/>
                    <a:pt x="287435" y="75446"/>
                    <a:pt x="314952" y="81002"/>
                  </a:cubicBezTo>
                  <a:cubicBezTo>
                    <a:pt x="342469" y="86558"/>
                    <a:pt x="332414" y="64598"/>
                    <a:pt x="326064" y="58777"/>
                  </a:cubicBezTo>
                  <a:cubicBezTo>
                    <a:pt x="319714" y="52956"/>
                    <a:pt x="312571" y="55867"/>
                    <a:pt x="276852" y="46077"/>
                  </a:cubicBezTo>
                  <a:cubicBezTo>
                    <a:pt x="241133" y="36287"/>
                    <a:pt x="156996" y="1626"/>
                    <a:pt x="111752" y="39"/>
                  </a:cubicBezTo>
                  <a:cubicBezTo>
                    <a:pt x="66508" y="-1548"/>
                    <a:pt x="-7575" y="45019"/>
                    <a:pt x="627" y="49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1DE9DCC5-9636-4BA8-95CC-5CA46881213E}"/>
                </a:ext>
              </a:extLst>
            </p:cNvPr>
            <p:cNvSpPr/>
            <p:nvPr/>
          </p:nvSpPr>
          <p:spPr>
            <a:xfrm>
              <a:off x="2737459" y="6055736"/>
              <a:ext cx="104241" cy="373718"/>
            </a:xfrm>
            <a:custGeom>
              <a:avLst/>
              <a:gdLst>
                <a:gd name="connsiteX0" fmla="*/ 77179 w 104241"/>
                <a:gd name="connsiteY0" fmla="*/ 5339 h 373718"/>
                <a:gd name="connsiteX1" fmla="*/ 77179 w 104241"/>
                <a:gd name="connsiteY1" fmla="*/ 67252 h 373718"/>
                <a:gd name="connsiteX2" fmla="*/ 78766 w 104241"/>
                <a:gd name="connsiteY2" fmla="*/ 241877 h 373718"/>
                <a:gd name="connsiteX3" fmla="*/ 35904 w 104241"/>
                <a:gd name="connsiteY3" fmla="*/ 330777 h 373718"/>
                <a:gd name="connsiteX4" fmla="*/ 979 w 104241"/>
                <a:gd name="connsiteY4" fmla="*/ 373639 h 373718"/>
                <a:gd name="connsiteX5" fmla="*/ 75591 w 104241"/>
                <a:gd name="connsiteY5" fmla="*/ 321252 h 373718"/>
                <a:gd name="connsiteX6" fmla="*/ 104166 w 104241"/>
                <a:gd name="connsiteY6" fmla="*/ 191077 h 373718"/>
                <a:gd name="connsiteX7" fmla="*/ 77179 w 104241"/>
                <a:gd name="connsiteY7" fmla="*/ 5339 h 3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41" h="373718">
                  <a:moveTo>
                    <a:pt x="77179" y="5339"/>
                  </a:moveTo>
                  <a:cubicBezTo>
                    <a:pt x="72681" y="-15298"/>
                    <a:pt x="76915" y="27829"/>
                    <a:pt x="77179" y="67252"/>
                  </a:cubicBezTo>
                  <a:cubicBezTo>
                    <a:pt x="77443" y="106675"/>
                    <a:pt x="85645" y="197956"/>
                    <a:pt x="78766" y="241877"/>
                  </a:cubicBezTo>
                  <a:cubicBezTo>
                    <a:pt x="71887" y="285798"/>
                    <a:pt x="48868" y="308817"/>
                    <a:pt x="35904" y="330777"/>
                  </a:cubicBezTo>
                  <a:cubicBezTo>
                    <a:pt x="22940" y="352737"/>
                    <a:pt x="-5635" y="375226"/>
                    <a:pt x="979" y="373639"/>
                  </a:cubicBezTo>
                  <a:cubicBezTo>
                    <a:pt x="7593" y="372052"/>
                    <a:pt x="58393" y="351679"/>
                    <a:pt x="75591" y="321252"/>
                  </a:cubicBezTo>
                  <a:cubicBezTo>
                    <a:pt x="92789" y="290825"/>
                    <a:pt x="102579" y="242671"/>
                    <a:pt x="104166" y="191077"/>
                  </a:cubicBezTo>
                  <a:cubicBezTo>
                    <a:pt x="105753" y="139483"/>
                    <a:pt x="81677" y="25976"/>
                    <a:pt x="77179" y="5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F7C8591E-66C8-4B80-A2DA-79BAB4603B5C}"/>
                </a:ext>
              </a:extLst>
            </p:cNvPr>
            <p:cNvSpPr/>
            <p:nvPr/>
          </p:nvSpPr>
          <p:spPr>
            <a:xfrm>
              <a:off x="2536765" y="6044443"/>
              <a:ext cx="261934" cy="404188"/>
            </a:xfrm>
            <a:custGeom>
              <a:avLst/>
              <a:gdLst>
                <a:gd name="connsiteX0" fmla="*/ 260410 w 261934"/>
                <a:gd name="connsiteY0" fmla="*/ 757 h 404188"/>
                <a:gd name="connsiteX1" fmla="*/ 255648 w 261934"/>
                <a:gd name="connsiteY1" fmla="*/ 257932 h 404188"/>
                <a:gd name="connsiteX2" fmla="*/ 212785 w 261934"/>
                <a:gd name="connsiteY2" fmla="*/ 348420 h 404188"/>
                <a:gd name="connsiteX3" fmla="*/ 155635 w 261934"/>
                <a:gd name="connsiteY3" fmla="*/ 386520 h 404188"/>
                <a:gd name="connsiteX4" fmla="*/ 60 w 261934"/>
                <a:gd name="connsiteY4" fmla="*/ 403982 h 404188"/>
                <a:gd name="connsiteX5" fmla="*/ 174685 w 261934"/>
                <a:gd name="connsiteY5" fmla="*/ 392870 h 404188"/>
                <a:gd name="connsiteX6" fmla="*/ 242948 w 261934"/>
                <a:gd name="connsiteY6" fmla="*/ 348420 h 404188"/>
                <a:gd name="connsiteX7" fmla="*/ 260410 w 261934"/>
                <a:gd name="connsiteY7" fmla="*/ 757 h 4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34" h="404188">
                  <a:moveTo>
                    <a:pt x="260410" y="757"/>
                  </a:moveTo>
                  <a:cubicBezTo>
                    <a:pt x="262527" y="-14324"/>
                    <a:pt x="263585" y="199988"/>
                    <a:pt x="255648" y="257932"/>
                  </a:cubicBezTo>
                  <a:cubicBezTo>
                    <a:pt x="247711" y="315876"/>
                    <a:pt x="229454" y="326989"/>
                    <a:pt x="212785" y="348420"/>
                  </a:cubicBezTo>
                  <a:cubicBezTo>
                    <a:pt x="196116" y="369851"/>
                    <a:pt x="191089" y="377260"/>
                    <a:pt x="155635" y="386520"/>
                  </a:cubicBezTo>
                  <a:cubicBezTo>
                    <a:pt x="120181" y="395780"/>
                    <a:pt x="-3115" y="402924"/>
                    <a:pt x="60" y="403982"/>
                  </a:cubicBezTo>
                  <a:cubicBezTo>
                    <a:pt x="3235" y="405040"/>
                    <a:pt x="134204" y="402130"/>
                    <a:pt x="174685" y="392870"/>
                  </a:cubicBezTo>
                  <a:cubicBezTo>
                    <a:pt x="215166" y="383610"/>
                    <a:pt x="226279" y="414037"/>
                    <a:pt x="242948" y="348420"/>
                  </a:cubicBezTo>
                  <a:cubicBezTo>
                    <a:pt x="259617" y="282803"/>
                    <a:pt x="258293" y="15838"/>
                    <a:pt x="260410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3D5E8E2F-FF67-42E6-B857-ADCE8EEDF7FB}"/>
                </a:ext>
              </a:extLst>
            </p:cNvPr>
            <p:cNvSpPr/>
            <p:nvPr/>
          </p:nvSpPr>
          <p:spPr>
            <a:xfrm>
              <a:off x="2522511" y="6152922"/>
              <a:ext cx="809078" cy="315232"/>
            </a:xfrm>
            <a:custGeom>
              <a:avLst/>
              <a:gdLst>
                <a:gd name="connsiteX0" fmla="*/ 27 w 809078"/>
                <a:gd name="connsiteY0" fmla="*/ 311378 h 315232"/>
                <a:gd name="connsiteX1" fmla="*/ 266727 w 809078"/>
                <a:gd name="connsiteY1" fmla="*/ 295503 h 315232"/>
                <a:gd name="connsiteX2" fmla="*/ 401664 w 809078"/>
                <a:gd name="connsiteY2" fmla="*/ 233591 h 315232"/>
                <a:gd name="connsiteX3" fmla="*/ 655664 w 809078"/>
                <a:gd name="connsiteY3" fmla="*/ 95478 h 315232"/>
                <a:gd name="connsiteX4" fmla="*/ 765202 w 809078"/>
                <a:gd name="connsiteY4" fmla="*/ 30391 h 315232"/>
                <a:gd name="connsiteX5" fmla="*/ 774727 w 809078"/>
                <a:gd name="connsiteY5" fmla="*/ 228 h 315232"/>
                <a:gd name="connsiteX6" fmla="*/ 806477 w 809078"/>
                <a:gd name="connsiteY6" fmla="*/ 44678 h 315232"/>
                <a:gd name="connsiteX7" fmla="*/ 698527 w 809078"/>
                <a:gd name="connsiteY7" fmla="*/ 58966 h 315232"/>
                <a:gd name="connsiteX8" fmla="*/ 392139 w 809078"/>
                <a:gd name="connsiteY8" fmla="*/ 235178 h 315232"/>
                <a:gd name="connsiteX9" fmla="*/ 250852 w 809078"/>
                <a:gd name="connsiteY9" fmla="*/ 308203 h 315232"/>
                <a:gd name="connsiteX10" fmla="*/ 27 w 809078"/>
                <a:gd name="connsiteY10" fmla="*/ 311378 h 31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078" h="315232">
                  <a:moveTo>
                    <a:pt x="27" y="311378"/>
                  </a:moveTo>
                  <a:cubicBezTo>
                    <a:pt x="2673" y="309261"/>
                    <a:pt x="199788" y="308467"/>
                    <a:pt x="266727" y="295503"/>
                  </a:cubicBezTo>
                  <a:cubicBezTo>
                    <a:pt x="333667" y="282538"/>
                    <a:pt x="336841" y="266928"/>
                    <a:pt x="401664" y="233591"/>
                  </a:cubicBezTo>
                  <a:cubicBezTo>
                    <a:pt x="466487" y="200254"/>
                    <a:pt x="595074" y="129345"/>
                    <a:pt x="655664" y="95478"/>
                  </a:cubicBezTo>
                  <a:cubicBezTo>
                    <a:pt x="716254" y="61611"/>
                    <a:pt x="745358" y="46266"/>
                    <a:pt x="765202" y="30391"/>
                  </a:cubicBezTo>
                  <a:cubicBezTo>
                    <a:pt x="785046" y="14516"/>
                    <a:pt x="767848" y="-2153"/>
                    <a:pt x="774727" y="228"/>
                  </a:cubicBezTo>
                  <a:cubicBezTo>
                    <a:pt x="781606" y="2609"/>
                    <a:pt x="819177" y="34888"/>
                    <a:pt x="806477" y="44678"/>
                  </a:cubicBezTo>
                  <a:cubicBezTo>
                    <a:pt x="793777" y="54468"/>
                    <a:pt x="767583" y="27216"/>
                    <a:pt x="698527" y="58966"/>
                  </a:cubicBezTo>
                  <a:cubicBezTo>
                    <a:pt x="629471" y="90716"/>
                    <a:pt x="466751" y="193639"/>
                    <a:pt x="392139" y="235178"/>
                  </a:cubicBezTo>
                  <a:cubicBezTo>
                    <a:pt x="317527" y="276717"/>
                    <a:pt x="314616" y="296032"/>
                    <a:pt x="250852" y="308203"/>
                  </a:cubicBezTo>
                  <a:cubicBezTo>
                    <a:pt x="187088" y="320374"/>
                    <a:pt x="-2619" y="313495"/>
                    <a:pt x="27" y="311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0E71075A-0C3E-4DF8-924D-59915B14D201}"/>
                </a:ext>
              </a:extLst>
            </p:cNvPr>
            <p:cNvSpPr/>
            <p:nvPr/>
          </p:nvSpPr>
          <p:spPr>
            <a:xfrm>
              <a:off x="2530932" y="6422963"/>
              <a:ext cx="391704" cy="231018"/>
            </a:xfrm>
            <a:custGeom>
              <a:avLst/>
              <a:gdLst>
                <a:gd name="connsiteX0" fmla="*/ 1131 w 391704"/>
                <a:gd name="connsiteY0" fmla="*/ 41337 h 231018"/>
                <a:gd name="connsiteX1" fmla="*/ 15418 w 391704"/>
                <a:gd name="connsiteY1" fmla="*/ 149287 h 231018"/>
                <a:gd name="connsiteX2" fmla="*/ 75743 w 391704"/>
                <a:gd name="connsiteY2" fmla="*/ 228662 h 231018"/>
                <a:gd name="connsiteX3" fmla="*/ 110668 w 391704"/>
                <a:gd name="connsiteY3" fmla="*/ 190562 h 231018"/>
                <a:gd name="connsiteX4" fmla="*/ 391656 w 391704"/>
                <a:gd name="connsiteY4" fmla="*/ 62 h 231018"/>
                <a:gd name="connsiteX5" fmla="*/ 132893 w 391704"/>
                <a:gd name="connsiteY5" fmla="*/ 169925 h 231018"/>
                <a:gd name="connsiteX6" fmla="*/ 72568 w 391704"/>
                <a:gd name="connsiteY6" fmla="*/ 204850 h 231018"/>
                <a:gd name="connsiteX7" fmla="*/ 37643 w 391704"/>
                <a:gd name="connsiteY7" fmla="*/ 168337 h 231018"/>
                <a:gd name="connsiteX8" fmla="*/ 1131 w 391704"/>
                <a:gd name="connsiteY8" fmla="*/ 41337 h 23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04" h="231018">
                  <a:moveTo>
                    <a:pt x="1131" y="41337"/>
                  </a:moveTo>
                  <a:cubicBezTo>
                    <a:pt x="-2573" y="38162"/>
                    <a:pt x="2983" y="118066"/>
                    <a:pt x="15418" y="149287"/>
                  </a:cubicBezTo>
                  <a:cubicBezTo>
                    <a:pt x="27853" y="180508"/>
                    <a:pt x="59868" y="221783"/>
                    <a:pt x="75743" y="228662"/>
                  </a:cubicBezTo>
                  <a:cubicBezTo>
                    <a:pt x="91618" y="235541"/>
                    <a:pt x="58016" y="228662"/>
                    <a:pt x="110668" y="190562"/>
                  </a:cubicBezTo>
                  <a:cubicBezTo>
                    <a:pt x="163320" y="152462"/>
                    <a:pt x="387952" y="3501"/>
                    <a:pt x="391656" y="62"/>
                  </a:cubicBezTo>
                  <a:cubicBezTo>
                    <a:pt x="395360" y="-3377"/>
                    <a:pt x="186074" y="135794"/>
                    <a:pt x="132893" y="169925"/>
                  </a:cubicBezTo>
                  <a:cubicBezTo>
                    <a:pt x="79712" y="204056"/>
                    <a:pt x="88443" y="205115"/>
                    <a:pt x="72568" y="204850"/>
                  </a:cubicBezTo>
                  <a:cubicBezTo>
                    <a:pt x="56693" y="204585"/>
                    <a:pt x="49549" y="194531"/>
                    <a:pt x="37643" y="168337"/>
                  </a:cubicBezTo>
                  <a:cubicBezTo>
                    <a:pt x="25737" y="142143"/>
                    <a:pt x="4835" y="44512"/>
                    <a:pt x="1131" y="4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6935C6C6-94BB-4DDE-8CD4-50CFF5FFF611}"/>
                </a:ext>
              </a:extLst>
            </p:cNvPr>
            <p:cNvSpPr/>
            <p:nvPr/>
          </p:nvSpPr>
          <p:spPr>
            <a:xfrm>
              <a:off x="2604475" y="6301500"/>
              <a:ext cx="546881" cy="459923"/>
            </a:xfrm>
            <a:custGeom>
              <a:avLst/>
              <a:gdLst>
                <a:gd name="connsiteX0" fmla="*/ 546713 w 546881"/>
                <a:gd name="connsiteY0" fmla="*/ 875 h 459923"/>
                <a:gd name="connsiteX1" fmla="*/ 265725 w 546881"/>
                <a:gd name="connsiteY1" fmla="*/ 270750 h 459923"/>
                <a:gd name="connsiteX2" fmla="*/ 153013 w 546881"/>
                <a:gd name="connsiteY2" fmla="*/ 448550 h 459923"/>
                <a:gd name="connsiteX3" fmla="*/ 114913 w 546881"/>
                <a:gd name="connsiteY3" fmla="*/ 419975 h 459923"/>
                <a:gd name="connsiteX4" fmla="*/ 613 w 546881"/>
                <a:gd name="connsiteY4" fmla="*/ 350125 h 459923"/>
                <a:gd name="connsiteX5" fmla="*/ 170475 w 546881"/>
                <a:gd name="connsiteY5" fmla="*/ 459663 h 459923"/>
                <a:gd name="connsiteX6" fmla="*/ 222863 w 546881"/>
                <a:gd name="connsiteY6" fmla="*/ 367588 h 459923"/>
                <a:gd name="connsiteX7" fmla="*/ 546713 w 546881"/>
                <a:gd name="connsiteY7" fmla="*/ 875 h 4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881" h="459923">
                  <a:moveTo>
                    <a:pt x="546713" y="875"/>
                  </a:moveTo>
                  <a:cubicBezTo>
                    <a:pt x="553857" y="-15265"/>
                    <a:pt x="331342" y="196138"/>
                    <a:pt x="265725" y="270750"/>
                  </a:cubicBezTo>
                  <a:cubicBezTo>
                    <a:pt x="200108" y="345362"/>
                    <a:pt x="178148" y="423679"/>
                    <a:pt x="153013" y="448550"/>
                  </a:cubicBezTo>
                  <a:cubicBezTo>
                    <a:pt x="127878" y="473421"/>
                    <a:pt x="140313" y="436379"/>
                    <a:pt x="114913" y="419975"/>
                  </a:cubicBezTo>
                  <a:cubicBezTo>
                    <a:pt x="89513" y="403571"/>
                    <a:pt x="-8647" y="343510"/>
                    <a:pt x="613" y="350125"/>
                  </a:cubicBezTo>
                  <a:cubicBezTo>
                    <a:pt x="9873" y="356740"/>
                    <a:pt x="133433" y="456753"/>
                    <a:pt x="170475" y="459663"/>
                  </a:cubicBezTo>
                  <a:cubicBezTo>
                    <a:pt x="207517" y="462574"/>
                    <a:pt x="162538" y="441671"/>
                    <a:pt x="222863" y="367588"/>
                  </a:cubicBezTo>
                  <a:cubicBezTo>
                    <a:pt x="283188" y="293505"/>
                    <a:pt x="539569" y="17015"/>
                    <a:pt x="546713" y="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6410612A-858B-46C8-8030-FFBC22958BE2}"/>
                </a:ext>
              </a:extLst>
            </p:cNvPr>
            <p:cNvSpPr/>
            <p:nvPr/>
          </p:nvSpPr>
          <p:spPr>
            <a:xfrm>
              <a:off x="2821878" y="6195602"/>
              <a:ext cx="502921" cy="680184"/>
            </a:xfrm>
            <a:custGeom>
              <a:avLst/>
              <a:gdLst>
                <a:gd name="connsiteX0" fmla="*/ 502347 w 502921"/>
                <a:gd name="connsiteY0" fmla="*/ 1998 h 680184"/>
                <a:gd name="connsiteX1" fmla="*/ 294385 w 502921"/>
                <a:gd name="connsiteY1" fmla="*/ 119473 h 680184"/>
                <a:gd name="connsiteX2" fmla="*/ 14985 w 502921"/>
                <a:gd name="connsiteY2" fmla="*/ 597311 h 680184"/>
                <a:gd name="connsiteX3" fmla="*/ 37210 w 502921"/>
                <a:gd name="connsiteY3" fmla="*/ 678273 h 680184"/>
                <a:gd name="connsiteX4" fmla="*/ 30860 w 502921"/>
                <a:gd name="connsiteY4" fmla="*/ 576673 h 680184"/>
                <a:gd name="connsiteX5" fmla="*/ 122935 w 502921"/>
                <a:gd name="connsiteY5" fmla="*/ 357598 h 680184"/>
                <a:gd name="connsiteX6" fmla="*/ 348360 w 502921"/>
                <a:gd name="connsiteY6" fmla="*/ 68673 h 680184"/>
                <a:gd name="connsiteX7" fmla="*/ 502347 w 502921"/>
                <a:gd name="connsiteY7" fmla="*/ 1998 h 68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921" h="680184">
                  <a:moveTo>
                    <a:pt x="502347" y="1998"/>
                  </a:moveTo>
                  <a:cubicBezTo>
                    <a:pt x="493351" y="10465"/>
                    <a:pt x="375612" y="20254"/>
                    <a:pt x="294385" y="119473"/>
                  </a:cubicBezTo>
                  <a:cubicBezTo>
                    <a:pt x="213158" y="218692"/>
                    <a:pt x="57847" y="504178"/>
                    <a:pt x="14985" y="597311"/>
                  </a:cubicBezTo>
                  <a:cubicBezTo>
                    <a:pt x="-27878" y="690444"/>
                    <a:pt x="34564" y="681713"/>
                    <a:pt x="37210" y="678273"/>
                  </a:cubicBezTo>
                  <a:cubicBezTo>
                    <a:pt x="39856" y="674833"/>
                    <a:pt x="16573" y="630119"/>
                    <a:pt x="30860" y="576673"/>
                  </a:cubicBezTo>
                  <a:cubicBezTo>
                    <a:pt x="45147" y="523227"/>
                    <a:pt x="70018" y="442265"/>
                    <a:pt x="122935" y="357598"/>
                  </a:cubicBezTo>
                  <a:cubicBezTo>
                    <a:pt x="175852" y="272931"/>
                    <a:pt x="284066" y="126087"/>
                    <a:pt x="348360" y="68673"/>
                  </a:cubicBezTo>
                  <a:cubicBezTo>
                    <a:pt x="412654" y="11259"/>
                    <a:pt x="511343" y="-6469"/>
                    <a:pt x="502347" y="1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7835AD32-1650-40A5-8CF3-39988D52DD3D}"/>
                </a:ext>
              </a:extLst>
            </p:cNvPr>
            <p:cNvSpPr/>
            <p:nvPr/>
          </p:nvSpPr>
          <p:spPr>
            <a:xfrm>
              <a:off x="2867023" y="6887916"/>
              <a:ext cx="215847" cy="555527"/>
            </a:xfrm>
            <a:custGeom>
              <a:avLst/>
              <a:gdLst>
                <a:gd name="connsiteX0" fmla="*/ 2 w 215847"/>
                <a:gd name="connsiteY0" fmla="*/ 247 h 555527"/>
                <a:gd name="connsiteX1" fmla="*/ 98427 w 215847"/>
                <a:gd name="connsiteY1" fmla="*/ 278059 h 555527"/>
                <a:gd name="connsiteX2" fmla="*/ 214315 w 215847"/>
                <a:gd name="connsiteY2" fmla="*/ 552697 h 555527"/>
                <a:gd name="connsiteX3" fmla="*/ 160340 w 215847"/>
                <a:gd name="connsiteY3" fmla="*/ 409822 h 555527"/>
                <a:gd name="connsiteX4" fmla="*/ 95252 w 215847"/>
                <a:gd name="connsiteY4" fmla="*/ 232022 h 555527"/>
                <a:gd name="connsiteX5" fmla="*/ 2 w 215847"/>
                <a:gd name="connsiteY5" fmla="*/ 247 h 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847" h="555527">
                  <a:moveTo>
                    <a:pt x="2" y="247"/>
                  </a:moveTo>
                  <a:cubicBezTo>
                    <a:pt x="531" y="7920"/>
                    <a:pt x="62708" y="185984"/>
                    <a:pt x="98427" y="278059"/>
                  </a:cubicBezTo>
                  <a:cubicBezTo>
                    <a:pt x="134146" y="370134"/>
                    <a:pt x="203996" y="530736"/>
                    <a:pt x="214315" y="552697"/>
                  </a:cubicBezTo>
                  <a:cubicBezTo>
                    <a:pt x="224634" y="574658"/>
                    <a:pt x="180184" y="463268"/>
                    <a:pt x="160340" y="409822"/>
                  </a:cubicBezTo>
                  <a:cubicBezTo>
                    <a:pt x="140496" y="356376"/>
                    <a:pt x="119329" y="298697"/>
                    <a:pt x="95252" y="232022"/>
                  </a:cubicBezTo>
                  <a:cubicBezTo>
                    <a:pt x="71175" y="165347"/>
                    <a:pt x="-527" y="-7426"/>
                    <a:pt x="2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7B749D38-F268-4FF2-8DFE-DACF4A560C22}"/>
                </a:ext>
              </a:extLst>
            </p:cNvPr>
            <p:cNvSpPr/>
            <p:nvPr/>
          </p:nvSpPr>
          <p:spPr>
            <a:xfrm>
              <a:off x="2828748" y="6864593"/>
              <a:ext cx="276190" cy="660486"/>
            </a:xfrm>
            <a:custGeom>
              <a:avLst/>
              <a:gdLst>
                <a:gd name="connsiteX0" fmla="*/ 16052 w 276190"/>
                <a:gd name="connsiteY0" fmla="*/ 1345 h 660486"/>
                <a:gd name="connsiteX1" fmla="*/ 11290 w 276190"/>
                <a:gd name="connsiteY1" fmla="*/ 118820 h 660486"/>
                <a:gd name="connsiteX2" fmla="*/ 109715 w 276190"/>
                <a:gd name="connsiteY2" fmla="*/ 344245 h 660486"/>
                <a:gd name="connsiteX3" fmla="*/ 270052 w 276190"/>
                <a:gd name="connsiteY3" fmla="*/ 653807 h 660486"/>
                <a:gd name="connsiteX4" fmla="*/ 220840 w 276190"/>
                <a:gd name="connsiteY4" fmla="*/ 518870 h 660486"/>
                <a:gd name="connsiteX5" fmla="*/ 16052 w 276190"/>
                <a:gd name="connsiteY5" fmla="*/ 88657 h 660486"/>
                <a:gd name="connsiteX6" fmla="*/ 16052 w 276190"/>
                <a:gd name="connsiteY6" fmla="*/ 1345 h 6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90" h="660486">
                  <a:moveTo>
                    <a:pt x="16052" y="1345"/>
                  </a:moveTo>
                  <a:cubicBezTo>
                    <a:pt x="15258" y="6372"/>
                    <a:pt x="-4321" y="61670"/>
                    <a:pt x="11290" y="118820"/>
                  </a:cubicBezTo>
                  <a:cubicBezTo>
                    <a:pt x="26901" y="175970"/>
                    <a:pt x="66588" y="255081"/>
                    <a:pt x="109715" y="344245"/>
                  </a:cubicBezTo>
                  <a:cubicBezTo>
                    <a:pt x="152842" y="433409"/>
                    <a:pt x="251531" y="624703"/>
                    <a:pt x="270052" y="653807"/>
                  </a:cubicBezTo>
                  <a:cubicBezTo>
                    <a:pt x="288573" y="682911"/>
                    <a:pt x="263173" y="613062"/>
                    <a:pt x="220840" y="518870"/>
                  </a:cubicBezTo>
                  <a:cubicBezTo>
                    <a:pt x="178507" y="424678"/>
                    <a:pt x="52564" y="175969"/>
                    <a:pt x="16052" y="88657"/>
                  </a:cubicBezTo>
                  <a:cubicBezTo>
                    <a:pt x="-20460" y="1345"/>
                    <a:pt x="16846" y="-3682"/>
                    <a:pt x="16052" y="1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E2FB616-F767-4863-910A-E7DEC8E9245D}"/>
                </a:ext>
              </a:extLst>
            </p:cNvPr>
            <p:cNvSpPr/>
            <p:nvPr/>
          </p:nvSpPr>
          <p:spPr>
            <a:xfrm>
              <a:off x="3517635" y="6611652"/>
              <a:ext cx="121832" cy="601960"/>
            </a:xfrm>
            <a:custGeom>
              <a:avLst/>
              <a:gdLst>
                <a:gd name="connsiteX0" fmla="*/ 1853 w 121832"/>
                <a:gd name="connsiteY0" fmla="*/ 5048 h 601960"/>
                <a:gd name="connsiteX1" fmla="*/ 116153 w 121832"/>
                <a:gd name="connsiteY1" fmla="*/ 573373 h 601960"/>
                <a:gd name="connsiteX2" fmla="*/ 98690 w 121832"/>
                <a:gd name="connsiteY2" fmla="*/ 495586 h 601960"/>
                <a:gd name="connsiteX3" fmla="*/ 47890 w 121832"/>
                <a:gd name="connsiteY3" fmla="*/ 306673 h 601960"/>
                <a:gd name="connsiteX4" fmla="*/ 1853 w 121832"/>
                <a:gd name="connsiteY4" fmla="*/ 5048 h 60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32" h="601960">
                  <a:moveTo>
                    <a:pt x="1853" y="5048"/>
                  </a:moveTo>
                  <a:cubicBezTo>
                    <a:pt x="13230" y="49498"/>
                    <a:pt x="100014" y="491617"/>
                    <a:pt x="116153" y="573373"/>
                  </a:cubicBezTo>
                  <a:cubicBezTo>
                    <a:pt x="132292" y="655129"/>
                    <a:pt x="110067" y="540036"/>
                    <a:pt x="98690" y="495586"/>
                  </a:cubicBezTo>
                  <a:cubicBezTo>
                    <a:pt x="87313" y="451136"/>
                    <a:pt x="61119" y="391340"/>
                    <a:pt x="47890" y="306673"/>
                  </a:cubicBezTo>
                  <a:cubicBezTo>
                    <a:pt x="34661" y="222006"/>
                    <a:pt x="-9524" y="-39402"/>
                    <a:pt x="1853" y="50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82A2A64C-58EA-4BEE-98E6-0F21EF917052}"/>
                </a:ext>
              </a:extLst>
            </p:cNvPr>
            <p:cNvSpPr/>
            <p:nvPr/>
          </p:nvSpPr>
          <p:spPr>
            <a:xfrm>
              <a:off x="3425793" y="6437394"/>
              <a:ext cx="78005" cy="567343"/>
            </a:xfrm>
            <a:custGeom>
              <a:avLst/>
              <a:gdLst>
                <a:gd name="connsiteX0" fmla="*/ 32 w 78005"/>
                <a:gd name="connsiteY0" fmla="*/ 3094 h 567343"/>
                <a:gd name="connsiteX1" fmla="*/ 47657 w 78005"/>
                <a:gd name="connsiteY1" fmla="*/ 263444 h 567343"/>
                <a:gd name="connsiteX2" fmla="*/ 57182 w 78005"/>
                <a:gd name="connsiteY2" fmla="*/ 530144 h 567343"/>
                <a:gd name="connsiteX3" fmla="*/ 77820 w 78005"/>
                <a:gd name="connsiteY3" fmla="*/ 552369 h 567343"/>
                <a:gd name="connsiteX4" fmla="*/ 66707 w 78005"/>
                <a:gd name="connsiteY4" fmla="*/ 407906 h 567343"/>
                <a:gd name="connsiteX5" fmla="*/ 55595 w 78005"/>
                <a:gd name="connsiteY5" fmla="*/ 138031 h 567343"/>
                <a:gd name="connsiteX6" fmla="*/ 32 w 78005"/>
                <a:gd name="connsiteY6" fmla="*/ 3094 h 5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05" h="567343">
                  <a:moveTo>
                    <a:pt x="32" y="3094"/>
                  </a:moveTo>
                  <a:cubicBezTo>
                    <a:pt x="-1291" y="23996"/>
                    <a:pt x="38132" y="175602"/>
                    <a:pt x="47657" y="263444"/>
                  </a:cubicBezTo>
                  <a:cubicBezTo>
                    <a:pt x="57182" y="351286"/>
                    <a:pt x="52155" y="481990"/>
                    <a:pt x="57182" y="530144"/>
                  </a:cubicBezTo>
                  <a:cubicBezTo>
                    <a:pt x="62209" y="578298"/>
                    <a:pt x="76233" y="572742"/>
                    <a:pt x="77820" y="552369"/>
                  </a:cubicBezTo>
                  <a:cubicBezTo>
                    <a:pt x="79407" y="531996"/>
                    <a:pt x="70411" y="476962"/>
                    <a:pt x="66707" y="407906"/>
                  </a:cubicBezTo>
                  <a:cubicBezTo>
                    <a:pt x="63003" y="338850"/>
                    <a:pt x="66972" y="204441"/>
                    <a:pt x="55595" y="138031"/>
                  </a:cubicBezTo>
                  <a:cubicBezTo>
                    <a:pt x="44218" y="71621"/>
                    <a:pt x="1355" y="-17808"/>
                    <a:pt x="32" y="30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DAAE1C97-221F-4FB9-9ACF-82C516FEDD3F}"/>
                </a:ext>
              </a:extLst>
            </p:cNvPr>
            <p:cNvSpPr/>
            <p:nvPr/>
          </p:nvSpPr>
          <p:spPr>
            <a:xfrm>
              <a:off x="3617870" y="7199863"/>
              <a:ext cx="75477" cy="397228"/>
            </a:xfrm>
            <a:custGeom>
              <a:avLst/>
              <a:gdLst>
                <a:gd name="connsiteX0" fmla="*/ 25443 w 75477"/>
                <a:gd name="connsiteY0" fmla="*/ 1037 h 397228"/>
                <a:gd name="connsiteX1" fmla="*/ 58780 w 75477"/>
                <a:gd name="connsiteY1" fmla="*/ 226462 h 397228"/>
                <a:gd name="connsiteX2" fmla="*/ 50843 w 75477"/>
                <a:gd name="connsiteY2" fmla="*/ 320125 h 397228"/>
                <a:gd name="connsiteX3" fmla="*/ 43 w 75477"/>
                <a:gd name="connsiteY3" fmla="*/ 396325 h 397228"/>
                <a:gd name="connsiteX4" fmla="*/ 60368 w 75477"/>
                <a:gd name="connsiteY4" fmla="*/ 359812 h 397228"/>
                <a:gd name="connsiteX5" fmla="*/ 73068 w 75477"/>
                <a:gd name="connsiteY5" fmla="*/ 326475 h 397228"/>
                <a:gd name="connsiteX6" fmla="*/ 25443 w 75477"/>
                <a:gd name="connsiteY6" fmla="*/ 1037 h 39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77" h="397228">
                  <a:moveTo>
                    <a:pt x="25443" y="1037"/>
                  </a:moveTo>
                  <a:cubicBezTo>
                    <a:pt x="23062" y="-15632"/>
                    <a:pt x="54547" y="173281"/>
                    <a:pt x="58780" y="226462"/>
                  </a:cubicBezTo>
                  <a:cubicBezTo>
                    <a:pt x="63013" y="279643"/>
                    <a:pt x="60632" y="291815"/>
                    <a:pt x="50843" y="320125"/>
                  </a:cubicBezTo>
                  <a:cubicBezTo>
                    <a:pt x="41054" y="348435"/>
                    <a:pt x="-1544" y="389711"/>
                    <a:pt x="43" y="396325"/>
                  </a:cubicBezTo>
                  <a:cubicBezTo>
                    <a:pt x="1630" y="402939"/>
                    <a:pt x="48197" y="371454"/>
                    <a:pt x="60368" y="359812"/>
                  </a:cubicBezTo>
                  <a:cubicBezTo>
                    <a:pt x="72539" y="348170"/>
                    <a:pt x="79418" y="391298"/>
                    <a:pt x="73068" y="326475"/>
                  </a:cubicBezTo>
                  <a:cubicBezTo>
                    <a:pt x="66718" y="261652"/>
                    <a:pt x="27824" y="17706"/>
                    <a:pt x="25443" y="1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D6E76B21-8D1D-4455-A90C-607D689077B4}"/>
                </a:ext>
              </a:extLst>
            </p:cNvPr>
            <p:cNvSpPr/>
            <p:nvPr/>
          </p:nvSpPr>
          <p:spPr>
            <a:xfrm>
              <a:off x="3506764" y="6998951"/>
              <a:ext cx="112895" cy="603616"/>
            </a:xfrm>
            <a:custGeom>
              <a:avLst/>
              <a:gdLst>
                <a:gd name="connsiteX0" fmla="*/ 24 w 112895"/>
                <a:gd name="connsiteY0" fmla="*/ 337 h 603616"/>
                <a:gd name="connsiteX1" fmla="*/ 42886 w 112895"/>
                <a:gd name="connsiteY1" fmla="*/ 362287 h 603616"/>
                <a:gd name="connsiteX2" fmla="*/ 60349 w 112895"/>
                <a:gd name="connsiteY2" fmla="*/ 538499 h 603616"/>
                <a:gd name="connsiteX3" fmla="*/ 112736 w 112895"/>
                <a:gd name="connsiteY3" fmla="*/ 603587 h 603616"/>
                <a:gd name="connsiteX4" fmla="*/ 76224 w 112895"/>
                <a:gd name="connsiteY4" fmla="*/ 546437 h 603616"/>
                <a:gd name="connsiteX5" fmla="*/ 63524 w 112895"/>
                <a:gd name="connsiteY5" fmla="*/ 511512 h 603616"/>
                <a:gd name="connsiteX6" fmla="*/ 63524 w 112895"/>
                <a:gd name="connsiteY6" fmla="*/ 494049 h 603616"/>
                <a:gd name="connsiteX7" fmla="*/ 109561 w 112895"/>
                <a:gd name="connsiteY7" fmla="*/ 582949 h 603616"/>
                <a:gd name="connsiteX8" fmla="*/ 69874 w 112895"/>
                <a:gd name="connsiteY8" fmla="*/ 497224 h 603616"/>
                <a:gd name="connsiteX9" fmla="*/ 49236 w 112895"/>
                <a:gd name="connsiteY9" fmla="*/ 300374 h 603616"/>
                <a:gd name="connsiteX10" fmla="*/ 24 w 112895"/>
                <a:gd name="connsiteY10" fmla="*/ 337 h 60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95" h="603616">
                  <a:moveTo>
                    <a:pt x="24" y="337"/>
                  </a:moveTo>
                  <a:cubicBezTo>
                    <a:pt x="-1034" y="10656"/>
                    <a:pt x="32832" y="272593"/>
                    <a:pt x="42886" y="362287"/>
                  </a:cubicBezTo>
                  <a:cubicBezTo>
                    <a:pt x="52940" y="451981"/>
                    <a:pt x="48707" y="498282"/>
                    <a:pt x="60349" y="538499"/>
                  </a:cubicBezTo>
                  <a:cubicBezTo>
                    <a:pt x="71991" y="578716"/>
                    <a:pt x="110090" y="602264"/>
                    <a:pt x="112736" y="603587"/>
                  </a:cubicBezTo>
                  <a:cubicBezTo>
                    <a:pt x="115382" y="604910"/>
                    <a:pt x="84426" y="561783"/>
                    <a:pt x="76224" y="546437"/>
                  </a:cubicBezTo>
                  <a:cubicBezTo>
                    <a:pt x="68022" y="531091"/>
                    <a:pt x="65641" y="520243"/>
                    <a:pt x="63524" y="511512"/>
                  </a:cubicBezTo>
                  <a:cubicBezTo>
                    <a:pt x="61407" y="502781"/>
                    <a:pt x="55851" y="482143"/>
                    <a:pt x="63524" y="494049"/>
                  </a:cubicBezTo>
                  <a:cubicBezTo>
                    <a:pt x="71197" y="505955"/>
                    <a:pt x="108503" y="582420"/>
                    <a:pt x="109561" y="582949"/>
                  </a:cubicBezTo>
                  <a:cubicBezTo>
                    <a:pt x="110619" y="583478"/>
                    <a:pt x="79928" y="544320"/>
                    <a:pt x="69874" y="497224"/>
                  </a:cubicBezTo>
                  <a:cubicBezTo>
                    <a:pt x="59820" y="450128"/>
                    <a:pt x="65905" y="381601"/>
                    <a:pt x="49236" y="300374"/>
                  </a:cubicBezTo>
                  <a:cubicBezTo>
                    <a:pt x="32567" y="219147"/>
                    <a:pt x="1082" y="-9982"/>
                    <a:pt x="24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45A30AB8-6BBC-4418-AD75-3CDCC00EDAEF}"/>
                </a:ext>
              </a:extLst>
            </p:cNvPr>
            <p:cNvSpPr/>
            <p:nvPr/>
          </p:nvSpPr>
          <p:spPr>
            <a:xfrm>
              <a:off x="3528569" y="7002396"/>
              <a:ext cx="72030" cy="519050"/>
            </a:xfrm>
            <a:custGeom>
              <a:avLst/>
              <a:gdLst>
                <a:gd name="connsiteX0" fmla="*/ 444 w 72030"/>
                <a:gd name="connsiteY0" fmla="*/ 67 h 519050"/>
                <a:gd name="connsiteX1" fmla="*/ 13144 w 72030"/>
                <a:gd name="connsiteY1" fmla="*/ 200092 h 519050"/>
                <a:gd name="connsiteX2" fmla="*/ 33781 w 72030"/>
                <a:gd name="connsiteY2" fmla="*/ 319154 h 519050"/>
                <a:gd name="connsiteX3" fmla="*/ 70294 w 72030"/>
                <a:gd name="connsiteY3" fmla="*/ 514417 h 519050"/>
                <a:gd name="connsiteX4" fmla="*/ 62356 w 72030"/>
                <a:gd name="connsiteY4" fmla="*/ 438217 h 519050"/>
                <a:gd name="connsiteX5" fmla="*/ 29019 w 72030"/>
                <a:gd name="connsiteY5" fmla="*/ 222317 h 519050"/>
                <a:gd name="connsiteX6" fmla="*/ 444 w 72030"/>
                <a:gd name="connsiteY6" fmla="*/ 67 h 5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0" h="519050">
                  <a:moveTo>
                    <a:pt x="444" y="67"/>
                  </a:moveTo>
                  <a:cubicBezTo>
                    <a:pt x="-2202" y="-3637"/>
                    <a:pt x="7588" y="146911"/>
                    <a:pt x="13144" y="200092"/>
                  </a:cubicBezTo>
                  <a:cubicBezTo>
                    <a:pt x="18700" y="253273"/>
                    <a:pt x="24256" y="266767"/>
                    <a:pt x="33781" y="319154"/>
                  </a:cubicBezTo>
                  <a:cubicBezTo>
                    <a:pt x="43306" y="371541"/>
                    <a:pt x="65532" y="494573"/>
                    <a:pt x="70294" y="514417"/>
                  </a:cubicBezTo>
                  <a:cubicBezTo>
                    <a:pt x="75056" y="534261"/>
                    <a:pt x="69235" y="486900"/>
                    <a:pt x="62356" y="438217"/>
                  </a:cubicBezTo>
                  <a:cubicBezTo>
                    <a:pt x="55477" y="389534"/>
                    <a:pt x="39867" y="293754"/>
                    <a:pt x="29019" y="222317"/>
                  </a:cubicBezTo>
                  <a:cubicBezTo>
                    <a:pt x="18171" y="150880"/>
                    <a:pt x="3090" y="3771"/>
                    <a:pt x="44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38B42875-E205-4729-BBB2-DF0FF2B65BDE}"/>
                </a:ext>
              </a:extLst>
            </p:cNvPr>
            <p:cNvSpPr/>
            <p:nvPr/>
          </p:nvSpPr>
          <p:spPr>
            <a:xfrm>
              <a:off x="2298334" y="6559550"/>
              <a:ext cx="235628" cy="318614"/>
            </a:xfrm>
            <a:custGeom>
              <a:avLst/>
              <a:gdLst>
                <a:gd name="connsiteX0" fmla="*/ 235316 w 235628"/>
                <a:gd name="connsiteY0" fmla="*/ 0 h 318614"/>
                <a:gd name="connsiteX1" fmla="*/ 51166 w 235628"/>
                <a:gd name="connsiteY1" fmla="*/ 281517 h 318614"/>
                <a:gd name="connsiteX2" fmla="*/ 76566 w 235628"/>
                <a:gd name="connsiteY2" fmla="*/ 315383 h 318614"/>
                <a:gd name="connsiteX3" fmla="*/ 178166 w 235628"/>
                <a:gd name="connsiteY3" fmla="*/ 281517 h 318614"/>
                <a:gd name="connsiteX4" fmla="*/ 186633 w 235628"/>
                <a:gd name="connsiteY4" fmla="*/ 211667 h 318614"/>
                <a:gd name="connsiteX5" fmla="*/ 366 w 235628"/>
                <a:gd name="connsiteY5" fmla="*/ 281517 h 318614"/>
                <a:gd name="connsiteX6" fmla="*/ 235316 w 235628"/>
                <a:gd name="connsiteY6" fmla="*/ 0 h 31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628" h="318614">
                  <a:moveTo>
                    <a:pt x="235316" y="0"/>
                  </a:moveTo>
                  <a:cubicBezTo>
                    <a:pt x="243783" y="0"/>
                    <a:pt x="77624" y="228953"/>
                    <a:pt x="51166" y="281517"/>
                  </a:cubicBezTo>
                  <a:cubicBezTo>
                    <a:pt x="24708" y="334081"/>
                    <a:pt x="55399" y="315383"/>
                    <a:pt x="76566" y="315383"/>
                  </a:cubicBezTo>
                  <a:cubicBezTo>
                    <a:pt x="97733" y="315383"/>
                    <a:pt x="159821" y="298803"/>
                    <a:pt x="178166" y="281517"/>
                  </a:cubicBezTo>
                  <a:cubicBezTo>
                    <a:pt x="196510" y="264231"/>
                    <a:pt x="216266" y="211667"/>
                    <a:pt x="186633" y="211667"/>
                  </a:cubicBezTo>
                  <a:cubicBezTo>
                    <a:pt x="157000" y="211667"/>
                    <a:pt x="-8806" y="312562"/>
                    <a:pt x="366" y="281517"/>
                  </a:cubicBezTo>
                  <a:cubicBezTo>
                    <a:pt x="9538" y="250472"/>
                    <a:pt x="226849" y="0"/>
                    <a:pt x="2353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EEF73D3A-BEB2-4FD8-868B-6EAC1597E821}"/>
                </a:ext>
              </a:extLst>
            </p:cNvPr>
            <p:cNvSpPr/>
            <p:nvPr/>
          </p:nvSpPr>
          <p:spPr>
            <a:xfrm>
              <a:off x="2315184" y="6742964"/>
              <a:ext cx="398889" cy="517622"/>
            </a:xfrm>
            <a:custGeom>
              <a:avLst/>
              <a:gdLst>
                <a:gd name="connsiteX0" fmla="*/ 398383 w 398889"/>
                <a:gd name="connsiteY0" fmla="*/ 7086 h 517622"/>
                <a:gd name="connsiteX1" fmla="*/ 315833 w 398889"/>
                <a:gd name="connsiteY1" fmla="*/ 70586 h 517622"/>
                <a:gd name="connsiteX2" fmla="*/ 8916 w 398889"/>
                <a:gd name="connsiteY2" fmla="*/ 474869 h 517622"/>
                <a:gd name="connsiteX3" fmla="*/ 80883 w 398889"/>
                <a:gd name="connsiteY3" fmla="*/ 466403 h 517622"/>
                <a:gd name="connsiteX4" fmla="*/ 63949 w 398889"/>
                <a:gd name="connsiteY4" fmla="*/ 500269 h 517622"/>
                <a:gd name="connsiteX5" fmla="*/ 290433 w 398889"/>
                <a:gd name="connsiteY5" fmla="*/ 153136 h 517622"/>
                <a:gd name="connsiteX6" fmla="*/ 398383 w 398889"/>
                <a:gd name="connsiteY6" fmla="*/ 7086 h 5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889" h="517622">
                  <a:moveTo>
                    <a:pt x="398383" y="7086"/>
                  </a:moveTo>
                  <a:cubicBezTo>
                    <a:pt x="402616" y="-6672"/>
                    <a:pt x="380744" y="-7378"/>
                    <a:pt x="315833" y="70586"/>
                  </a:cubicBezTo>
                  <a:cubicBezTo>
                    <a:pt x="250922" y="148550"/>
                    <a:pt x="48074" y="408900"/>
                    <a:pt x="8916" y="474869"/>
                  </a:cubicBezTo>
                  <a:cubicBezTo>
                    <a:pt x="-30242" y="540838"/>
                    <a:pt x="71711" y="462170"/>
                    <a:pt x="80883" y="466403"/>
                  </a:cubicBezTo>
                  <a:cubicBezTo>
                    <a:pt x="90055" y="470636"/>
                    <a:pt x="29024" y="552480"/>
                    <a:pt x="63949" y="500269"/>
                  </a:cubicBezTo>
                  <a:cubicBezTo>
                    <a:pt x="98874" y="448058"/>
                    <a:pt x="236811" y="231100"/>
                    <a:pt x="290433" y="153136"/>
                  </a:cubicBezTo>
                  <a:cubicBezTo>
                    <a:pt x="344055" y="75172"/>
                    <a:pt x="394150" y="20844"/>
                    <a:pt x="398383" y="7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B59CF2C-80F4-4EF4-8EC4-73EDB5860121}"/>
                </a:ext>
              </a:extLst>
            </p:cNvPr>
            <p:cNvSpPr/>
            <p:nvPr/>
          </p:nvSpPr>
          <p:spPr>
            <a:xfrm>
              <a:off x="2365259" y="7442300"/>
              <a:ext cx="466841" cy="341157"/>
            </a:xfrm>
            <a:custGeom>
              <a:avLst/>
              <a:gdLst>
                <a:gd name="connsiteX0" fmla="*/ 15991 w 466841"/>
                <a:gd name="connsiteY0" fmla="*/ 2017 h 341157"/>
                <a:gd name="connsiteX1" fmla="*/ 191674 w 466841"/>
                <a:gd name="connsiteY1" fmla="*/ 205217 h 341157"/>
                <a:gd name="connsiteX2" fmla="*/ 466841 w 466841"/>
                <a:gd name="connsiteY2" fmla="*/ 306817 h 341157"/>
                <a:gd name="connsiteX3" fmla="*/ 193791 w 466841"/>
                <a:gd name="connsiteY3" fmla="*/ 239083 h 341157"/>
                <a:gd name="connsiteX4" fmla="*/ 411808 w 466841"/>
                <a:gd name="connsiteY4" fmla="*/ 338567 h 341157"/>
                <a:gd name="connsiteX5" fmla="*/ 51974 w 466841"/>
                <a:gd name="connsiteY5" fmla="*/ 112083 h 341157"/>
                <a:gd name="connsiteX6" fmla="*/ 15991 w 466841"/>
                <a:gd name="connsiteY6" fmla="*/ 2017 h 3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841" h="341157">
                  <a:moveTo>
                    <a:pt x="15991" y="2017"/>
                  </a:moveTo>
                  <a:cubicBezTo>
                    <a:pt x="39274" y="17539"/>
                    <a:pt x="116532" y="154417"/>
                    <a:pt x="191674" y="205217"/>
                  </a:cubicBezTo>
                  <a:cubicBezTo>
                    <a:pt x="266816" y="256017"/>
                    <a:pt x="466488" y="301173"/>
                    <a:pt x="466841" y="306817"/>
                  </a:cubicBezTo>
                  <a:cubicBezTo>
                    <a:pt x="467194" y="312461"/>
                    <a:pt x="202963" y="233791"/>
                    <a:pt x="193791" y="239083"/>
                  </a:cubicBezTo>
                  <a:cubicBezTo>
                    <a:pt x="184619" y="244375"/>
                    <a:pt x="435444" y="359734"/>
                    <a:pt x="411808" y="338567"/>
                  </a:cubicBezTo>
                  <a:cubicBezTo>
                    <a:pt x="388172" y="317400"/>
                    <a:pt x="116532" y="160061"/>
                    <a:pt x="51974" y="112083"/>
                  </a:cubicBezTo>
                  <a:cubicBezTo>
                    <a:pt x="-12584" y="64105"/>
                    <a:pt x="-7292" y="-13505"/>
                    <a:pt x="15991" y="2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86D96CB1-84CE-41B6-BAAF-3C5EE6E6F85E}"/>
                </a:ext>
              </a:extLst>
            </p:cNvPr>
            <p:cNvSpPr/>
            <p:nvPr/>
          </p:nvSpPr>
          <p:spPr>
            <a:xfrm>
              <a:off x="2409841" y="7589277"/>
              <a:ext cx="766634" cy="188771"/>
            </a:xfrm>
            <a:custGeom>
              <a:avLst/>
              <a:gdLst>
                <a:gd name="connsiteX0" fmla="*/ 9509 w 766634"/>
                <a:gd name="connsiteY0" fmla="*/ 1090 h 188771"/>
                <a:gd name="connsiteX1" fmla="*/ 64542 w 766634"/>
                <a:gd name="connsiteY1" fmla="*/ 45540 h 188771"/>
                <a:gd name="connsiteX2" fmla="*/ 305842 w 766634"/>
                <a:gd name="connsiteY2" fmla="*/ 172540 h 188771"/>
                <a:gd name="connsiteX3" fmla="*/ 555609 w 766634"/>
                <a:gd name="connsiteY3" fmla="*/ 185240 h 188771"/>
                <a:gd name="connsiteX4" fmla="*/ 765159 w 766634"/>
                <a:gd name="connsiteY4" fmla="*/ 155606 h 188771"/>
                <a:gd name="connsiteX5" fmla="*/ 447659 w 766634"/>
                <a:gd name="connsiteY5" fmla="*/ 147140 h 188771"/>
                <a:gd name="connsiteX6" fmla="*/ 223292 w 766634"/>
                <a:gd name="connsiteY6" fmla="*/ 83640 h 188771"/>
                <a:gd name="connsiteX7" fmla="*/ 9509 w 766634"/>
                <a:gd name="connsiteY7" fmla="*/ 1090 h 18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6634" h="188771">
                  <a:moveTo>
                    <a:pt x="9509" y="1090"/>
                  </a:moveTo>
                  <a:cubicBezTo>
                    <a:pt x="-16949" y="-5260"/>
                    <a:pt x="15153" y="16965"/>
                    <a:pt x="64542" y="45540"/>
                  </a:cubicBezTo>
                  <a:cubicBezTo>
                    <a:pt x="113931" y="74115"/>
                    <a:pt x="223998" y="149257"/>
                    <a:pt x="305842" y="172540"/>
                  </a:cubicBezTo>
                  <a:cubicBezTo>
                    <a:pt x="387686" y="195823"/>
                    <a:pt x="479056" y="188062"/>
                    <a:pt x="555609" y="185240"/>
                  </a:cubicBezTo>
                  <a:cubicBezTo>
                    <a:pt x="632162" y="182418"/>
                    <a:pt x="783151" y="161956"/>
                    <a:pt x="765159" y="155606"/>
                  </a:cubicBezTo>
                  <a:cubicBezTo>
                    <a:pt x="747167" y="149256"/>
                    <a:pt x="537970" y="159134"/>
                    <a:pt x="447659" y="147140"/>
                  </a:cubicBezTo>
                  <a:cubicBezTo>
                    <a:pt x="357348" y="135146"/>
                    <a:pt x="299492" y="108335"/>
                    <a:pt x="223292" y="83640"/>
                  </a:cubicBezTo>
                  <a:cubicBezTo>
                    <a:pt x="147092" y="58945"/>
                    <a:pt x="35967" y="7440"/>
                    <a:pt x="9509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52AC3FBE-8717-4EE6-B0F8-7A47A729CA73}"/>
                </a:ext>
              </a:extLst>
            </p:cNvPr>
            <p:cNvSpPr/>
            <p:nvPr/>
          </p:nvSpPr>
          <p:spPr>
            <a:xfrm>
              <a:off x="3059210" y="7559077"/>
              <a:ext cx="592225" cy="186691"/>
            </a:xfrm>
            <a:custGeom>
              <a:avLst/>
              <a:gdLst>
                <a:gd name="connsiteX0" fmla="*/ 16307 w 592225"/>
                <a:gd name="connsiteY0" fmla="*/ 181573 h 186691"/>
                <a:gd name="connsiteX1" fmla="*/ 79807 w 592225"/>
                <a:gd name="connsiteY1" fmla="*/ 177340 h 186691"/>
                <a:gd name="connsiteX2" fmla="*/ 376140 w 592225"/>
                <a:gd name="connsiteY2" fmla="*/ 137123 h 186691"/>
                <a:gd name="connsiteX3" fmla="*/ 589923 w 592225"/>
                <a:gd name="connsiteY3" fmla="*/ 1656 h 186691"/>
                <a:gd name="connsiteX4" fmla="*/ 479857 w 592225"/>
                <a:gd name="connsiteY4" fmla="*/ 65156 h 186691"/>
                <a:gd name="connsiteX5" fmla="*/ 331690 w 592225"/>
                <a:gd name="connsiteY5" fmla="*/ 115956 h 186691"/>
                <a:gd name="connsiteX6" fmla="*/ 16307 w 592225"/>
                <a:gd name="connsiteY6" fmla="*/ 181573 h 1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225" h="186691">
                  <a:moveTo>
                    <a:pt x="16307" y="181573"/>
                  </a:moveTo>
                  <a:cubicBezTo>
                    <a:pt x="-25673" y="191804"/>
                    <a:pt x="19835" y="184748"/>
                    <a:pt x="79807" y="177340"/>
                  </a:cubicBezTo>
                  <a:cubicBezTo>
                    <a:pt x="139779" y="169932"/>
                    <a:pt x="291121" y="166404"/>
                    <a:pt x="376140" y="137123"/>
                  </a:cubicBezTo>
                  <a:cubicBezTo>
                    <a:pt x="461159" y="107842"/>
                    <a:pt x="572637" y="13651"/>
                    <a:pt x="589923" y="1656"/>
                  </a:cubicBezTo>
                  <a:cubicBezTo>
                    <a:pt x="607209" y="-10339"/>
                    <a:pt x="522896" y="46106"/>
                    <a:pt x="479857" y="65156"/>
                  </a:cubicBezTo>
                  <a:cubicBezTo>
                    <a:pt x="436818" y="84206"/>
                    <a:pt x="404009" y="96553"/>
                    <a:pt x="331690" y="115956"/>
                  </a:cubicBezTo>
                  <a:cubicBezTo>
                    <a:pt x="259371" y="135359"/>
                    <a:pt x="58287" y="171342"/>
                    <a:pt x="16307" y="181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66006F5A-39BC-4845-8BE9-2DA707E14B85}"/>
                </a:ext>
              </a:extLst>
            </p:cNvPr>
            <p:cNvSpPr/>
            <p:nvPr/>
          </p:nvSpPr>
          <p:spPr>
            <a:xfrm>
              <a:off x="6527624" y="5812674"/>
              <a:ext cx="185174" cy="445375"/>
            </a:xfrm>
            <a:custGeom>
              <a:avLst/>
              <a:gdLst>
                <a:gd name="connsiteX0" fmla="*/ 184326 w 185174"/>
                <a:gd name="connsiteY0" fmla="*/ 5514 h 445375"/>
                <a:gd name="connsiteX1" fmla="*/ 124001 w 185174"/>
                <a:gd name="connsiteY1" fmla="*/ 84889 h 445375"/>
                <a:gd name="connsiteX2" fmla="*/ 54151 w 185174"/>
                <a:gd name="connsiteY2" fmla="*/ 257926 h 445375"/>
                <a:gd name="connsiteX3" fmla="*/ 176 w 185174"/>
                <a:gd name="connsiteY3" fmla="*/ 443664 h 445375"/>
                <a:gd name="connsiteX4" fmla="*/ 38276 w 185174"/>
                <a:gd name="connsiteY4" fmla="*/ 343651 h 445375"/>
                <a:gd name="connsiteX5" fmla="*/ 77964 w 185174"/>
                <a:gd name="connsiteY5" fmla="*/ 230939 h 445375"/>
                <a:gd name="connsiteX6" fmla="*/ 184326 w 185174"/>
                <a:gd name="connsiteY6" fmla="*/ 5514 h 4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74" h="445375">
                  <a:moveTo>
                    <a:pt x="184326" y="5514"/>
                  </a:moveTo>
                  <a:cubicBezTo>
                    <a:pt x="191999" y="-18828"/>
                    <a:pt x="145697" y="42820"/>
                    <a:pt x="124001" y="84889"/>
                  </a:cubicBezTo>
                  <a:cubicBezTo>
                    <a:pt x="102305" y="126958"/>
                    <a:pt x="74788" y="198130"/>
                    <a:pt x="54151" y="257926"/>
                  </a:cubicBezTo>
                  <a:cubicBezTo>
                    <a:pt x="33514" y="317722"/>
                    <a:pt x="2822" y="429377"/>
                    <a:pt x="176" y="443664"/>
                  </a:cubicBezTo>
                  <a:cubicBezTo>
                    <a:pt x="-2470" y="457951"/>
                    <a:pt x="25311" y="379105"/>
                    <a:pt x="38276" y="343651"/>
                  </a:cubicBezTo>
                  <a:cubicBezTo>
                    <a:pt x="51241" y="308197"/>
                    <a:pt x="54681" y="285708"/>
                    <a:pt x="77964" y="230939"/>
                  </a:cubicBezTo>
                  <a:cubicBezTo>
                    <a:pt x="101247" y="176170"/>
                    <a:pt x="176653" y="29856"/>
                    <a:pt x="184326" y="5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BF437618-BE7B-44C3-B339-5931265A8ACE}"/>
                </a:ext>
              </a:extLst>
            </p:cNvPr>
            <p:cNvSpPr/>
            <p:nvPr/>
          </p:nvSpPr>
          <p:spPr>
            <a:xfrm>
              <a:off x="6895764" y="6306679"/>
              <a:ext cx="248006" cy="343384"/>
            </a:xfrm>
            <a:custGeom>
              <a:avLst/>
              <a:gdLst>
                <a:gd name="connsiteX0" fmla="*/ 247986 w 248006"/>
                <a:gd name="connsiteY0" fmla="*/ 459 h 343384"/>
                <a:gd name="connsiteX1" fmla="*/ 87649 w 248006"/>
                <a:gd name="connsiteY1" fmla="*/ 286209 h 343384"/>
                <a:gd name="connsiteX2" fmla="*/ 336 w 248006"/>
                <a:gd name="connsiteY2" fmla="*/ 343359 h 343384"/>
                <a:gd name="connsiteX3" fmla="*/ 59074 w 248006"/>
                <a:gd name="connsiteY3" fmla="*/ 292559 h 343384"/>
                <a:gd name="connsiteX4" fmla="*/ 98761 w 248006"/>
                <a:gd name="connsiteY4" fmla="*/ 221121 h 343384"/>
                <a:gd name="connsiteX5" fmla="*/ 247986 w 248006"/>
                <a:gd name="connsiteY5" fmla="*/ 459 h 3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006" h="343384">
                  <a:moveTo>
                    <a:pt x="247986" y="459"/>
                  </a:moveTo>
                  <a:cubicBezTo>
                    <a:pt x="246134" y="11307"/>
                    <a:pt x="128924" y="229059"/>
                    <a:pt x="87649" y="286209"/>
                  </a:cubicBezTo>
                  <a:cubicBezTo>
                    <a:pt x="46374" y="343359"/>
                    <a:pt x="5098" y="342301"/>
                    <a:pt x="336" y="343359"/>
                  </a:cubicBezTo>
                  <a:cubicBezTo>
                    <a:pt x="-4426" y="344417"/>
                    <a:pt x="42670" y="312932"/>
                    <a:pt x="59074" y="292559"/>
                  </a:cubicBezTo>
                  <a:cubicBezTo>
                    <a:pt x="75478" y="272186"/>
                    <a:pt x="71244" y="268217"/>
                    <a:pt x="98761" y="221121"/>
                  </a:cubicBezTo>
                  <a:cubicBezTo>
                    <a:pt x="126278" y="174025"/>
                    <a:pt x="249838" y="-10389"/>
                    <a:pt x="247986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B6F604B5-1F89-440F-A294-F6D9EA0B14F1}"/>
                </a:ext>
              </a:extLst>
            </p:cNvPr>
            <p:cNvSpPr/>
            <p:nvPr/>
          </p:nvSpPr>
          <p:spPr>
            <a:xfrm>
              <a:off x="6749831" y="6273770"/>
              <a:ext cx="393621" cy="424966"/>
            </a:xfrm>
            <a:custGeom>
              <a:avLst/>
              <a:gdLst>
                <a:gd name="connsiteX0" fmla="*/ 219 w 393621"/>
                <a:gd name="connsiteY0" fmla="*/ 423893 h 424966"/>
                <a:gd name="connsiteX1" fmla="*/ 160557 w 393621"/>
                <a:gd name="connsiteY1" fmla="*/ 231805 h 424966"/>
                <a:gd name="connsiteX2" fmla="*/ 389157 w 393621"/>
                <a:gd name="connsiteY2" fmla="*/ 6380 h 424966"/>
                <a:gd name="connsiteX3" fmla="*/ 317719 w 393621"/>
                <a:gd name="connsiteY3" fmla="*/ 57180 h 424966"/>
                <a:gd name="connsiteX4" fmla="*/ 193894 w 393621"/>
                <a:gd name="connsiteY4" fmla="*/ 144493 h 424966"/>
                <a:gd name="connsiteX5" fmla="*/ 219 w 393621"/>
                <a:gd name="connsiteY5" fmla="*/ 423893 h 42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621" h="424966">
                  <a:moveTo>
                    <a:pt x="219" y="423893"/>
                  </a:moveTo>
                  <a:cubicBezTo>
                    <a:pt x="-5337" y="438445"/>
                    <a:pt x="95734" y="301390"/>
                    <a:pt x="160557" y="231805"/>
                  </a:cubicBezTo>
                  <a:cubicBezTo>
                    <a:pt x="225380" y="162220"/>
                    <a:pt x="362963" y="35484"/>
                    <a:pt x="389157" y="6380"/>
                  </a:cubicBezTo>
                  <a:cubicBezTo>
                    <a:pt x="415351" y="-22724"/>
                    <a:pt x="317719" y="57180"/>
                    <a:pt x="317719" y="57180"/>
                  </a:cubicBezTo>
                  <a:cubicBezTo>
                    <a:pt x="285175" y="80199"/>
                    <a:pt x="244694" y="87608"/>
                    <a:pt x="193894" y="144493"/>
                  </a:cubicBezTo>
                  <a:cubicBezTo>
                    <a:pt x="143094" y="201378"/>
                    <a:pt x="5775" y="409341"/>
                    <a:pt x="219" y="423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9D9E4BC5-5F15-49C3-98E3-993EA649AB20}"/>
                </a:ext>
              </a:extLst>
            </p:cNvPr>
            <p:cNvSpPr/>
            <p:nvPr/>
          </p:nvSpPr>
          <p:spPr>
            <a:xfrm>
              <a:off x="7166351" y="6067649"/>
              <a:ext cx="205415" cy="177603"/>
            </a:xfrm>
            <a:custGeom>
              <a:avLst/>
              <a:gdLst>
                <a:gd name="connsiteX0" fmla="*/ 1212 w 205415"/>
                <a:gd name="connsiteY0" fmla="*/ 177576 h 177603"/>
                <a:gd name="connsiteX1" fmla="*/ 88524 w 205415"/>
                <a:gd name="connsiteY1" fmla="*/ 45814 h 177603"/>
                <a:gd name="connsiteX2" fmla="*/ 204412 w 205415"/>
                <a:gd name="connsiteY2" fmla="*/ 1364 h 177603"/>
                <a:gd name="connsiteX3" fmla="*/ 140912 w 205415"/>
                <a:gd name="connsiteY3" fmla="*/ 12476 h 177603"/>
                <a:gd name="connsiteX4" fmla="*/ 74237 w 205415"/>
                <a:gd name="connsiteY4" fmla="*/ 23589 h 177603"/>
                <a:gd name="connsiteX5" fmla="*/ 40899 w 205415"/>
                <a:gd name="connsiteY5" fmla="*/ 56926 h 177603"/>
                <a:gd name="connsiteX6" fmla="*/ 1212 w 205415"/>
                <a:gd name="connsiteY6" fmla="*/ 177576 h 17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15" h="177603">
                  <a:moveTo>
                    <a:pt x="1212" y="177576"/>
                  </a:moveTo>
                  <a:cubicBezTo>
                    <a:pt x="9150" y="175724"/>
                    <a:pt x="54657" y="75183"/>
                    <a:pt x="88524" y="45814"/>
                  </a:cubicBezTo>
                  <a:cubicBezTo>
                    <a:pt x="122391" y="16445"/>
                    <a:pt x="195681" y="6920"/>
                    <a:pt x="204412" y="1364"/>
                  </a:cubicBezTo>
                  <a:cubicBezTo>
                    <a:pt x="213143" y="-4192"/>
                    <a:pt x="162608" y="8772"/>
                    <a:pt x="140912" y="12476"/>
                  </a:cubicBezTo>
                  <a:cubicBezTo>
                    <a:pt x="119216" y="16180"/>
                    <a:pt x="90906" y="16181"/>
                    <a:pt x="74237" y="23589"/>
                  </a:cubicBezTo>
                  <a:cubicBezTo>
                    <a:pt x="57568" y="30997"/>
                    <a:pt x="55451" y="27293"/>
                    <a:pt x="40899" y="56926"/>
                  </a:cubicBezTo>
                  <a:cubicBezTo>
                    <a:pt x="26347" y="86559"/>
                    <a:pt x="-6726" y="179428"/>
                    <a:pt x="1212" y="177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D51B2733-C332-42E0-8A92-C77065394ABF}"/>
                </a:ext>
              </a:extLst>
            </p:cNvPr>
            <p:cNvSpPr/>
            <p:nvPr/>
          </p:nvSpPr>
          <p:spPr>
            <a:xfrm>
              <a:off x="7396024" y="5922949"/>
              <a:ext cx="67695" cy="207184"/>
            </a:xfrm>
            <a:custGeom>
              <a:avLst/>
              <a:gdLst>
                <a:gd name="connsiteX0" fmla="*/ 139 w 67695"/>
                <a:gd name="connsiteY0" fmla="*/ 14 h 207184"/>
                <a:gd name="connsiteX1" fmla="*/ 46176 w 67695"/>
                <a:gd name="connsiteY1" fmla="*/ 123839 h 207184"/>
                <a:gd name="connsiteX2" fmla="*/ 33476 w 67695"/>
                <a:gd name="connsiteY2" fmla="*/ 190514 h 207184"/>
                <a:gd name="connsiteX3" fmla="*/ 25539 w 67695"/>
                <a:gd name="connsiteY3" fmla="*/ 206389 h 207184"/>
                <a:gd name="connsiteX4" fmla="*/ 58876 w 67695"/>
                <a:gd name="connsiteY4" fmla="*/ 173051 h 207184"/>
                <a:gd name="connsiteX5" fmla="*/ 63639 w 67695"/>
                <a:gd name="connsiteY5" fmla="*/ 115901 h 207184"/>
                <a:gd name="connsiteX6" fmla="*/ 139 w 67695"/>
                <a:gd name="connsiteY6" fmla="*/ 14 h 2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5" h="207184">
                  <a:moveTo>
                    <a:pt x="139" y="14"/>
                  </a:moveTo>
                  <a:cubicBezTo>
                    <a:pt x="-2771" y="1337"/>
                    <a:pt x="40620" y="92089"/>
                    <a:pt x="46176" y="123839"/>
                  </a:cubicBezTo>
                  <a:cubicBezTo>
                    <a:pt x="51732" y="155589"/>
                    <a:pt x="36915" y="176756"/>
                    <a:pt x="33476" y="190514"/>
                  </a:cubicBezTo>
                  <a:cubicBezTo>
                    <a:pt x="30037" y="204272"/>
                    <a:pt x="21306" y="209299"/>
                    <a:pt x="25539" y="206389"/>
                  </a:cubicBezTo>
                  <a:cubicBezTo>
                    <a:pt x="29772" y="203479"/>
                    <a:pt x="52526" y="188132"/>
                    <a:pt x="58876" y="173051"/>
                  </a:cubicBezTo>
                  <a:cubicBezTo>
                    <a:pt x="65226" y="157970"/>
                    <a:pt x="72370" y="144211"/>
                    <a:pt x="63639" y="115901"/>
                  </a:cubicBezTo>
                  <a:cubicBezTo>
                    <a:pt x="54908" y="87591"/>
                    <a:pt x="3049" y="-1309"/>
                    <a:pt x="13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8968BF00-7169-4A6C-B7CF-E755AB948DB4}"/>
                </a:ext>
              </a:extLst>
            </p:cNvPr>
            <p:cNvSpPr/>
            <p:nvPr/>
          </p:nvSpPr>
          <p:spPr>
            <a:xfrm>
              <a:off x="7189758" y="5916020"/>
              <a:ext cx="146260" cy="31149"/>
            </a:xfrm>
            <a:custGeom>
              <a:avLst/>
              <a:gdLst>
                <a:gd name="connsiteX0" fmla="*/ 30 w 146260"/>
                <a:gd name="connsiteY0" fmla="*/ 30755 h 31149"/>
                <a:gd name="connsiteX1" fmla="*/ 111155 w 146260"/>
                <a:gd name="connsiteY1" fmla="*/ 2180 h 31149"/>
                <a:gd name="connsiteX2" fmla="*/ 146080 w 146260"/>
                <a:gd name="connsiteY2" fmla="*/ 3768 h 31149"/>
                <a:gd name="connsiteX3" fmla="*/ 100042 w 146260"/>
                <a:gd name="connsiteY3" fmla="*/ 18055 h 31149"/>
                <a:gd name="connsiteX4" fmla="*/ 30 w 146260"/>
                <a:gd name="connsiteY4" fmla="*/ 30755 h 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60" h="31149">
                  <a:moveTo>
                    <a:pt x="30" y="30755"/>
                  </a:moveTo>
                  <a:cubicBezTo>
                    <a:pt x="1882" y="28109"/>
                    <a:pt x="86814" y="6678"/>
                    <a:pt x="111155" y="2180"/>
                  </a:cubicBezTo>
                  <a:cubicBezTo>
                    <a:pt x="135496" y="-2318"/>
                    <a:pt x="147932" y="1122"/>
                    <a:pt x="146080" y="3768"/>
                  </a:cubicBezTo>
                  <a:cubicBezTo>
                    <a:pt x="144228" y="6414"/>
                    <a:pt x="118827" y="14086"/>
                    <a:pt x="100042" y="18055"/>
                  </a:cubicBezTo>
                  <a:cubicBezTo>
                    <a:pt x="81257" y="22024"/>
                    <a:pt x="-1822" y="33401"/>
                    <a:pt x="30" y="30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A005EB73-88B8-4460-81D5-8C7336A52D79}"/>
                </a:ext>
              </a:extLst>
            </p:cNvPr>
            <p:cNvSpPr/>
            <p:nvPr/>
          </p:nvSpPr>
          <p:spPr>
            <a:xfrm>
              <a:off x="7279268" y="5905441"/>
              <a:ext cx="141123" cy="33930"/>
            </a:xfrm>
            <a:custGeom>
              <a:avLst/>
              <a:gdLst>
                <a:gd name="connsiteX0" fmla="*/ 1007 w 141123"/>
                <a:gd name="connsiteY0" fmla="*/ 59 h 33930"/>
                <a:gd name="connsiteX1" fmla="*/ 139120 w 141123"/>
                <a:gd name="connsiteY1" fmla="*/ 25459 h 33930"/>
                <a:gd name="connsiteX2" fmla="*/ 78795 w 141123"/>
                <a:gd name="connsiteY2" fmla="*/ 33397 h 33930"/>
                <a:gd name="connsiteX3" fmla="*/ 1007 w 141123"/>
                <a:gd name="connsiteY3" fmla="*/ 59 h 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23" h="33930">
                  <a:moveTo>
                    <a:pt x="1007" y="59"/>
                  </a:moveTo>
                  <a:cubicBezTo>
                    <a:pt x="11061" y="-1264"/>
                    <a:pt x="126155" y="19903"/>
                    <a:pt x="139120" y="25459"/>
                  </a:cubicBezTo>
                  <a:cubicBezTo>
                    <a:pt x="152085" y="31015"/>
                    <a:pt x="98639" y="35514"/>
                    <a:pt x="78795" y="33397"/>
                  </a:cubicBezTo>
                  <a:cubicBezTo>
                    <a:pt x="58951" y="31280"/>
                    <a:pt x="-9047" y="1382"/>
                    <a:pt x="100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C7F03F4-659F-4C0C-9343-95740179EAC4}"/>
                </a:ext>
              </a:extLst>
            </p:cNvPr>
            <p:cNvSpPr/>
            <p:nvPr/>
          </p:nvSpPr>
          <p:spPr>
            <a:xfrm>
              <a:off x="7321291" y="6026082"/>
              <a:ext cx="75147" cy="101492"/>
            </a:xfrm>
            <a:custGeom>
              <a:avLst/>
              <a:gdLst>
                <a:gd name="connsiteX0" fmla="*/ 74872 w 75147"/>
                <a:gd name="connsiteY0" fmla="*/ 68 h 101492"/>
                <a:gd name="connsiteX1" fmla="*/ 259 w 75147"/>
                <a:gd name="connsiteY1" fmla="*/ 74681 h 101492"/>
                <a:gd name="connsiteX2" fmla="*/ 49472 w 75147"/>
                <a:gd name="connsiteY2" fmla="*/ 100081 h 101492"/>
                <a:gd name="connsiteX3" fmla="*/ 27247 w 75147"/>
                <a:gd name="connsiteY3" fmla="*/ 88968 h 101492"/>
                <a:gd name="connsiteX4" fmla="*/ 74872 w 75147"/>
                <a:gd name="connsiteY4" fmla="*/ 68 h 1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47" h="101492">
                  <a:moveTo>
                    <a:pt x="74872" y="68"/>
                  </a:moveTo>
                  <a:cubicBezTo>
                    <a:pt x="70374" y="-2313"/>
                    <a:pt x="4492" y="58012"/>
                    <a:pt x="259" y="74681"/>
                  </a:cubicBezTo>
                  <a:cubicBezTo>
                    <a:pt x="-3974" y="91350"/>
                    <a:pt x="44974" y="97700"/>
                    <a:pt x="49472" y="100081"/>
                  </a:cubicBezTo>
                  <a:cubicBezTo>
                    <a:pt x="53970" y="102462"/>
                    <a:pt x="27247" y="103520"/>
                    <a:pt x="27247" y="88968"/>
                  </a:cubicBezTo>
                  <a:cubicBezTo>
                    <a:pt x="27247" y="74416"/>
                    <a:pt x="79370" y="2449"/>
                    <a:pt x="74872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964F363-68D9-4BFF-941A-342295AE9C60}"/>
                </a:ext>
              </a:extLst>
            </p:cNvPr>
            <p:cNvSpPr/>
            <p:nvPr/>
          </p:nvSpPr>
          <p:spPr>
            <a:xfrm>
              <a:off x="7280273" y="6105415"/>
              <a:ext cx="158756" cy="112045"/>
            </a:xfrm>
            <a:custGeom>
              <a:avLst/>
              <a:gdLst>
                <a:gd name="connsiteX0" fmla="*/ 2 w 158756"/>
                <a:gd name="connsiteY0" fmla="*/ 3285 h 112045"/>
                <a:gd name="connsiteX1" fmla="*/ 36515 w 158756"/>
                <a:gd name="connsiteY1" fmla="*/ 69960 h 112045"/>
                <a:gd name="connsiteX2" fmla="*/ 93665 w 158756"/>
                <a:gd name="connsiteY2" fmla="*/ 109648 h 112045"/>
                <a:gd name="connsiteX3" fmla="*/ 158752 w 158756"/>
                <a:gd name="connsiteY3" fmla="*/ 110 h 112045"/>
                <a:gd name="connsiteX4" fmla="*/ 90490 w 158756"/>
                <a:gd name="connsiteY4" fmla="*/ 89010 h 112045"/>
                <a:gd name="connsiteX5" fmla="*/ 58740 w 158756"/>
                <a:gd name="connsiteY5" fmla="*/ 85835 h 112045"/>
                <a:gd name="connsiteX6" fmla="*/ 38102 w 158756"/>
                <a:gd name="connsiteY6" fmla="*/ 36623 h 112045"/>
                <a:gd name="connsiteX7" fmla="*/ 2 w 158756"/>
                <a:gd name="connsiteY7" fmla="*/ 3285 h 11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6" h="112045">
                  <a:moveTo>
                    <a:pt x="2" y="3285"/>
                  </a:moveTo>
                  <a:cubicBezTo>
                    <a:pt x="-263" y="8841"/>
                    <a:pt x="20905" y="52233"/>
                    <a:pt x="36515" y="69960"/>
                  </a:cubicBezTo>
                  <a:cubicBezTo>
                    <a:pt x="52126" y="87687"/>
                    <a:pt x="73292" y="121290"/>
                    <a:pt x="93665" y="109648"/>
                  </a:cubicBezTo>
                  <a:cubicBezTo>
                    <a:pt x="114038" y="98006"/>
                    <a:pt x="159281" y="3550"/>
                    <a:pt x="158752" y="110"/>
                  </a:cubicBezTo>
                  <a:cubicBezTo>
                    <a:pt x="158223" y="-3330"/>
                    <a:pt x="107159" y="74723"/>
                    <a:pt x="90490" y="89010"/>
                  </a:cubicBezTo>
                  <a:cubicBezTo>
                    <a:pt x="73821" y="103297"/>
                    <a:pt x="67471" y="94566"/>
                    <a:pt x="58740" y="85835"/>
                  </a:cubicBezTo>
                  <a:cubicBezTo>
                    <a:pt x="50009" y="77104"/>
                    <a:pt x="40748" y="48529"/>
                    <a:pt x="38102" y="36623"/>
                  </a:cubicBezTo>
                  <a:cubicBezTo>
                    <a:pt x="35456" y="24717"/>
                    <a:pt x="267" y="-2271"/>
                    <a:pt x="2" y="3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ADA3C405-4CC5-414B-B8C9-C25942C83B3B}"/>
                </a:ext>
              </a:extLst>
            </p:cNvPr>
            <p:cNvSpPr/>
            <p:nvPr/>
          </p:nvSpPr>
          <p:spPr>
            <a:xfrm>
              <a:off x="7054801" y="5799312"/>
              <a:ext cx="270222" cy="139530"/>
            </a:xfrm>
            <a:custGeom>
              <a:avLst/>
              <a:gdLst>
                <a:gd name="connsiteX0" fmla="*/ 49 w 270222"/>
                <a:gd name="connsiteY0" fmla="*/ 80788 h 139530"/>
                <a:gd name="connsiteX1" fmla="*/ 158799 w 270222"/>
                <a:gd name="connsiteY1" fmla="*/ 26813 h 139530"/>
                <a:gd name="connsiteX2" fmla="*/ 214362 w 270222"/>
                <a:gd name="connsiteY2" fmla="*/ 26813 h 139530"/>
                <a:gd name="connsiteX3" fmla="*/ 238174 w 270222"/>
                <a:gd name="connsiteY3" fmla="*/ 71263 h 139530"/>
                <a:gd name="connsiteX4" fmla="*/ 269924 w 270222"/>
                <a:gd name="connsiteY4" fmla="*/ 139526 h 139530"/>
                <a:gd name="connsiteX5" fmla="*/ 252462 w 270222"/>
                <a:gd name="connsiteY5" fmla="*/ 68088 h 139530"/>
                <a:gd name="connsiteX6" fmla="*/ 225474 w 270222"/>
                <a:gd name="connsiteY6" fmla="*/ 4588 h 139530"/>
                <a:gd name="connsiteX7" fmla="*/ 176262 w 270222"/>
                <a:gd name="connsiteY7" fmla="*/ 10938 h 139530"/>
                <a:gd name="connsiteX8" fmla="*/ 49 w 270222"/>
                <a:gd name="connsiteY8" fmla="*/ 80788 h 13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22" h="139530">
                  <a:moveTo>
                    <a:pt x="49" y="80788"/>
                  </a:moveTo>
                  <a:cubicBezTo>
                    <a:pt x="-2861" y="83434"/>
                    <a:pt x="123080" y="35809"/>
                    <a:pt x="158799" y="26813"/>
                  </a:cubicBezTo>
                  <a:cubicBezTo>
                    <a:pt x="194518" y="17817"/>
                    <a:pt x="201133" y="19405"/>
                    <a:pt x="214362" y="26813"/>
                  </a:cubicBezTo>
                  <a:cubicBezTo>
                    <a:pt x="227591" y="34221"/>
                    <a:pt x="228914" y="52478"/>
                    <a:pt x="238174" y="71263"/>
                  </a:cubicBezTo>
                  <a:cubicBezTo>
                    <a:pt x="247434" y="90048"/>
                    <a:pt x="267543" y="140055"/>
                    <a:pt x="269924" y="139526"/>
                  </a:cubicBezTo>
                  <a:cubicBezTo>
                    <a:pt x="272305" y="138997"/>
                    <a:pt x="259870" y="90578"/>
                    <a:pt x="252462" y="68088"/>
                  </a:cubicBezTo>
                  <a:cubicBezTo>
                    <a:pt x="245054" y="45598"/>
                    <a:pt x="238174" y="14113"/>
                    <a:pt x="225474" y="4588"/>
                  </a:cubicBezTo>
                  <a:cubicBezTo>
                    <a:pt x="212774" y="-4937"/>
                    <a:pt x="211187" y="1942"/>
                    <a:pt x="176262" y="10938"/>
                  </a:cubicBezTo>
                  <a:cubicBezTo>
                    <a:pt x="141337" y="19934"/>
                    <a:pt x="2959" y="78142"/>
                    <a:pt x="49" y="80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299BD310-F9B2-41EF-8491-AB8982115C49}"/>
                </a:ext>
              </a:extLst>
            </p:cNvPr>
            <p:cNvSpPr/>
            <p:nvPr/>
          </p:nvSpPr>
          <p:spPr>
            <a:xfrm>
              <a:off x="7044201" y="5745671"/>
              <a:ext cx="124749" cy="151082"/>
            </a:xfrm>
            <a:custGeom>
              <a:avLst/>
              <a:gdLst>
                <a:gd name="connsiteX0" fmla="*/ 1124 w 124749"/>
                <a:gd name="connsiteY0" fmla="*/ 150304 h 151082"/>
                <a:gd name="connsiteX1" fmla="*/ 123362 w 124749"/>
                <a:gd name="connsiteY1" fmla="*/ 2667 h 151082"/>
                <a:gd name="connsiteX2" fmla="*/ 64624 w 124749"/>
                <a:gd name="connsiteY2" fmla="*/ 59817 h 151082"/>
                <a:gd name="connsiteX3" fmla="*/ 1124 w 124749"/>
                <a:gd name="connsiteY3" fmla="*/ 150304 h 1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49" h="151082">
                  <a:moveTo>
                    <a:pt x="1124" y="150304"/>
                  </a:moveTo>
                  <a:cubicBezTo>
                    <a:pt x="10914" y="140779"/>
                    <a:pt x="112779" y="17748"/>
                    <a:pt x="123362" y="2667"/>
                  </a:cubicBezTo>
                  <a:cubicBezTo>
                    <a:pt x="133945" y="-12414"/>
                    <a:pt x="81028" y="40503"/>
                    <a:pt x="64624" y="59817"/>
                  </a:cubicBezTo>
                  <a:cubicBezTo>
                    <a:pt x="48220" y="79131"/>
                    <a:pt x="-8666" y="159829"/>
                    <a:pt x="1124" y="150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4F624DA9-C298-4CD7-88E1-23B4871EC804}"/>
                </a:ext>
              </a:extLst>
            </p:cNvPr>
            <p:cNvSpPr/>
            <p:nvPr/>
          </p:nvSpPr>
          <p:spPr>
            <a:xfrm>
              <a:off x="7025811" y="5716238"/>
              <a:ext cx="251399" cy="111484"/>
            </a:xfrm>
            <a:custGeom>
              <a:avLst/>
              <a:gdLst>
                <a:gd name="connsiteX0" fmla="*/ 464 w 251399"/>
                <a:gd name="connsiteY0" fmla="*/ 111475 h 111484"/>
                <a:gd name="connsiteX1" fmla="*/ 129052 w 251399"/>
                <a:gd name="connsiteY1" fmla="*/ 16225 h 111484"/>
                <a:gd name="connsiteX2" fmla="*/ 251289 w 251399"/>
                <a:gd name="connsiteY2" fmla="*/ 52737 h 111484"/>
                <a:gd name="connsiteX3" fmla="*/ 149689 w 251399"/>
                <a:gd name="connsiteY3" fmla="*/ 8287 h 111484"/>
                <a:gd name="connsiteX4" fmla="*/ 87777 w 251399"/>
                <a:gd name="connsiteY4" fmla="*/ 9875 h 111484"/>
                <a:gd name="connsiteX5" fmla="*/ 464 w 251399"/>
                <a:gd name="connsiteY5" fmla="*/ 111475 h 11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399" h="111484">
                  <a:moveTo>
                    <a:pt x="464" y="111475"/>
                  </a:moveTo>
                  <a:cubicBezTo>
                    <a:pt x="7343" y="112533"/>
                    <a:pt x="87248" y="26015"/>
                    <a:pt x="129052" y="16225"/>
                  </a:cubicBezTo>
                  <a:cubicBezTo>
                    <a:pt x="170856" y="6435"/>
                    <a:pt x="247850" y="54060"/>
                    <a:pt x="251289" y="52737"/>
                  </a:cubicBezTo>
                  <a:cubicBezTo>
                    <a:pt x="254728" y="51414"/>
                    <a:pt x="176941" y="15431"/>
                    <a:pt x="149689" y="8287"/>
                  </a:cubicBezTo>
                  <a:cubicBezTo>
                    <a:pt x="122437" y="1143"/>
                    <a:pt x="110531" y="-6794"/>
                    <a:pt x="87777" y="9875"/>
                  </a:cubicBezTo>
                  <a:cubicBezTo>
                    <a:pt x="65023" y="26544"/>
                    <a:pt x="-6415" y="110417"/>
                    <a:pt x="464" y="11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B2024024-953A-4CF8-B1D4-86C28451A637}"/>
                </a:ext>
              </a:extLst>
            </p:cNvPr>
            <p:cNvSpPr/>
            <p:nvPr/>
          </p:nvSpPr>
          <p:spPr>
            <a:xfrm>
              <a:off x="7097617" y="5648323"/>
              <a:ext cx="75423" cy="63504"/>
            </a:xfrm>
            <a:custGeom>
              <a:avLst/>
              <a:gdLst>
                <a:gd name="connsiteX0" fmla="*/ 96 w 75423"/>
                <a:gd name="connsiteY0" fmla="*/ 2 h 63504"/>
                <a:gd name="connsiteX1" fmla="*/ 58833 w 75423"/>
                <a:gd name="connsiteY1" fmla="*/ 31752 h 63504"/>
                <a:gd name="connsiteX2" fmla="*/ 54071 w 75423"/>
                <a:gd name="connsiteY2" fmla="*/ 63502 h 63504"/>
                <a:gd name="connsiteX3" fmla="*/ 74708 w 75423"/>
                <a:gd name="connsiteY3" fmla="*/ 33340 h 63504"/>
                <a:gd name="connsiteX4" fmla="*/ 96 w 75423"/>
                <a:gd name="connsiteY4" fmla="*/ 2 h 6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23" h="63504">
                  <a:moveTo>
                    <a:pt x="96" y="2"/>
                  </a:moveTo>
                  <a:cubicBezTo>
                    <a:pt x="-2550" y="-263"/>
                    <a:pt x="49837" y="21169"/>
                    <a:pt x="58833" y="31752"/>
                  </a:cubicBezTo>
                  <a:cubicBezTo>
                    <a:pt x="67829" y="42335"/>
                    <a:pt x="51425" y="63237"/>
                    <a:pt x="54071" y="63502"/>
                  </a:cubicBezTo>
                  <a:cubicBezTo>
                    <a:pt x="56717" y="63767"/>
                    <a:pt x="79735" y="43130"/>
                    <a:pt x="74708" y="33340"/>
                  </a:cubicBezTo>
                  <a:cubicBezTo>
                    <a:pt x="69681" y="23551"/>
                    <a:pt x="2742" y="267"/>
                    <a:pt x="9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C5243B3F-4937-4C37-9168-C2ABD4D8C06E}"/>
                </a:ext>
              </a:extLst>
            </p:cNvPr>
            <p:cNvSpPr/>
            <p:nvPr/>
          </p:nvSpPr>
          <p:spPr>
            <a:xfrm>
              <a:off x="7251700" y="5684795"/>
              <a:ext cx="68348" cy="87990"/>
            </a:xfrm>
            <a:custGeom>
              <a:avLst/>
              <a:gdLst>
                <a:gd name="connsiteX0" fmla="*/ 39688 w 68348"/>
                <a:gd name="connsiteY0" fmla="*/ 43 h 87990"/>
                <a:gd name="connsiteX1" fmla="*/ 58738 w 68348"/>
                <a:gd name="connsiteY1" fmla="*/ 58780 h 87990"/>
                <a:gd name="connsiteX2" fmla="*/ 0 w 68348"/>
                <a:gd name="connsiteY2" fmla="*/ 87355 h 87990"/>
                <a:gd name="connsiteX3" fmla="*/ 60325 w 68348"/>
                <a:gd name="connsiteY3" fmla="*/ 76243 h 87990"/>
                <a:gd name="connsiteX4" fmla="*/ 68263 w 68348"/>
                <a:gd name="connsiteY4" fmla="*/ 49255 h 87990"/>
                <a:gd name="connsiteX5" fmla="*/ 39688 w 68348"/>
                <a:gd name="connsiteY5" fmla="*/ 43 h 8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48" h="87990">
                  <a:moveTo>
                    <a:pt x="39688" y="43"/>
                  </a:moveTo>
                  <a:cubicBezTo>
                    <a:pt x="38101" y="1630"/>
                    <a:pt x="65353" y="44228"/>
                    <a:pt x="58738" y="58780"/>
                  </a:cubicBezTo>
                  <a:cubicBezTo>
                    <a:pt x="52123" y="73332"/>
                    <a:pt x="-264" y="84445"/>
                    <a:pt x="0" y="87355"/>
                  </a:cubicBezTo>
                  <a:cubicBezTo>
                    <a:pt x="264" y="90265"/>
                    <a:pt x="48948" y="82593"/>
                    <a:pt x="60325" y="76243"/>
                  </a:cubicBezTo>
                  <a:cubicBezTo>
                    <a:pt x="71702" y="69893"/>
                    <a:pt x="66411" y="57457"/>
                    <a:pt x="68263" y="49255"/>
                  </a:cubicBezTo>
                  <a:cubicBezTo>
                    <a:pt x="70115" y="41053"/>
                    <a:pt x="41275" y="-1544"/>
                    <a:pt x="3968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90A5607E-8BED-47BD-B79F-851EA4EA2DC9}"/>
                </a:ext>
              </a:extLst>
            </p:cNvPr>
            <p:cNvSpPr/>
            <p:nvPr/>
          </p:nvSpPr>
          <p:spPr>
            <a:xfrm>
              <a:off x="6908796" y="5595771"/>
              <a:ext cx="294600" cy="143042"/>
            </a:xfrm>
            <a:custGeom>
              <a:avLst/>
              <a:gdLst>
                <a:gd name="connsiteX0" fmla="*/ 4 w 294600"/>
                <a:gd name="connsiteY0" fmla="*/ 143042 h 143042"/>
                <a:gd name="connsiteX1" fmla="*/ 147642 w 294600"/>
                <a:gd name="connsiteY1" fmla="*/ 23979 h 143042"/>
                <a:gd name="connsiteX2" fmla="*/ 293692 w 294600"/>
                <a:gd name="connsiteY2" fmla="*/ 31917 h 143042"/>
                <a:gd name="connsiteX3" fmla="*/ 206379 w 294600"/>
                <a:gd name="connsiteY3" fmla="*/ 167 h 143042"/>
                <a:gd name="connsiteX4" fmla="*/ 142879 w 294600"/>
                <a:gd name="connsiteY4" fmla="*/ 25567 h 143042"/>
                <a:gd name="connsiteX5" fmla="*/ 4 w 294600"/>
                <a:gd name="connsiteY5" fmla="*/ 143042 h 14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00" h="143042">
                  <a:moveTo>
                    <a:pt x="4" y="143042"/>
                  </a:moveTo>
                  <a:cubicBezTo>
                    <a:pt x="798" y="142777"/>
                    <a:pt x="98694" y="42500"/>
                    <a:pt x="147642" y="23979"/>
                  </a:cubicBezTo>
                  <a:cubicBezTo>
                    <a:pt x="196590" y="5458"/>
                    <a:pt x="283903" y="35886"/>
                    <a:pt x="293692" y="31917"/>
                  </a:cubicBezTo>
                  <a:cubicBezTo>
                    <a:pt x="303482" y="27948"/>
                    <a:pt x="231514" y="1225"/>
                    <a:pt x="206379" y="167"/>
                  </a:cubicBezTo>
                  <a:cubicBezTo>
                    <a:pt x="181244" y="-891"/>
                    <a:pt x="173306" y="2548"/>
                    <a:pt x="142879" y="25567"/>
                  </a:cubicBezTo>
                  <a:cubicBezTo>
                    <a:pt x="112452" y="48586"/>
                    <a:pt x="-790" y="143307"/>
                    <a:pt x="4" y="143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0031CC5-A2B6-4FC1-A515-1C6E18804DED}"/>
                </a:ext>
              </a:extLst>
            </p:cNvPr>
            <p:cNvSpPr/>
            <p:nvPr/>
          </p:nvSpPr>
          <p:spPr>
            <a:xfrm>
              <a:off x="7186158" y="5620247"/>
              <a:ext cx="175313" cy="71457"/>
            </a:xfrm>
            <a:custGeom>
              <a:avLst/>
              <a:gdLst>
                <a:gd name="connsiteX0" fmla="*/ 455 w 175313"/>
                <a:gd name="connsiteY0" fmla="*/ 1091 h 71457"/>
                <a:gd name="connsiteX1" fmla="*/ 170317 w 175313"/>
                <a:gd name="connsiteY1" fmla="*/ 70941 h 71457"/>
                <a:gd name="connsiteX2" fmla="*/ 121105 w 175313"/>
                <a:gd name="connsiteY2" fmla="*/ 31253 h 71457"/>
                <a:gd name="connsiteX3" fmla="*/ 455 w 175313"/>
                <a:gd name="connsiteY3" fmla="*/ 1091 h 7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13" h="71457">
                  <a:moveTo>
                    <a:pt x="455" y="1091"/>
                  </a:moveTo>
                  <a:cubicBezTo>
                    <a:pt x="8657" y="7706"/>
                    <a:pt x="150209" y="65914"/>
                    <a:pt x="170317" y="70941"/>
                  </a:cubicBezTo>
                  <a:cubicBezTo>
                    <a:pt x="190425" y="75968"/>
                    <a:pt x="144918" y="42895"/>
                    <a:pt x="121105" y="31253"/>
                  </a:cubicBezTo>
                  <a:cubicBezTo>
                    <a:pt x="97292" y="19611"/>
                    <a:pt x="-7747" y="-5524"/>
                    <a:pt x="455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C1C947EB-3EA2-4F45-AA04-BFF55F3BF57F}"/>
                </a:ext>
              </a:extLst>
            </p:cNvPr>
            <p:cNvSpPr/>
            <p:nvPr/>
          </p:nvSpPr>
          <p:spPr>
            <a:xfrm>
              <a:off x="7305204" y="5711810"/>
              <a:ext cx="114122" cy="116127"/>
            </a:xfrm>
            <a:custGeom>
              <a:avLst/>
              <a:gdLst>
                <a:gd name="connsiteX0" fmla="*/ 79846 w 114122"/>
                <a:gd name="connsiteY0" fmla="*/ 15 h 116127"/>
                <a:gd name="connsiteX1" fmla="*/ 110009 w 114122"/>
                <a:gd name="connsiteY1" fmla="*/ 66690 h 116127"/>
                <a:gd name="connsiteX2" fmla="*/ 71909 w 114122"/>
                <a:gd name="connsiteY2" fmla="*/ 88915 h 116127"/>
                <a:gd name="connsiteX3" fmla="*/ 471 w 114122"/>
                <a:gd name="connsiteY3" fmla="*/ 115903 h 116127"/>
                <a:gd name="connsiteX4" fmla="*/ 110009 w 114122"/>
                <a:gd name="connsiteY4" fmla="*/ 73040 h 116127"/>
                <a:gd name="connsiteX5" fmla="*/ 79846 w 114122"/>
                <a:gd name="connsiteY5" fmla="*/ 15 h 11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2" h="116127">
                  <a:moveTo>
                    <a:pt x="79846" y="15"/>
                  </a:moveTo>
                  <a:cubicBezTo>
                    <a:pt x="79846" y="-1043"/>
                    <a:pt x="111332" y="51873"/>
                    <a:pt x="110009" y="66690"/>
                  </a:cubicBezTo>
                  <a:cubicBezTo>
                    <a:pt x="108686" y="81507"/>
                    <a:pt x="90165" y="80713"/>
                    <a:pt x="71909" y="88915"/>
                  </a:cubicBezTo>
                  <a:cubicBezTo>
                    <a:pt x="53653" y="97117"/>
                    <a:pt x="-5879" y="118549"/>
                    <a:pt x="471" y="115903"/>
                  </a:cubicBezTo>
                  <a:cubicBezTo>
                    <a:pt x="6821" y="113257"/>
                    <a:pt x="91753" y="86005"/>
                    <a:pt x="110009" y="73040"/>
                  </a:cubicBezTo>
                  <a:cubicBezTo>
                    <a:pt x="128265" y="60075"/>
                    <a:pt x="79846" y="1073"/>
                    <a:pt x="79846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D1056E03-3428-4886-AD54-055B00CC6E18}"/>
                </a:ext>
              </a:extLst>
            </p:cNvPr>
            <p:cNvSpPr/>
            <p:nvPr/>
          </p:nvSpPr>
          <p:spPr>
            <a:xfrm>
              <a:off x="6854308" y="5581630"/>
              <a:ext cx="156093" cy="190798"/>
            </a:xfrm>
            <a:custGeom>
              <a:avLst/>
              <a:gdLst>
                <a:gd name="connsiteX0" fmla="*/ 3692 w 156093"/>
                <a:gd name="connsiteY0" fmla="*/ 187345 h 190798"/>
                <a:gd name="connsiteX1" fmla="*/ 141805 w 156093"/>
                <a:gd name="connsiteY1" fmla="*/ 52408 h 190798"/>
                <a:gd name="connsiteX2" fmla="*/ 149742 w 156093"/>
                <a:gd name="connsiteY2" fmla="*/ 20 h 190798"/>
                <a:gd name="connsiteX3" fmla="*/ 124342 w 156093"/>
                <a:gd name="connsiteY3" fmla="*/ 57170 h 190798"/>
                <a:gd name="connsiteX4" fmla="*/ 44967 w 156093"/>
                <a:gd name="connsiteY4" fmla="*/ 144483 h 190798"/>
                <a:gd name="connsiteX5" fmla="*/ 3692 w 156093"/>
                <a:gd name="connsiteY5" fmla="*/ 187345 h 1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93" h="190798">
                  <a:moveTo>
                    <a:pt x="3692" y="187345"/>
                  </a:moveTo>
                  <a:cubicBezTo>
                    <a:pt x="19832" y="171999"/>
                    <a:pt x="117463" y="83629"/>
                    <a:pt x="141805" y="52408"/>
                  </a:cubicBezTo>
                  <a:cubicBezTo>
                    <a:pt x="166147" y="21187"/>
                    <a:pt x="152652" y="-774"/>
                    <a:pt x="149742" y="20"/>
                  </a:cubicBezTo>
                  <a:cubicBezTo>
                    <a:pt x="146832" y="814"/>
                    <a:pt x="141804" y="33093"/>
                    <a:pt x="124342" y="57170"/>
                  </a:cubicBezTo>
                  <a:cubicBezTo>
                    <a:pt x="106880" y="81247"/>
                    <a:pt x="61371" y="125962"/>
                    <a:pt x="44967" y="144483"/>
                  </a:cubicBezTo>
                  <a:cubicBezTo>
                    <a:pt x="28563" y="163004"/>
                    <a:pt x="-12448" y="202691"/>
                    <a:pt x="3692" y="187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6A703442-B254-4AA6-96DC-00602FF7806E}"/>
                </a:ext>
              </a:extLst>
            </p:cNvPr>
            <p:cNvSpPr/>
            <p:nvPr/>
          </p:nvSpPr>
          <p:spPr>
            <a:xfrm>
              <a:off x="7087717" y="5446683"/>
              <a:ext cx="90959" cy="95370"/>
            </a:xfrm>
            <a:custGeom>
              <a:avLst/>
              <a:gdLst>
                <a:gd name="connsiteX0" fmla="*/ 90958 w 90959"/>
                <a:gd name="connsiteY0" fmla="*/ 30 h 95370"/>
                <a:gd name="connsiteX1" fmla="*/ 29046 w 90959"/>
                <a:gd name="connsiteY1" fmla="*/ 60355 h 95370"/>
                <a:gd name="connsiteX2" fmla="*/ 5233 w 90959"/>
                <a:gd name="connsiteY2" fmla="*/ 95280 h 95370"/>
                <a:gd name="connsiteX3" fmla="*/ 2058 w 90959"/>
                <a:gd name="connsiteY3" fmla="*/ 69880 h 95370"/>
                <a:gd name="connsiteX4" fmla="*/ 30633 w 90959"/>
                <a:gd name="connsiteY4" fmla="*/ 52417 h 95370"/>
                <a:gd name="connsiteX5" fmla="*/ 90958 w 90959"/>
                <a:gd name="connsiteY5" fmla="*/ 30 h 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9" h="95370">
                  <a:moveTo>
                    <a:pt x="90958" y="30"/>
                  </a:moveTo>
                  <a:cubicBezTo>
                    <a:pt x="90694" y="1353"/>
                    <a:pt x="43333" y="44480"/>
                    <a:pt x="29046" y="60355"/>
                  </a:cubicBezTo>
                  <a:cubicBezTo>
                    <a:pt x="14758" y="76230"/>
                    <a:pt x="9731" y="93693"/>
                    <a:pt x="5233" y="95280"/>
                  </a:cubicBezTo>
                  <a:cubicBezTo>
                    <a:pt x="735" y="96868"/>
                    <a:pt x="-2175" y="77024"/>
                    <a:pt x="2058" y="69880"/>
                  </a:cubicBezTo>
                  <a:cubicBezTo>
                    <a:pt x="6291" y="62736"/>
                    <a:pt x="15817" y="63529"/>
                    <a:pt x="30633" y="52417"/>
                  </a:cubicBezTo>
                  <a:cubicBezTo>
                    <a:pt x="45449" y="41305"/>
                    <a:pt x="91222" y="-1293"/>
                    <a:pt x="90958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912F4B4F-E4FD-4C34-BAA6-342AFCBB2045}"/>
                </a:ext>
              </a:extLst>
            </p:cNvPr>
            <p:cNvSpPr/>
            <p:nvPr/>
          </p:nvSpPr>
          <p:spPr>
            <a:xfrm>
              <a:off x="6935199" y="5507038"/>
              <a:ext cx="154383" cy="195416"/>
            </a:xfrm>
            <a:custGeom>
              <a:avLst/>
              <a:gdLst>
                <a:gd name="connsiteX0" fmla="*/ 152989 w 154383"/>
                <a:gd name="connsiteY0" fmla="*/ 0 h 195416"/>
                <a:gd name="connsiteX1" fmla="*/ 132351 w 154383"/>
                <a:gd name="connsiteY1" fmla="*/ 74612 h 195416"/>
                <a:gd name="connsiteX2" fmla="*/ 589 w 154383"/>
                <a:gd name="connsiteY2" fmla="*/ 195262 h 195416"/>
                <a:gd name="connsiteX3" fmla="*/ 86314 w 154383"/>
                <a:gd name="connsiteY3" fmla="*/ 98425 h 195416"/>
                <a:gd name="connsiteX4" fmla="*/ 152989 w 154383"/>
                <a:gd name="connsiteY4" fmla="*/ 0 h 1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83" h="195416">
                  <a:moveTo>
                    <a:pt x="152989" y="0"/>
                  </a:moveTo>
                  <a:cubicBezTo>
                    <a:pt x="155370" y="21034"/>
                    <a:pt x="157751" y="42068"/>
                    <a:pt x="132351" y="74612"/>
                  </a:cubicBezTo>
                  <a:cubicBezTo>
                    <a:pt x="106951" y="107156"/>
                    <a:pt x="8262" y="191293"/>
                    <a:pt x="589" y="195262"/>
                  </a:cubicBezTo>
                  <a:cubicBezTo>
                    <a:pt x="-7084" y="199231"/>
                    <a:pt x="62237" y="125677"/>
                    <a:pt x="86314" y="98425"/>
                  </a:cubicBezTo>
                  <a:lnTo>
                    <a:pt x="1529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761642D1-7537-4163-8344-351D3AD7E76B}"/>
                </a:ext>
              </a:extLst>
            </p:cNvPr>
            <p:cNvSpPr/>
            <p:nvPr/>
          </p:nvSpPr>
          <p:spPr>
            <a:xfrm>
              <a:off x="6722695" y="5616502"/>
              <a:ext cx="119684" cy="217722"/>
            </a:xfrm>
            <a:custGeom>
              <a:avLst/>
              <a:gdLst>
                <a:gd name="connsiteX0" fmla="*/ 119430 w 119684"/>
                <a:gd name="connsiteY0" fmla="*/ 73 h 217722"/>
                <a:gd name="connsiteX1" fmla="*/ 60693 w 119684"/>
                <a:gd name="connsiteY1" fmla="*/ 55636 h 217722"/>
                <a:gd name="connsiteX2" fmla="*/ 40055 w 119684"/>
                <a:gd name="connsiteY2" fmla="*/ 81036 h 217722"/>
                <a:gd name="connsiteX3" fmla="*/ 17830 w 119684"/>
                <a:gd name="connsiteY3" fmla="*/ 181048 h 217722"/>
                <a:gd name="connsiteX4" fmla="*/ 368 w 119684"/>
                <a:gd name="connsiteY4" fmla="*/ 215973 h 217722"/>
                <a:gd name="connsiteX5" fmla="*/ 8305 w 119684"/>
                <a:gd name="connsiteY5" fmla="*/ 133423 h 217722"/>
                <a:gd name="connsiteX6" fmla="*/ 35293 w 119684"/>
                <a:gd name="connsiteY6" fmla="*/ 68336 h 217722"/>
                <a:gd name="connsiteX7" fmla="*/ 119430 w 119684"/>
                <a:gd name="connsiteY7" fmla="*/ 73 h 21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684" h="217722">
                  <a:moveTo>
                    <a:pt x="119430" y="73"/>
                  </a:moveTo>
                  <a:cubicBezTo>
                    <a:pt x="123663" y="-2044"/>
                    <a:pt x="73922" y="42142"/>
                    <a:pt x="60693" y="55636"/>
                  </a:cubicBezTo>
                  <a:cubicBezTo>
                    <a:pt x="47464" y="69130"/>
                    <a:pt x="47199" y="60134"/>
                    <a:pt x="40055" y="81036"/>
                  </a:cubicBezTo>
                  <a:cubicBezTo>
                    <a:pt x="32911" y="101938"/>
                    <a:pt x="24444" y="158559"/>
                    <a:pt x="17830" y="181048"/>
                  </a:cubicBezTo>
                  <a:cubicBezTo>
                    <a:pt x="11215" y="203538"/>
                    <a:pt x="1956" y="223911"/>
                    <a:pt x="368" y="215973"/>
                  </a:cubicBezTo>
                  <a:cubicBezTo>
                    <a:pt x="-1220" y="208035"/>
                    <a:pt x="2484" y="158029"/>
                    <a:pt x="8305" y="133423"/>
                  </a:cubicBezTo>
                  <a:cubicBezTo>
                    <a:pt x="14126" y="108817"/>
                    <a:pt x="16507" y="92413"/>
                    <a:pt x="35293" y="68336"/>
                  </a:cubicBezTo>
                  <a:cubicBezTo>
                    <a:pt x="54078" y="44259"/>
                    <a:pt x="115197" y="2190"/>
                    <a:pt x="11943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CC9AD01E-0AF7-48D7-86E0-B30BB74E857E}"/>
                </a:ext>
              </a:extLst>
            </p:cNvPr>
            <p:cNvSpPr/>
            <p:nvPr/>
          </p:nvSpPr>
          <p:spPr>
            <a:xfrm>
              <a:off x="6818311" y="5482898"/>
              <a:ext cx="163598" cy="172090"/>
            </a:xfrm>
            <a:custGeom>
              <a:avLst/>
              <a:gdLst>
                <a:gd name="connsiteX0" fmla="*/ 2 w 163598"/>
                <a:gd name="connsiteY0" fmla="*/ 171777 h 172090"/>
                <a:gd name="connsiteX1" fmla="*/ 41277 w 163598"/>
                <a:gd name="connsiteY1" fmla="*/ 95577 h 172090"/>
                <a:gd name="connsiteX2" fmla="*/ 160339 w 163598"/>
                <a:gd name="connsiteY2" fmla="*/ 3502 h 172090"/>
                <a:gd name="connsiteX3" fmla="*/ 122239 w 163598"/>
                <a:gd name="connsiteY3" fmla="*/ 28902 h 172090"/>
                <a:gd name="connsiteX4" fmla="*/ 39689 w 163598"/>
                <a:gd name="connsiteY4" fmla="*/ 119390 h 172090"/>
                <a:gd name="connsiteX5" fmla="*/ 2 w 163598"/>
                <a:gd name="connsiteY5" fmla="*/ 171777 h 17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98" h="172090">
                  <a:moveTo>
                    <a:pt x="2" y="171777"/>
                  </a:moveTo>
                  <a:cubicBezTo>
                    <a:pt x="267" y="167808"/>
                    <a:pt x="14554" y="123623"/>
                    <a:pt x="41277" y="95577"/>
                  </a:cubicBezTo>
                  <a:cubicBezTo>
                    <a:pt x="68000" y="67531"/>
                    <a:pt x="146845" y="14614"/>
                    <a:pt x="160339" y="3502"/>
                  </a:cubicBezTo>
                  <a:cubicBezTo>
                    <a:pt x="173833" y="-7611"/>
                    <a:pt x="142347" y="9587"/>
                    <a:pt x="122239" y="28902"/>
                  </a:cubicBezTo>
                  <a:cubicBezTo>
                    <a:pt x="102131" y="48217"/>
                    <a:pt x="58739" y="97694"/>
                    <a:pt x="39689" y="119390"/>
                  </a:cubicBezTo>
                  <a:cubicBezTo>
                    <a:pt x="20639" y="141086"/>
                    <a:pt x="-263" y="175746"/>
                    <a:pt x="2" y="17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92C121C1-DE07-467D-A523-F3DDE1F4464D}"/>
                </a:ext>
              </a:extLst>
            </p:cNvPr>
            <p:cNvSpPr/>
            <p:nvPr/>
          </p:nvSpPr>
          <p:spPr>
            <a:xfrm>
              <a:off x="6923714" y="5408346"/>
              <a:ext cx="144371" cy="109782"/>
            </a:xfrm>
            <a:custGeom>
              <a:avLst/>
              <a:gdLst>
                <a:gd name="connsiteX0" fmla="*/ 142249 w 144371"/>
                <a:gd name="connsiteY0" fmla="*/ 267 h 109782"/>
                <a:gd name="connsiteX1" fmla="*/ 961 w 144371"/>
                <a:gd name="connsiteY1" fmla="*/ 106629 h 109782"/>
                <a:gd name="connsiteX2" fmla="*/ 81924 w 144371"/>
                <a:gd name="connsiteY2" fmla="*/ 76467 h 109782"/>
                <a:gd name="connsiteX3" fmla="*/ 142249 w 144371"/>
                <a:gd name="connsiteY3" fmla="*/ 267 h 10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71" h="109782">
                  <a:moveTo>
                    <a:pt x="142249" y="267"/>
                  </a:moveTo>
                  <a:cubicBezTo>
                    <a:pt x="128755" y="5294"/>
                    <a:pt x="11015" y="93929"/>
                    <a:pt x="961" y="106629"/>
                  </a:cubicBezTo>
                  <a:cubicBezTo>
                    <a:pt x="-9093" y="119329"/>
                    <a:pt x="62609" y="90490"/>
                    <a:pt x="81924" y="76467"/>
                  </a:cubicBezTo>
                  <a:cubicBezTo>
                    <a:pt x="101239" y="62444"/>
                    <a:pt x="155743" y="-4760"/>
                    <a:pt x="142249" y="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945CA793-8DA7-4C1D-A15A-53C5AB882F23}"/>
                </a:ext>
              </a:extLst>
            </p:cNvPr>
            <p:cNvSpPr/>
            <p:nvPr/>
          </p:nvSpPr>
          <p:spPr>
            <a:xfrm>
              <a:off x="7118334" y="5359379"/>
              <a:ext cx="58757" cy="166817"/>
            </a:xfrm>
            <a:custGeom>
              <a:avLst/>
              <a:gdLst>
                <a:gd name="connsiteX0" fmla="*/ 41291 w 58757"/>
                <a:gd name="connsiteY0" fmla="*/ 21 h 166817"/>
                <a:gd name="connsiteX1" fmla="*/ 58754 w 58757"/>
                <a:gd name="connsiteY1" fmla="*/ 79396 h 166817"/>
                <a:gd name="connsiteX2" fmla="*/ 39704 w 58757"/>
                <a:gd name="connsiteY2" fmla="*/ 131784 h 166817"/>
                <a:gd name="connsiteX3" fmla="*/ 16 w 58757"/>
                <a:gd name="connsiteY3" fmla="*/ 166709 h 166817"/>
                <a:gd name="connsiteX4" fmla="*/ 34941 w 58757"/>
                <a:gd name="connsiteY4" fmla="*/ 120671 h 166817"/>
                <a:gd name="connsiteX5" fmla="*/ 42879 w 58757"/>
                <a:gd name="connsiteY5" fmla="*/ 87334 h 166817"/>
                <a:gd name="connsiteX6" fmla="*/ 41291 w 58757"/>
                <a:gd name="connsiteY6" fmla="*/ 21 h 16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57" h="166817">
                  <a:moveTo>
                    <a:pt x="41291" y="21"/>
                  </a:moveTo>
                  <a:cubicBezTo>
                    <a:pt x="43937" y="-1302"/>
                    <a:pt x="59018" y="57436"/>
                    <a:pt x="58754" y="79396"/>
                  </a:cubicBezTo>
                  <a:cubicBezTo>
                    <a:pt x="58490" y="101356"/>
                    <a:pt x="49494" y="117232"/>
                    <a:pt x="39704" y="131784"/>
                  </a:cubicBezTo>
                  <a:cubicBezTo>
                    <a:pt x="29914" y="146336"/>
                    <a:pt x="810" y="168561"/>
                    <a:pt x="16" y="166709"/>
                  </a:cubicBezTo>
                  <a:cubicBezTo>
                    <a:pt x="-778" y="164857"/>
                    <a:pt x="27797" y="133900"/>
                    <a:pt x="34941" y="120671"/>
                  </a:cubicBezTo>
                  <a:cubicBezTo>
                    <a:pt x="42085" y="107442"/>
                    <a:pt x="41821" y="104267"/>
                    <a:pt x="42879" y="87334"/>
                  </a:cubicBezTo>
                  <a:cubicBezTo>
                    <a:pt x="43937" y="70401"/>
                    <a:pt x="38645" y="1344"/>
                    <a:pt x="4129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55425710-5320-4EB2-ACD4-1592A838CBB3}"/>
                </a:ext>
              </a:extLst>
            </p:cNvPr>
            <p:cNvSpPr/>
            <p:nvPr/>
          </p:nvSpPr>
          <p:spPr>
            <a:xfrm>
              <a:off x="7041337" y="5354374"/>
              <a:ext cx="127118" cy="105190"/>
            </a:xfrm>
            <a:custGeom>
              <a:avLst/>
              <a:gdLst>
                <a:gd name="connsiteX0" fmla="*/ 813 w 127118"/>
                <a:gd name="connsiteY0" fmla="*/ 66939 h 105190"/>
                <a:gd name="connsiteX1" fmla="*/ 84951 w 127118"/>
                <a:gd name="connsiteY1" fmla="*/ 5026 h 105190"/>
                <a:gd name="connsiteX2" fmla="*/ 113526 w 127118"/>
                <a:gd name="connsiteY2" fmla="*/ 9789 h 105190"/>
                <a:gd name="connsiteX3" fmla="*/ 113526 w 127118"/>
                <a:gd name="connsiteY3" fmla="*/ 49476 h 105190"/>
                <a:gd name="connsiteX4" fmla="*/ 78601 w 127118"/>
                <a:gd name="connsiteY4" fmla="*/ 105039 h 105190"/>
                <a:gd name="connsiteX5" fmla="*/ 121463 w 127118"/>
                <a:gd name="connsiteY5" fmla="*/ 63764 h 105190"/>
                <a:gd name="connsiteX6" fmla="*/ 118288 w 127118"/>
                <a:gd name="connsiteY6" fmla="*/ 264 h 105190"/>
                <a:gd name="connsiteX7" fmla="*/ 45263 w 127118"/>
                <a:gd name="connsiteY7" fmla="*/ 41539 h 105190"/>
                <a:gd name="connsiteX8" fmla="*/ 813 w 127118"/>
                <a:gd name="connsiteY8" fmla="*/ 66939 h 1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18" h="105190">
                  <a:moveTo>
                    <a:pt x="813" y="66939"/>
                  </a:moveTo>
                  <a:cubicBezTo>
                    <a:pt x="7428" y="60854"/>
                    <a:pt x="66166" y="14551"/>
                    <a:pt x="84951" y="5026"/>
                  </a:cubicBezTo>
                  <a:cubicBezTo>
                    <a:pt x="103736" y="-4499"/>
                    <a:pt x="108764" y="2381"/>
                    <a:pt x="113526" y="9789"/>
                  </a:cubicBezTo>
                  <a:cubicBezTo>
                    <a:pt x="118289" y="17197"/>
                    <a:pt x="119347" y="33601"/>
                    <a:pt x="113526" y="49476"/>
                  </a:cubicBezTo>
                  <a:cubicBezTo>
                    <a:pt x="107705" y="65351"/>
                    <a:pt x="77278" y="102658"/>
                    <a:pt x="78601" y="105039"/>
                  </a:cubicBezTo>
                  <a:cubicBezTo>
                    <a:pt x="79924" y="107420"/>
                    <a:pt x="114849" y="81227"/>
                    <a:pt x="121463" y="63764"/>
                  </a:cubicBezTo>
                  <a:cubicBezTo>
                    <a:pt x="128078" y="46301"/>
                    <a:pt x="130988" y="3968"/>
                    <a:pt x="118288" y="264"/>
                  </a:cubicBezTo>
                  <a:cubicBezTo>
                    <a:pt x="105588" y="-3440"/>
                    <a:pt x="60873" y="32808"/>
                    <a:pt x="45263" y="41539"/>
                  </a:cubicBezTo>
                  <a:cubicBezTo>
                    <a:pt x="29653" y="50270"/>
                    <a:pt x="-5802" y="73024"/>
                    <a:pt x="813" y="66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C1FCE694-06BC-4AAC-880B-CEAFD152A333}"/>
                </a:ext>
              </a:extLst>
            </p:cNvPr>
            <p:cNvSpPr/>
            <p:nvPr/>
          </p:nvSpPr>
          <p:spPr>
            <a:xfrm>
              <a:off x="7049991" y="5416550"/>
              <a:ext cx="121464" cy="44450"/>
            </a:xfrm>
            <a:custGeom>
              <a:avLst/>
              <a:gdLst>
                <a:gd name="connsiteX0" fmla="*/ 97 w 121464"/>
                <a:gd name="connsiteY0" fmla="*/ 11113 h 44450"/>
                <a:gd name="connsiteX1" fmla="*/ 50897 w 121464"/>
                <a:gd name="connsiteY1" fmla="*/ 26988 h 44450"/>
                <a:gd name="connsiteX2" fmla="*/ 120747 w 121464"/>
                <a:gd name="connsiteY2" fmla="*/ 0 h 44450"/>
                <a:gd name="connsiteX3" fmla="*/ 85822 w 121464"/>
                <a:gd name="connsiteY3" fmla="*/ 26988 h 44450"/>
                <a:gd name="connsiteX4" fmla="*/ 63597 w 121464"/>
                <a:gd name="connsiteY4" fmla="*/ 44450 h 44450"/>
                <a:gd name="connsiteX5" fmla="*/ 97 w 121464"/>
                <a:gd name="connsiteY5" fmla="*/ 111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4" h="44450">
                  <a:moveTo>
                    <a:pt x="97" y="11113"/>
                  </a:moveTo>
                  <a:cubicBezTo>
                    <a:pt x="-2020" y="8203"/>
                    <a:pt x="30789" y="28840"/>
                    <a:pt x="50897" y="26988"/>
                  </a:cubicBezTo>
                  <a:cubicBezTo>
                    <a:pt x="71005" y="25136"/>
                    <a:pt x="114926" y="0"/>
                    <a:pt x="120747" y="0"/>
                  </a:cubicBezTo>
                  <a:cubicBezTo>
                    <a:pt x="126568" y="0"/>
                    <a:pt x="95347" y="19580"/>
                    <a:pt x="85822" y="26988"/>
                  </a:cubicBezTo>
                  <a:cubicBezTo>
                    <a:pt x="76297" y="34396"/>
                    <a:pt x="75503" y="44450"/>
                    <a:pt x="63597" y="44450"/>
                  </a:cubicBezTo>
                  <a:cubicBezTo>
                    <a:pt x="51691" y="44450"/>
                    <a:pt x="2214" y="14023"/>
                    <a:pt x="97" y="11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A2789593-4CAD-40A3-B84A-338C058827A8}"/>
                </a:ext>
              </a:extLst>
            </p:cNvPr>
            <p:cNvSpPr/>
            <p:nvPr/>
          </p:nvSpPr>
          <p:spPr>
            <a:xfrm>
              <a:off x="6530808" y="5741780"/>
              <a:ext cx="22507" cy="462145"/>
            </a:xfrm>
            <a:custGeom>
              <a:avLst/>
              <a:gdLst>
                <a:gd name="connsiteX0" fmla="*/ 16042 w 22507"/>
                <a:gd name="connsiteY0" fmla="*/ 208 h 462145"/>
                <a:gd name="connsiteX1" fmla="*/ 22392 w 22507"/>
                <a:gd name="connsiteY1" fmla="*/ 266908 h 462145"/>
                <a:gd name="connsiteX2" fmla="*/ 11280 w 22507"/>
                <a:gd name="connsiteY2" fmla="*/ 458995 h 462145"/>
                <a:gd name="connsiteX3" fmla="*/ 14455 w 22507"/>
                <a:gd name="connsiteY3" fmla="*/ 374858 h 462145"/>
                <a:gd name="connsiteX4" fmla="*/ 167 w 22507"/>
                <a:gd name="connsiteY4" fmla="*/ 225633 h 462145"/>
                <a:gd name="connsiteX5" fmla="*/ 16042 w 22507"/>
                <a:gd name="connsiteY5" fmla="*/ 208 h 4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07" h="462145">
                  <a:moveTo>
                    <a:pt x="16042" y="208"/>
                  </a:moveTo>
                  <a:cubicBezTo>
                    <a:pt x="19746" y="7087"/>
                    <a:pt x="23186" y="190444"/>
                    <a:pt x="22392" y="266908"/>
                  </a:cubicBezTo>
                  <a:cubicBezTo>
                    <a:pt x="21598" y="343372"/>
                    <a:pt x="12603" y="441003"/>
                    <a:pt x="11280" y="458995"/>
                  </a:cubicBezTo>
                  <a:cubicBezTo>
                    <a:pt x="9957" y="476987"/>
                    <a:pt x="16307" y="413752"/>
                    <a:pt x="14455" y="374858"/>
                  </a:cubicBezTo>
                  <a:cubicBezTo>
                    <a:pt x="12603" y="335964"/>
                    <a:pt x="2019" y="292837"/>
                    <a:pt x="167" y="225633"/>
                  </a:cubicBezTo>
                  <a:cubicBezTo>
                    <a:pt x="-1685" y="158429"/>
                    <a:pt x="12338" y="-6671"/>
                    <a:pt x="16042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AA958AD5-0277-43A3-BD9D-4727EAB677F2}"/>
                </a:ext>
              </a:extLst>
            </p:cNvPr>
            <p:cNvSpPr/>
            <p:nvPr/>
          </p:nvSpPr>
          <p:spPr>
            <a:xfrm>
              <a:off x="6542433" y="5500970"/>
              <a:ext cx="214111" cy="254749"/>
            </a:xfrm>
            <a:custGeom>
              <a:avLst/>
              <a:gdLst>
                <a:gd name="connsiteX0" fmla="*/ 212380 w 214111"/>
                <a:gd name="connsiteY0" fmla="*/ 1305 h 254749"/>
                <a:gd name="connsiteX1" fmla="*/ 144117 w 214111"/>
                <a:gd name="connsiteY1" fmla="*/ 75918 h 254749"/>
                <a:gd name="connsiteX2" fmla="*/ 106017 w 214111"/>
                <a:gd name="connsiteY2" fmla="*/ 101318 h 254749"/>
                <a:gd name="connsiteX3" fmla="*/ 32992 w 214111"/>
                <a:gd name="connsiteY3" fmla="*/ 163230 h 254749"/>
                <a:gd name="connsiteX4" fmla="*/ 1242 w 214111"/>
                <a:gd name="connsiteY4" fmla="*/ 252130 h 254749"/>
                <a:gd name="connsiteX5" fmla="*/ 12355 w 214111"/>
                <a:gd name="connsiteY5" fmla="*/ 223555 h 254749"/>
                <a:gd name="connsiteX6" fmla="*/ 66330 w 214111"/>
                <a:gd name="connsiteY6" fmla="*/ 145768 h 254749"/>
                <a:gd name="connsiteX7" fmla="*/ 212380 w 214111"/>
                <a:gd name="connsiteY7" fmla="*/ 1305 h 2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11" h="254749">
                  <a:moveTo>
                    <a:pt x="212380" y="1305"/>
                  </a:moveTo>
                  <a:cubicBezTo>
                    <a:pt x="225344" y="-10336"/>
                    <a:pt x="161844" y="59249"/>
                    <a:pt x="144117" y="75918"/>
                  </a:cubicBezTo>
                  <a:cubicBezTo>
                    <a:pt x="126390" y="92587"/>
                    <a:pt x="124538" y="86766"/>
                    <a:pt x="106017" y="101318"/>
                  </a:cubicBezTo>
                  <a:cubicBezTo>
                    <a:pt x="87496" y="115870"/>
                    <a:pt x="50454" y="138095"/>
                    <a:pt x="32992" y="163230"/>
                  </a:cubicBezTo>
                  <a:cubicBezTo>
                    <a:pt x="15529" y="188365"/>
                    <a:pt x="1242" y="252130"/>
                    <a:pt x="1242" y="252130"/>
                  </a:cubicBezTo>
                  <a:cubicBezTo>
                    <a:pt x="-2198" y="262184"/>
                    <a:pt x="1507" y="241282"/>
                    <a:pt x="12355" y="223555"/>
                  </a:cubicBezTo>
                  <a:cubicBezTo>
                    <a:pt x="23203" y="205828"/>
                    <a:pt x="30611" y="182810"/>
                    <a:pt x="66330" y="145768"/>
                  </a:cubicBezTo>
                  <a:cubicBezTo>
                    <a:pt x="102049" y="108726"/>
                    <a:pt x="199416" y="12946"/>
                    <a:pt x="212380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F7FACFEA-D062-49D0-A09C-756EBEDDB7F2}"/>
                </a:ext>
              </a:extLst>
            </p:cNvPr>
            <p:cNvSpPr/>
            <p:nvPr/>
          </p:nvSpPr>
          <p:spPr>
            <a:xfrm>
              <a:off x="6734482" y="5482871"/>
              <a:ext cx="179222" cy="62417"/>
            </a:xfrm>
            <a:custGeom>
              <a:avLst/>
              <a:gdLst>
                <a:gd name="connsiteX0" fmla="*/ 1281 w 179222"/>
                <a:gd name="connsiteY0" fmla="*/ 354 h 62417"/>
                <a:gd name="connsiteX1" fmla="*/ 139393 w 179222"/>
                <a:gd name="connsiteY1" fmla="*/ 36867 h 62417"/>
                <a:gd name="connsiteX2" fmla="*/ 179081 w 179222"/>
                <a:gd name="connsiteY2" fmla="*/ 35279 h 62417"/>
                <a:gd name="connsiteX3" fmla="*/ 129868 w 179222"/>
                <a:gd name="connsiteY3" fmla="*/ 47979 h 62417"/>
                <a:gd name="connsiteX4" fmla="*/ 72718 w 179222"/>
                <a:gd name="connsiteY4" fmla="*/ 62267 h 62417"/>
                <a:gd name="connsiteX5" fmla="*/ 1281 w 179222"/>
                <a:gd name="connsiteY5" fmla="*/ 354 h 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222" h="62417">
                  <a:moveTo>
                    <a:pt x="1281" y="354"/>
                  </a:moveTo>
                  <a:cubicBezTo>
                    <a:pt x="12394" y="-3879"/>
                    <a:pt x="109760" y="31046"/>
                    <a:pt x="139393" y="36867"/>
                  </a:cubicBezTo>
                  <a:cubicBezTo>
                    <a:pt x="169026" y="42688"/>
                    <a:pt x="180668" y="33427"/>
                    <a:pt x="179081" y="35279"/>
                  </a:cubicBezTo>
                  <a:cubicBezTo>
                    <a:pt x="177494" y="37131"/>
                    <a:pt x="147595" y="43481"/>
                    <a:pt x="129868" y="47979"/>
                  </a:cubicBezTo>
                  <a:cubicBezTo>
                    <a:pt x="112141" y="52477"/>
                    <a:pt x="90974" y="63855"/>
                    <a:pt x="72718" y="62267"/>
                  </a:cubicBezTo>
                  <a:cubicBezTo>
                    <a:pt x="54462" y="60680"/>
                    <a:pt x="-9832" y="4587"/>
                    <a:pt x="1281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7942F2D4-0521-474F-9D50-460FFB094F31}"/>
                </a:ext>
              </a:extLst>
            </p:cNvPr>
            <p:cNvSpPr/>
            <p:nvPr/>
          </p:nvSpPr>
          <p:spPr>
            <a:xfrm>
              <a:off x="6709064" y="5602191"/>
              <a:ext cx="120388" cy="79878"/>
            </a:xfrm>
            <a:custGeom>
              <a:avLst/>
              <a:gdLst>
                <a:gd name="connsiteX0" fmla="*/ 1299 w 120388"/>
                <a:gd name="connsiteY0" fmla="*/ 97 h 79878"/>
                <a:gd name="connsiteX1" fmla="*/ 7649 w 120388"/>
                <a:gd name="connsiteY1" fmla="*/ 71534 h 79878"/>
                <a:gd name="connsiteX2" fmla="*/ 55274 w 120388"/>
                <a:gd name="connsiteY2" fmla="*/ 71534 h 79878"/>
                <a:gd name="connsiteX3" fmla="*/ 120361 w 120388"/>
                <a:gd name="connsiteY3" fmla="*/ 9622 h 79878"/>
                <a:gd name="connsiteX4" fmla="*/ 47336 w 120388"/>
                <a:gd name="connsiteY4" fmla="*/ 68359 h 79878"/>
                <a:gd name="connsiteX5" fmla="*/ 20349 w 120388"/>
                <a:gd name="connsiteY5" fmla="*/ 55659 h 79878"/>
                <a:gd name="connsiteX6" fmla="*/ 1299 w 120388"/>
                <a:gd name="connsiteY6" fmla="*/ 97 h 7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88" h="79878">
                  <a:moveTo>
                    <a:pt x="1299" y="97"/>
                  </a:moveTo>
                  <a:cubicBezTo>
                    <a:pt x="-818" y="2743"/>
                    <a:pt x="-1347" y="59628"/>
                    <a:pt x="7649" y="71534"/>
                  </a:cubicBezTo>
                  <a:cubicBezTo>
                    <a:pt x="16645" y="83440"/>
                    <a:pt x="36489" y="81853"/>
                    <a:pt x="55274" y="71534"/>
                  </a:cubicBezTo>
                  <a:cubicBezTo>
                    <a:pt x="74059" y="61215"/>
                    <a:pt x="121684" y="10151"/>
                    <a:pt x="120361" y="9622"/>
                  </a:cubicBezTo>
                  <a:cubicBezTo>
                    <a:pt x="119038" y="9093"/>
                    <a:pt x="64005" y="60686"/>
                    <a:pt x="47336" y="68359"/>
                  </a:cubicBezTo>
                  <a:cubicBezTo>
                    <a:pt x="30667" y="76032"/>
                    <a:pt x="27757" y="61744"/>
                    <a:pt x="20349" y="55659"/>
                  </a:cubicBezTo>
                  <a:cubicBezTo>
                    <a:pt x="12941" y="49574"/>
                    <a:pt x="3416" y="-2549"/>
                    <a:pt x="129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E0CEE1E9-8657-47A8-94FA-CD0EC7029D89}"/>
                </a:ext>
              </a:extLst>
            </p:cNvPr>
            <p:cNvSpPr/>
            <p:nvPr/>
          </p:nvSpPr>
          <p:spPr>
            <a:xfrm>
              <a:off x="6600810" y="5727596"/>
              <a:ext cx="98568" cy="81176"/>
            </a:xfrm>
            <a:custGeom>
              <a:avLst/>
              <a:gdLst>
                <a:gd name="connsiteX0" fmla="*/ 15 w 98568"/>
                <a:gd name="connsiteY0" fmla="*/ 3279 h 81176"/>
                <a:gd name="connsiteX1" fmla="*/ 69865 w 98568"/>
                <a:gd name="connsiteY1" fmla="*/ 19154 h 81176"/>
                <a:gd name="connsiteX2" fmla="*/ 96853 w 98568"/>
                <a:gd name="connsiteY2" fmla="*/ 81067 h 81176"/>
                <a:gd name="connsiteX3" fmla="*/ 93678 w 98568"/>
                <a:gd name="connsiteY3" fmla="*/ 33442 h 81176"/>
                <a:gd name="connsiteX4" fmla="*/ 76215 w 98568"/>
                <a:gd name="connsiteY4" fmla="*/ 3279 h 81176"/>
                <a:gd name="connsiteX5" fmla="*/ 15 w 98568"/>
                <a:gd name="connsiteY5" fmla="*/ 3279 h 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68" h="81176">
                  <a:moveTo>
                    <a:pt x="15" y="3279"/>
                  </a:moveTo>
                  <a:cubicBezTo>
                    <a:pt x="-1043" y="5925"/>
                    <a:pt x="53725" y="6189"/>
                    <a:pt x="69865" y="19154"/>
                  </a:cubicBezTo>
                  <a:cubicBezTo>
                    <a:pt x="86005" y="32119"/>
                    <a:pt x="92884" y="78686"/>
                    <a:pt x="96853" y="81067"/>
                  </a:cubicBezTo>
                  <a:cubicBezTo>
                    <a:pt x="100822" y="83448"/>
                    <a:pt x="97118" y="46407"/>
                    <a:pt x="93678" y="33442"/>
                  </a:cubicBezTo>
                  <a:cubicBezTo>
                    <a:pt x="90238" y="20477"/>
                    <a:pt x="94471" y="9100"/>
                    <a:pt x="76215" y="3279"/>
                  </a:cubicBezTo>
                  <a:cubicBezTo>
                    <a:pt x="57959" y="-2542"/>
                    <a:pt x="1073" y="633"/>
                    <a:pt x="15" y="3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3DD3080F-027B-4FDD-B504-7E0157EC63F5}"/>
                </a:ext>
              </a:extLst>
            </p:cNvPr>
            <p:cNvSpPr/>
            <p:nvPr/>
          </p:nvSpPr>
          <p:spPr>
            <a:xfrm>
              <a:off x="6668022" y="5675103"/>
              <a:ext cx="57794" cy="95019"/>
            </a:xfrm>
            <a:custGeom>
              <a:avLst/>
              <a:gdLst>
                <a:gd name="connsiteX0" fmla="*/ 1066 w 57794"/>
                <a:gd name="connsiteY0" fmla="*/ 210 h 95019"/>
                <a:gd name="connsiteX1" fmla="*/ 21703 w 57794"/>
                <a:gd name="connsiteY1" fmla="*/ 51010 h 95019"/>
                <a:gd name="connsiteX2" fmla="*/ 42341 w 57794"/>
                <a:gd name="connsiteY2" fmla="*/ 87522 h 95019"/>
                <a:gd name="connsiteX3" fmla="*/ 42341 w 57794"/>
                <a:gd name="connsiteY3" fmla="*/ 93872 h 95019"/>
                <a:gd name="connsiteX4" fmla="*/ 56628 w 57794"/>
                <a:gd name="connsiteY4" fmla="*/ 71647 h 95019"/>
                <a:gd name="connsiteX5" fmla="*/ 1066 w 57794"/>
                <a:gd name="connsiteY5" fmla="*/ 210 h 9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94" h="95019">
                  <a:moveTo>
                    <a:pt x="1066" y="210"/>
                  </a:moveTo>
                  <a:cubicBezTo>
                    <a:pt x="-4755" y="-3229"/>
                    <a:pt x="14824" y="36458"/>
                    <a:pt x="21703" y="51010"/>
                  </a:cubicBezTo>
                  <a:cubicBezTo>
                    <a:pt x="28582" y="65562"/>
                    <a:pt x="38901" y="80378"/>
                    <a:pt x="42341" y="87522"/>
                  </a:cubicBezTo>
                  <a:cubicBezTo>
                    <a:pt x="45781" y="94666"/>
                    <a:pt x="39960" y="96518"/>
                    <a:pt x="42341" y="93872"/>
                  </a:cubicBezTo>
                  <a:cubicBezTo>
                    <a:pt x="44722" y="91226"/>
                    <a:pt x="62449" y="81436"/>
                    <a:pt x="56628" y="71647"/>
                  </a:cubicBezTo>
                  <a:cubicBezTo>
                    <a:pt x="50807" y="61858"/>
                    <a:pt x="6887" y="3649"/>
                    <a:pt x="1066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606327FE-00F9-49AA-852D-793F8060071D}"/>
                </a:ext>
              </a:extLst>
            </p:cNvPr>
            <p:cNvSpPr/>
            <p:nvPr/>
          </p:nvSpPr>
          <p:spPr>
            <a:xfrm>
              <a:off x="6882254" y="5816570"/>
              <a:ext cx="129788" cy="90651"/>
            </a:xfrm>
            <a:custGeom>
              <a:avLst/>
              <a:gdLst>
                <a:gd name="connsiteX0" fmla="*/ 129734 w 129788"/>
                <a:gd name="connsiteY0" fmla="*/ 38130 h 90651"/>
                <a:gd name="connsiteX1" fmla="*/ 32896 w 129788"/>
                <a:gd name="connsiteY1" fmla="*/ 54005 h 90651"/>
                <a:gd name="connsiteX2" fmla="*/ 21784 w 129788"/>
                <a:gd name="connsiteY2" fmla="*/ 90518 h 90651"/>
                <a:gd name="connsiteX3" fmla="*/ 13846 w 129788"/>
                <a:gd name="connsiteY3" fmla="*/ 39718 h 90651"/>
                <a:gd name="connsiteX4" fmla="*/ 1146 w 129788"/>
                <a:gd name="connsiteY4" fmla="*/ 30 h 90651"/>
                <a:gd name="connsiteX5" fmla="*/ 45596 w 129788"/>
                <a:gd name="connsiteY5" fmla="*/ 33368 h 90651"/>
                <a:gd name="connsiteX6" fmla="*/ 129734 w 129788"/>
                <a:gd name="connsiteY6" fmla="*/ 38130 h 9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788" h="90651">
                  <a:moveTo>
                    <a:pt x="129734" y="38130"/>
                  </a:moveTo>
                  <a:cubicBezTo>
                    <a:pt x="127617" y="41570"/>
                    <a:pt x="50888" y="45274"/>
                    <a:pt x="32896" y="54005"/>
                  </a:cubicBezTo>
                  <a:cubicBezTo>
                    <a:pt x="14904" y="62736"/>
                    <a:pt x="24959" y="92899"/>
                    <a:pt x="21784" y="90518"/>
                  </a:cubicBezTo>
                  <a:cubicBezTo>
                    <a:pt x="18609" y="88137"/>
                    <a:pt x="17286" y="54799"/>
                    <a:pt x="13846" y="39718"/>
                  </a:cubicBezTo>
                  <a:cubicBezTo>
                    <a:pt x="10406" y="24637"/>
                    <a:pt x="-4145" y="1088"/>
                    <a:pt x="1146" y="30"/>
                  </a:cubicBezTo>
                  <a:cubicBezTo>
                    <a:pt x="6437" y="-1028"/>
                    <a:pt x="19402" y="25695"/>
                    <a:pt x="45596" y="33368"/>
                  </a:cubicBezTo>
                  <a:cubicBezTo>
                    <a:pt x="71790" y="41041"/>
                    <a:pt x="131851" y="34690"/>
                    <a:pt x="129734" y="38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32869E31-0DB9-4443-B020-9CF56D936FD7}"/>
                </a:ext>
              </a:extLst>
            </p:cNvPr>
            <p:cNvSpPr/>
            <p:nvPr/>
          </p:nvSpPr>
          <p:spPr>
            <a:xfrm>
              <a:off x="7009502" y="6133961"/>
              <a:ext cx="167805" cy="135320"/>
            </a:xfrm>
            <a:custGeom>
              <a:avLst/>
              <a:gdLst>
                <a:gd name="connsiteX0" fmla="*/ 167586 w 167805"/>
                <a:gd name="connsiteY0" fmla="*/ 139 h 135320"/>
                <a:gd name="connsiteX1" fmla="*/ 27886 w 167805"/>
                <a:gd name="connsiteY1" fmla="*/ 44589 h 135320"/>
                <a:gd name="connsiteX2" fmla="*/ 2486 w 167805"/>
                <a:gd name="connsiteY2" fmla="*/ 135077 h 135320"/>
                <a:gd name="connsiteX3" fmla="*/ 7248 w 167805"/>
                <a:gd name="connsiteY3" fmla="*/ 69989 h 135320"/>
                <a:gd name="connsiteX4" fmla="*/ 58048 w 167805"/>
                <a:gd name="connsiteY4" fmla="*/ 31889 h 135320"/>
                <a:gd name="connsiteX5" fmla="*/ 167586 w 167805"/>
                <a:gd name="connsiteY5" fmla="*/ 139 h 13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805" h="135320">
                  <a:moveTo>
                    <a:pt x="167586" y="139"/>
                  </a:moveTo>
                  <a:cubicBezTo>
                    <a:pt x="162559" y="2256"/>
                    <a:pt x="55403" y="22099"/>
                    <a:pt x="27886" y="44589"/>
                  </a:cubicBezTo>
                  <a:cubicBezTo>
                    <a:pt x="369" y="67079"/>
                    <a:pt x="5926" y="130844"/>
                    <a:pt x="2486" y="135077"/>
                  </a:cubicBezTo>
                  <a:cubicBezTo>
                    <a:pt x="-954" y="139310"/>
                    <a:pt x="-2012" y="87187"/>
                    <a:pt x="7248" y="69989"/>
                  </a:cubicBezTo>
                  <a:cubicBezTo>
                    <a:pt x="16508" y="52791"/>
                    <a:pt x="26298" y="43266"/>
                    <a:pt x="58048" y="31889"/>
                  </a:cubicBezTo>
                  <a:cubicBezTo>
                    <a:pt x="89798" y="20512"/>
                    <a:pt x="172613" y="-1978"/>
                    <a:pt x="167586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4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hidden="1">
            <a:extLst>
              <a:ext uri="{FF2B5EF4-FFF2-40B4-BE49-F238E27FC236}">
                <a16:creationId xmlns:a16="http://schemas.microsoft.com/office/drawing/2014/main" id="{E0566FE4-79CE-488E-AB2B-318CD21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00100"/>
            <a:ext cx="8001000" cy="8001000"/>
          </a:xfrm>
          <a:prstGeom prst="rect">
            <a:avLst/>
          </a:prstGeom>
        </p:spPr>
      </p:pic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78056C5E-E545-417E-A9BC-C35EA29C89B1}"/>
              </a:ext>
            </a:extLst>
          </p:cNvPr>
          <p:cNvSpPr/>
          <p:nvPr/>
        </p:nvSpPr>
        <p:spPr>
          <a:xfrm>
            <a:off x="7269466" y="6124543"/>
            <a:ext cx="259033" cy="245953"/>
          </a:xfrm>
          <a:custGeom>
            <a:avLst/>
            <a:gdLst>
              <a:gd name="connsiteX0" fmla="*/ 2872 w 259033"/>
              <a:gd name="connsiteY0" fmla="*/ 1620 h 245953"/>
              <a:gd name="connsiteX1" fmla="*/ 245759 w 259033"/>
              <a:gd name="connsiteY1" fmla="*/ 233395 h 245953"/>
              <a:gd name="connsiteX2" fmla="*/ 215597 w 259033"/>
              <a:gd name="connsiteY2" fmla="*/ 206407 h 245953"/>
              <a:gd name="connsiteX3" fmla="*/ 118759 w 259033"/>
              <a:gd name="connsiteY3" fmla="*/ 133382 h 245953"/>
              <a:gd name="connsiteX4" fmla="*/ 2872 w 259033"/>
              <a:gd name="connsiteY4" fmla="*/ 1620 h 24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33" h="245953">
                <a:moveTo>
                  <a:pt x="2872" y="1620"/>
                </a:moveTo>
                <a:cubicBezTo>
                  <a:pt x="24039" y="18289"/>
                  <a:pt x="210305" y="199264"/>
                  <a:pt x="245759" y="233395"/>
                </a:cubicBezTo>
                <a:cubicBezTo>
                  <a:pt x="281213" y="267526"/>
                  <a:pt x="236764" y="223076"/>
                  <a:pt x="215597" y="206407"/>
                </a:cubicBezTo>
                <a:cubicBezTo>
                  <a:pt x="194430" y="189738"/>
                  <a:pt x="154213" y="165132"/>
                  <a:pt x="118759" y="133382"/>
                </a:cubicBezTo>
                <a:cubicBezTo>
                  <a:pt x="83305" y="101632"/>
                  <a:pt x="-18295" y="-15049"/>
                  <a:pt x="2872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42D81790-9C82-4E3E-9331-F1896FC8903D}"/>
              </a:ext>
            </a:extLst>
          </p:cNvPr>
          <p:cNvSpPr/>
          <p:nvPr/>
        </p:nvSpPr>
        <p:spPr>
          <a:xfrm>
            <a:off x="7185011" y="6219322"/>
            <a:ext cx="231050" cy="205007"/>
          </a:xfrm>
          <a:custGeom>
            <a:avLst/>
            <a:gdLst>
              <a:gd name="connsiteX0" fmla="*/ 14 w 231050"/>
              <a:gd name="connsiteY0" fmla="*/ 503 h 205007"/>
              <a:gd name="connsiteX1" fmla="*/ 125427 w 231050"/>
              <a:gd name="connsiteY1" fmla="*/ 108453 h 205007"/>
              <a:gd name="connsiteX2" fmla="*/ 227027 w 231050"/>
              <a:gd name="connsiteY2" fmla="*/ 203703 h 205007"/>
              <a:gd name="connsiteX3" fmla="*/ 203214 w 231050"/>
              <a:gd name="connsiteY3" fmla="*/ 157666 h 205007"/>
              <a:gd name="connsiteX4" fmla="*/ 133364 w 231050"/>
              <a:gd name="connsiteY4" fmla="*/ 71941 h 205007"/>
              <a:gd name="connsiteX5" fmla="*/ 14 w 231050"/>
              <a:gd name="connsiteY5" fmla="*/ 503 h 20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50" h="205007">
                <a:moveTo>
                  <a:pt x="14" y="503"/>
                </a:moveTo>
                <a:cubicBezTo>
                  <a:pt x="-1309" y="6588"/>
                  <a:pt x="87592" y="74586"/>
                  <a:pt x="125427" y="108453"/>
                </a:cubicBezTo>
                <a:cubicBezTo>
                  <a:pt x="163263" y="142320"/>
                  <a:pt x="214063" y="195501"/>
                  <a:pt x="227027" y="203703"/>
                </a:cubicBezTo>
                <a:cubicBezTo>
                  <a:pt x="239992" y="211905"/>
                  <a:pt x="218824" y="179626"/>
                  <a:pt x="203214" y="157666"/>
                </a:cubicBezTo>
                <a:cubicBezTo>
                  <a:pt x="187604" y="135706"/>
                  <a:pt x="164585" y="98929"/>
                  <a:pt x="133364" y="71941"/>
                </a:cubicBezTo>
                <a:cubicBezTo>
                  <a:pt x="102143" y="44953"/>
                  <a:pt x="1337" y="-5582"/>
                  <a:pt x="14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20007DB8-57A7-4CD1-9CF6-CFAD99B40404}"/>
              </a:ext>
            </a:extLst>
          </p:cNvPr>
          <p:cNvSpPr/>
          <p:nvPr/>
        </p:nvSpPr>
        <p:spPr>
          <a:xfrm>
            <a:off x="7435927" y="6324949"/>
            <a:ext cx="125730" cy="138274"/>
          </a:xfrm>
          <a:custGeom>
            <a:avLst/>
            <a:gdLst>
              <a:gd name="connsiteX0" fmla="*/ 1511 w 125730"/>
              <a:gd name="connsiteY0" fmla="*/ 137764 h 138274"/>
              <a:gd name="connsiteX1" fmla="*/ 22148 w 125730"/>
              <a:gd name="connsiteY1" fmla="*/ 53626 h 138274"/>
              <a:gd name="connsiteX2" fmla="*/ 109461 w 125730"/>
              <a:gd name="connsiteY2" fmla="*/ 40926 h 138274"/>
              <a:gd name="connsiteX3" fmla="*/ 123748 w 125730"/>
              <a:gd name="connsiteY3" fmla="*/ 40926 h 138274"/>
              <a:gd name="connsiteX4" fmla="*/ 84061 w 125730"/>
              <a:gd name="connsiteY4" fmla="*/ 12351 h 138274"/>
              <a:gd name="connsiteX5" fmla="*/ 52311 w 125730"/>
              <a:gd name="connsiteY5" fmla="*/ 9176 h 138274"/>
              <a:gd name="connsiteX6" fmla="*/ 1511 w 125730"/>
              <a:gd name="connsiteY6" fmla="*/ 137764 h 13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" h="138274">
                <a:moveTo>
                  <a:pt x="1511" y="137764"/>
                </a:moveTo>
                <a:cubicBezTo>
                  <a:pt x="-3516" y="145172"/>
                  <a:pt x="4157" y="69765"/>
                  <a:pt x="22148" y="53626"/>
                </a:cubicBezTo>
                <a:cubicBezTo>
                  <a:pt x="40139" y="37487"/>
                  <a:pt x="92528" y="43043"/>
                  <a:pt x="109461" y="40926"/>
                </a:cubicBezTo>
                <a:cubicBezTo>
                  <a:pt x="126394" y="38809"/>
                  <a:pt x="127981" y="45688"/>
                  <a:pt x="123748" y="40926"/>
                </a:cubicBezTo>
                <a:cubicBezTo>
                  <a:pt x="119515" y="36164"/>
                  <a:pt x="95967" y="17643"/>
                  <a:pt x="84061" y="12351"/>
                </a:cubicBezTo>
                <a:cubicBezTo>
                  <a:pt x="72155" y="7059"/>
                  <a:pt x="68451" y="-10668"/>
                  <a:pt x="52311" y="9176"/>
                </a:cubicBezTo>
                <a:cubicBezTo>
                  <a:pt x="36171" y="29020"/>
                  <a:pt x="6538" y="130356"/>
                  <a:pt x="1511" y="137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0406FF00-2736-4182-AF82-8DA00D608DB2}"/>
              </a:ext>
            </a:extLst>
          </p:cNvPr>
          <p:cNvSpPr/>
          <p:nvPr/>
        </p:nvSpPr>
        <p:spPr>
          <a:xfrm>
            <a:off x="7430996" y="6459498"/>
            <a:ext cx="485420" cy="424292"/>
          </a:xfrm>
          <a:custGeom>
            <a:avLst/>
            <a:gdLst>
              <a:gd name="connsiteX0" fmla="*/ 92 w 485420"/>
              <a:gd name="connsiteY0" fmla="*/ 40 h 424292"/>
              <a:gd name="connsiteX1" fmla="*/ 254092 w 485420"/>
              <a:gd name="connsiteY1" fmla="*/ 230227 h 424292"/>
              <a:gd name="connsiteX2" fmla="*/ 474754 w 485420"/>
              <a:gd name="connsiteY2" fmla="*/ 419140 h 424292"/>
              <a:gd name="connsiteX3" fmla="*/ 433479 w 485420"/>
              <a:gd name="connsiteY3" fmla="*/ 357227 h 424292"/>
              <a:gd name="connsiteX4" fmla="*/ 282667 w 485420"/>
              <a:gd name="connsiteY4" fmla="*/ 212765 h 424292"/>
              <a:gd name="connsiteX5" fmla="*/ 92 w 485420"/>
              <a:gd name="connsiteY5" fmla="*/ 40 h 42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20" h="424292">
                <a:moveTo>
                  <a:pt x="92" y="40"/>
                </a:moveTo>
                <a:cubicBezTo>
                  <a:pt x="-4670" y="2950"/>
                  <a:pt x="174982" y="160377"/>
                  <a:pt x="254092" y="230227"/>
                </a:cubicBezTo>
                <a:cubicBezTo>
                  <a:pt x="333202" y="300077"/>
                  <a:pt x="444856" y="397973"/>
                  <a:pt x="474754" y="419140"/>
                </a:cubicBezTo>
                <a:cubicBezTo>
                  <a:pt x="504652" y="440307"/>
                  <a:pt x="465493" y="391623"/>
                  <a:pt x="433479" y="357227"/>
                </a:cubicBezTo>
                <a:cubicBezTo>
                  <a:pt x="401465" y="322831"/>
                  <a:pt x="353046" y="272561"/>
                  <a:pt x="282667" y="212765"/>
                </a:cubicBezTo>
                <a:cubicBezTo>
                  <a:pt x="212288" y="152969"/>
                  <a:pt x="4854" y="-2870"/>
                  <a:pt x="9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7539818B-F130-4EC3-9FD5-29119E79864E}"/>
              </a:ext>
            </a:extLst>
          </p:cNvPr>
          <p:cNvSpPr/>
          <p:nvPr/>
        </p:nvSpPr>
        <p:spPr>
          <a:xfrm>
            <a:off x="7488186" y="6329582"/>
            <a:ext cx="553872" cy="478492"/>
          </a:xfrm>
          <a:custGeom>
            <a:avLst/>
            <a:gdLst>
              <a:gd name="connsiteX0" fmla="*/ 19102 w 553872"/>
              <a:gd name="connsiteY0" fmla="*/ 18831 h 478492"/>
              <a:gd name="connsiteX1" fmla="*/ 73077 w 553872"/>
              <a:gd name="connsiteY1" fmla="*/ 53756 h 478492"/>
              <a:gd name="connsiteX2" fmla="*/ 306439 w 553872"/>
              <a:gd name="connsiteY2" fmla="*/ 241081 h 478492"/>
              <a:gd name="connsiteX3" fmla="*/ 544564 w 553872"/>
              <a:gd name="connsiteY3" fmla="*/ 469681 h 478492"/>
              <a:gd name="connsiteX4" fmla="*/ 492177 w 553872"/>
              <a:gd name="connsiteY4" fmla="*/ 420468 h 478492"/>
              <a:gd name="connsiteX5" fmla="*/ 366764 w 553872"/>
              <a:gd name="connsiteY5" fmla="*/ 317281 h 478492"/>
              <a:gd name="connsiteX6" fmla="*/ 19102 w 553872"/>
              <a:gd name="connsiteY6" fmla="*/ 18831 h 47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72" h="478492">
                <a:moveTo>
                  <a:pt x="19102" y="18831"/>
                </a:moveTo>
                <a:cubicBezTo>
                  <a:pt x="-29846" y="-25090"/>
                  <a:pt x="25188" y="16714"/>
                  <a:pt x="73077" y="53756"/>
                </a:cubicBezTo>
                <a:cubicBezTo>
                  <a:pt x="120967" y="90798"/>
                  <a:pt x="227858" y="171760"/>
                  <a:pt x="306439" y="241081"/>
                </a:cubicBezTo>
                <a:cubicBezTo>
                  <a:pt x="385020" y="310402"/>
                  <a:pt x="513608" y="439783"/>
                  <a:pt x="544564" y="469681"/>
                </a:cubicBezTo>
                <a:cubicBezTo>
                  <a:pt x="575520" y="499579"/>
                  <a:pt x="521810" y="445868"/>
                  <a:pt x="492177" y="420468"/>
                </a:cubicBezTo>
                <a:cubicBezTo>
                  <a:pt x="462544" y="395068"/>
                  <a:pt x="442699" y="381839"/>
                  <a:pt x="366764" y="317281"/>
                </a:cubicBezTo>
                <a:lnTo>
                  <a:pt x="19102" y="188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7D8491D9-BE54-49C5-9BD9-90B5741FB200}"/>
              </a:ext>
            </a:extLst>
          </p:cNvPr>
          <p:cNvSpPr/>
          <p:nvPr/>
        </p:nvSpPr>
        <p:spPr>
          <a:xfrm>
            <a:off x="7905576" y="6768586"/>
            <a:ext cx="133624" cy="100756"/>
          </a:xfrm>
          <a:custGeom>
            <a:avLst/>
            <a:gdLst>
              <a:gd name="connsiteX0" fmla="*/ 174 w 133624"/>
              <a:gd name="connsiteY0" fmla="*/ 100527 h 100756"/>
              <a:gd name="connsiteX1" fmla="*/ 47799 w 133624"/>
              <a:gd name="connsiteY1" fmla="*/ 29089 h 100756"/>
              <a:gd name="connsiteX2" fmla="*/ 133524 w 133624"/>
              <a:gd name="connsiteY2" fmla="*/ 22739 h 100756"/>
              <a:gd name="connsiteX3" fmla="*/ 63674 w 133624"/>
              <a:gd name="connsiteY3" fmla="*/ 2102 h 100756"/>
              <a:gd name="connsiteX4" fmla="*/ 174 w 133624"/>
              <a:gd name="connsiteY4" fmla="*/ 100527 h 1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624" h="100756">
                <a:moveTo>
                  <a:pt x="174" y="100527"/>
                </a:moveTo>
                <a:cubicBezTo>
                  <a:pt x="-2472" y="105025"/>
                  <a:pt x="25574" y="42054"/>
                  <a:pt x="47799" y="29089"/>
                </a:cubicBezTo>
                <a:cubicBezTo>
                  <a:pt x="70024" y="16124"/>
                  <a:pt x="130878" y="27237"/>
                  <a:pt x="133524" y="22739"/>
                </a:cubicBezTo>
                <a:cubicBezTo>
                  <a:pt x="136170" y="18241"/>
                  <a:pt x="85634" y="-7423"/>
                  <a:pt x="63674" y="2102"/>
                </a:cubicBezTo>
                <a:cubicBezTo>
                  <a:pt x="41714" y="11627"/>
                  <a:pt x="2820" y="96029"/>
                  <a:pt x="174" y="100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42CE8904-249E-4FF0-93E1-C1673307A548}"/>
              </a:ext>
            </a:extLst>
          </p:cNvPr>
          <p:cNvSpPr/>
          <p:nvPr/>
        </p:nvSpPr>
        <p:spPr>
          <a:xfrm>
            <a:off x="7867802" y="6829774"/>
            <a:ext cx="135537" cy="145144"/>
          </a:xfrm>
          <a:custGeom>
            <a:avLst/>
            <a:gdLst>
              <a:gd name="connsiteX0" fmla="*/ 1436 w 135537"/>
              <a:gd name="connsiteY0" fmla="*/ 4414 h 145144"/>
              <a:gd name="connsiteX1" fmla="*/ 131611 w 135537"/>
              <a:gd name="connsiteY1" fmla="*/ 144114 h 145144"/>
              <a:gd name="connsiteX2" fmla="*/ 98273 w 135537"/>
              <a:gd name="connsiteY2" fmla="*/ 66326 h 145144"/>
              <a:gd name="connsiteX3" fmla="*/ 63348 w 135537"/>
              <a:gd name="connsiteY3" fmla="*/ 36164 h 145144"/>
              <a:gd name="connsiteX4" fmla="*/ 1436 w 135537"/>
              <a:gd name="connsiteY4" fmla="*/ 4414 h 14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37" h="145144">
                <a:moveTo>
                  <a:pt x="1436" y="4414"/>
                </a:moveTo>
                <a:cubicBezTo>
                  <a:pt x="12813" y="22406"/>
                  <a:pt x="115472" y="133795"/>
                  <a:pt x="131611" y="144114"/>
                </a:cubicBezTo>
                <a:cubicBezTo>
                  <a:pt x="147750" y="154433"/>
                  <a:pt x="109650" y="84318"/>
                  <a:pt x="98273" y="66326"/>
                </a:cubicBezTo>
                <a:cubicBezTo>
                  <a:pt x="86896" y="48334"/>
                  <a:pt x="77106" y="43572"/>
                  <a:pt x="63348" y="36164"/>
                </a:cubicBezTo>
                <a:cubicBezTo>
                  <a:pt x="49590" y="28756"/>
                  <a:pt x="-9941" y="-13578"/>
                  <a:pt x="1436" y="4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DEFC9D0B-65E6-4D39-921A-450D91FCB711}"/>
              </a:ext>
            </a:extLst>
          </p:cNvPr>
          <p:cNvSpPr/>
          <p:nvPr/>
        </p:nvSpPr>
        <p:spPr>
          <a:xfrm>
            <a:off x="8012113" y="6797675"/>
            <a:ext cx="81432" cy="77851"/>
          </a:xfrm>
          <a:custGeom>
            <a:avLst/>
            <a:gdLst>
              <a:gd name="connsiteX0" fmla="*/ 0 w 81432"/>
              <a:gd name="connsiteY0" fmla="*/ 0 h 77851"/>
              <a:gd name="connsiteX1" fmla="*/ 80962 w 81432"/>
              <a:gd name="connsiteY1" fmla="*/ 77788 h 77851"/>
              <a:gd name="connsiteX2" fmla="*/ 0 w 81432"/>
              <a:gd name="connsiteY2" fmla="*/ 0 h 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2" h="77851">
                <a:moveTo>
                  <a:pt x="0" y="0"/>
                </a:moveTo>
                <a:cubicBezTo>
                  <a:pt x="0" y="0"/>
                  <a:pt x="73289" y="75142"/>
                  <a:pt x="80962" y="77788"/>
                </a:cubicBezTo>
                <a:cubicBezTo>
                  <a:pt x="88635" y="8043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19E44DA3-1CE1-41E8-B877-130616865FC5}"/>
              </a:ext>
            </a:extLst>
          </p:cNvPr>
          <p:cNvSpPr/>
          <p:nvPr/>
        </p:nvSpPr>
        <p:spPr>
          <a:xfrm>
            <a:off x="7966451" y="6826941"/>
            <a:ext cx="139856" cy="103007"/>
          </a:xfrm>
          <a:custGeom>
            <a:avLst/>
            <a:gdLst>
              <a:gd name="connsiteX0" fmla="*/ 1212 w 139856"/>
              <a:gd name="connsiteY0" fmla="*/ 102497 h 103007"/>
              <a:gd name="connsiteX1" fmla="*/ 17087 w 139856"/>
              <a:gd name="connsiteY1" fmla="*/ 42172 h 103007"/>
              <a:gd name="connsiteX2" fmla="*/ 56774 w 139856"/>
              <a:gd name="connsiteY2" fmla="*/ 31059 h 103007"/>
              <a:gd name="connsiteX3" fmla="*/ 139324 w 139856"/>
              <a:gd name="connsiteY3" fmla="*/ 37409 h 103007"/>
              <a:gd name="connsiteX4" fmla="*/ 90112 w 139856"/>
              <a:gd name="connsiteY4" fmla="*/ 7247 h 103007"/>
              <a:gd name="connsiteX5" fmla="*/ 47249 w 139856"/>
              <a:gd name="connsiteY5" fmla="*/ 4072 h 103007"/>
              <a:gd name="connsiteX6" fmla="*/ 1212 w 139856"/>
              <a:gd name="connsiteY6" fmla="*/ 102497 h 10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56" h="103007">
                <a:moveTo>
                  <a:pt x="1212" y="102497"/>
                </a:moveTo>
                <a:cubicBezTo>
                  <a:pt x="-3815" y="108847"/>
                  <a:pt x="7827" y="54078"/>
                  <a:pt x="17087" y="42172"/>
                </a:cubicBezTo>
                <a:cubicBezTo>
                  <a:pt x="26347" y="30266"/>
                  <a:pt x="36401" y="31853"/>
                  <a:pt x="56774" y="31059"/>
                </a:cubicBezTo>
                <a:cubicBezTo>
                  <a:pt x="77147" y="30265"/>
                  <a:pt x="133768" y="41378"/>
                  <a:pt x="139324" y="37409"/>
                </a:cubicBezTo>
                <a:cubicBezTo>
                  <a:pt x="144880" y="33440"/>
                  <a:pt x="105458" y="12803"/>
                  <a:pt x="90112" y="7247"/>
                </a:cubicBezTo>
                <a:cubicBezTo>
                  <a:pt x="74766" y="1691"/>
                  <a:pt x="61272" y="-4130"/>
                  <a:pt x="47249" y="4072"/>
                </a:cubicBezTo>
                <a:cubicBezTo>
                  <a:pt x="33226" y="12274"/>
                  <a:pt x="6239" y="96147"/>
                  <a:pt x="1212" y="10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9173826A-1BD9-45FA-8804-216F1B5A5640}"/>
              </a:ext>
            </a:extLst>
          </p:cNvPr>
          <p:cNvSpPr/>
          <p:nvPr/>
        </p:nvSpPr>
        <p:spPr>
          <a:xfrm>
            <a:off x="7999383" y="6865803"/>
            <a:ext cx="111985" cy="111453"/>
          </a:xfrm>
          <a:custGeom>
            <a:avLst/>
            <a:gdLst>
              <a:gd name="connsiteX0" fmla="*/ 100042 w 111985"/>
              <a:gd name="connsiteY0" fmla="*/ 135 h 111453"/>
              <a:gd name="connsiteX1" fmla="*/ 109567 w 111985"/>
              <a:gd name="connsiteY1" fmla="*/ 77922 h 111453"/>
              <a:gd name="connsiteX2" fmla="*/ 58767 w 111985"/>
              <a:gd name="connsiteY2" fmla="*/ 109672 h 111453"/>
              <a:gd name="connsiteX3" fmla="*/ 30 w 111985"/>
              <a:gd name="connsiteY3" fmla="*/ 106497 h 111453"/>
              <a:gd name="connsiteX4" fmla="*/ 66705 w 111985"/>
              <a:gd name="connsiteY4" fmla="*/ 98560 h 111453"/>
              <a:gd name="connsiteX5" fmla="*/ 100042 w 111985"/>
              <a:gd name="connsiteY5" fmla="*/ 135 h 1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85" h="111453">
                <a:moveTo>
                  <a:pt x="100042" y="135"/>
                </a:moveTo>
                <a:cubicBezTo>
                  <a:pt x="107186" y="-3305"/>
                  <a:pt x="116446" y="59666"/>
                  <a:pt x="109567" y="77922"/>
                </a:cubicBezTo>
                <a:cubicBezTo>
                  <a:pt x="102688" y="96178"/>
                  <a:pt x="77023" y="104910"/>
                  <a:pt x="58767" y="109672"/>
                </a:cubicBezTo>
                <a:cubicBezTo>
                  <a:pt x="40511" y="114434"/>
                  <a:pt x="-1293" y="108349"/>
                  <a:pt x="30" y="106497"/>
                </a:cubicBezTo>
                <a:cubicBezTo>
                  <a:pt x="1353" y="104645"/>
                  <a:pt x="51889" y="109672"/>
                  <a:pt x="66705" y="98560"/>
                </a:cubicBezTo>
                <a:cubicBezTo>
                  <a:pt x="81521" y="87448"/>
                  <a:pt x="92898" y="3575"/>
                  <a:pt x="10004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E1055817-9402-4B0A-9878-531A30392A47}"/>
              </a:ext>
            </a:extLst>
          </p:cNvPr>
          <p:cNvSpPr/>
          <p:nvPr/>
        </p:nvSpPr>
        <p:spPr>
          <a:xfrm>
            <a:off x="6454775" y="5561013"/>
            <a:ext cx="129150" cy="92151"/>
          </a:xfrm>
          <a:custGeom>
            <a:avLst/>
            <a:gdLst>
              <a:gd name="connsiteX0" fmla="*/ 0 w 129150"/>
              <a:gd name="connsiteY0" fmla="*/ 0 h 92151"/>
              <a:gd name="connsiteX1" fmla="*/ 122238 w 129150"/>
              <a:gd name="connsiteY1" fmla="*/ 88900 h 92151"/>
              <a:gd name="connsiteX2" fmla="*/ 109538 w 129150"/>
              <a:gd name="connsiteY2" fmla="*/ 69850 h 92151"/>
              <a:gd name="connsiteX3" fmla="*/ 73025 w 129150"/>
              <a:gd name="connsiteY3" fmla="*/ 41275 h 92151"/>
              <a:gd name="connsiteX4" fmla="*/ 0 w 129150"/>
              <a:gd name="connsiteY4" fmla="*/ 0 h 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50" h="92151">
                <a:moveTo>
                  <a:pt x="0" y="0"/>
                </a:moveTo>
                <a:cubicBezTo>
                  <a:pt x="51991" y="38629"/>
                  <a:pt x="103982" y="77258"/>
                  <a:pt x="122238" y="88900"/>
                </a:cubicBezTo>
                <a:cubicBezTo>
                  <a:pt x="140494" y="100542"/>
                  <a:pt x="117740" y="77787"/>
                  <a:pt x="109538" y="69850"/>
                </a:cubicBezTo>
                <a:cubicBezTo>
                  <a:pt x="101336" y="61913"/>
                  <a:pt x="73025" y="41275"/>
                  <a:pt x="73025" y="41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594C901A-A0AF-4F08-B1F1-AFD4D91ABD1F}"/>
              </a:ext>
            </a:extLst>
          </p:cNvPr>
          <p:cNvSpPr/>
          <p:nvPr/>
        </p:nvSpPr>
        <p:spPr>
          <a:xfrm>
            <a:off x="6454696" y="5468272"/>
            <a:ext cx="146379" cy="115076"/>
          </a:xfrm>
          <a:custGeom>
            <a:avLst/>
            <a:gdLst>
              <a:gd name="connsiteX0" fmla="*/ 79 w 146379"/>
              <a:gd name="connsiteY0" fmla="*/ 114966 h 115076"/>
              <a:gd name="connsiteX1" fmla="*/ 23892 w 146379"/>
              <a:gd name="connsiteY1" fmla="*/ 35591 h 115076"/>
              <a:gd name="connsiteX2" fmla="*/ 92154 w 146379"/>
              <a:gd name="connsiteY2" fmla="*/ 16541 h 115076"/>
              <a:gd name="connsiteX3" fmla="*/ 114379 w 146379"/>
              <a:gd name="connsiteY3" fmla="*/ 27653 h 115076"/>
              <a:gd name="connsiteX4" fmla="*/ 138192 w 146379"/>
              <a:gd name="connsiteY4" fmla="*/ 78453 h 115076"/>
              <a:gd name="connsiteX5" fmla="*/ 144542 w 146379"/>
              <a:gd name="connsiteY5" fmla="*/ 30828 h 115076"/>
              <a:gd name="connsiteX6" fmla="*/ 108029 w 146379"/>
              <a:gd name="connsiteY6" fmla="*/ 666 h 115076"/>
              <a:gd name="connsiteX7" fmla="*/ 30242 w 146379"/>
              <a:gd name="connsiteY7" fmla="*/ 16541 h 115076"/>
              <a:gd name="connsiteX8" fmla="*/ 79 w 146379"/>
              <a:gd name="connsiteY8" fmla="*/ 114966 h 1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79" h="115076">
                <a:moveTo>
                  <a:pt x="79" y="114966"/>
                </a:moveTo>
                <a:cubicBezTo>
                  <a:pt x="-979" y="118141"/>
                  <a:pt x="8546" y="51995"/>
                  <a:pt x="23892" y="35591"/>
                </a:cubicBezTo>
                <a:cubicBezTo>
                  <a:pt x="39238" y="19187"/>
                  <a:pt x="77073" y="17864"/>
                  <a:pt x="92154" y="16541"/>
                </a:cubicBezTo>
                <a:cubicBezTo>
                  <a:pt x="107235" y="15218"/>
                  <a:pt x="106706" y="17334"/>
                  <a:pt x="114379" y="27653"/>
                </a:cubicBezTo>
                <a:cubicBezTo>
                  <a:pt x="122052" y="37972"/>
                  <a:pt x="133165" y="77924"/>
                  <a:pt x="138192" y="78453"/>
                </a:cubicBezTo>
                <a:cubicBezTo>
                  <a:pt x="143219" y="78982"/>
                  <a:pt x="149569" y="43792"/>
                  <a:pt x="144542" y="30828"/>
                </a:cubicBezTo>
                <a:cubicBezTo>
                  <a:pt x="139515" y="17864"/>
                  <a:pt x="127079" y="3047"/>
                  <a:pt x="108029" y="666"/>
                </a:cubicBezTo>
                <a:cubicBezTo>
                  <a:pt x="88979" y="-1715"/>
                  <a:pt x="50350" y="1989"/>
                  <a:pt x="30242" y="16541"/>
                </a:cubicBezTo>
                <a:cubicBezTo>
                  <a:pt x="10134" y="31093"/>
                  <a:pt x="1137" y="111791"/>
                  <a:pt x="79" y="11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4811FD92-D32D-4580-B833-D26AE6AE983F}"/>
              </a:ext>
            </a:extLst>
          </p:cNvPr>
          <p:cNvSpPr/>
          <p:nvPr/>
        </p:nvSpPr>
        <p:spPr>
          <a:xfrm>
            <a:off x="6402284" y="5421301"/>
            <a:ext cx="225902" cy="144504"/>
          </a:xfrm>
          <a:custGeom>
            <a:avLst/>
            <a:gdLst>
              <a:gd name="connsiteX0" fmla="*/ 104 w 225902"/>
              <a:gd name="connsiteY0" fmla="*/ 144474 h 144504"/>
              <a:gd name="connsiteX1" fmla="*/ 55666 w 225902"/>
              <a:gd name="connsiteY1" fmla="*/ 28587 h 144504"/>
              <a:gd name="connsiteX2" fmla="*/ 144566 w 225902"/>
              <a:gd name="connsiteY2" fmla="*/ 6362 h 144504"/>
              <a:gd name="connsiteX3" fmla="*/ 177904 w 225902"/>
              <a:gd name="connsiteY3" fmla="*/ 25412 h 144504"/>
              <a:gd name="connsiteX4" fmla="*/ 206479 w 225902"/>
              <a:gd name="connsiteY4" fmla="*/ 74624 h 144504"/>
              <a:gd name="connsiteX5" fmla="*/ 225529 w 225902"/>
              <a:gd name="connsiteY5" fmla="*/ 130187 h 144504"/>
              <a:gd name="connsiteX6" fmla="*/ 214416 w 225902"/>
              <a:gd name="connsiteY6" fmla="*/ 42874 h 144504"/>
              <a:gd name="connsiteX7" fmla="*/ 162029 w 225902"/>
              <a:gd name="connsiteY7" fmla="*/ 12 h 144504"/>
              <a:gd name="connsiteX8" fmla="*/ 44554 w 225902"/>
              <a:gd name="connsiteY8" fmla="*/ 39699 h 144504"/>
              <a:gd name="connsiteX9" fmla="*/ 104 w 225902"/>
              <a:gd name="connsiteY9" fmla="*/ 144474 h 1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902" h="144504">
                <a:moveTo>
                  <a:pt x="104" y="144474"/>
                </a:moveTo>
                <a:cubicBezTo>
                  <a:pt x="1956" y="142622"/>
                  <a:pt x="31589" y="51606"/>
                  <a:pt x="55666" y="28587"/>
                </a:cubicBezTo>
                <a:cubicBezTo>
                  <a:pt x="79743" y="5568"/>
                  <a:pt x="124193" y="6891"/>
                  <a:pt x="144566" y="6362"/>
                </a:cubicBezTo>
                <a:cubicBezTo>
                  <a:pt x="164939" y="5833"/>
                  <a:pt x="167585" y="14035"/>
                  <a:pt x="177904" y="25412"/>
                </a:cubicBezTo>
                <a:cubicBezTo>
                  <a:pt x="188223" y="36789"/>
                  <a:pt x="198542" y="57162"/>
                  <a:pt x="206479" y="74624"/>
                </a:cubicBezTo>
                <a:cubicBezTo>
                  <a:pt x="214416" y="92086"/>
                  <a:pt x="224206" y="135479"/>
                  <a:pt x="225529" y="130187"/>
                </a:cubicBezTo>
                <a:cubicBezTo>
                  <a:pt x="226852" y="124895"/>
                  <a:pt x="224999" y="64570"/>
                  <a:pt x="214416" y="42874"/>
                </a:cubicBezTo>
                <a:cubicBezTo>
                  <a:pt x="203833" y="21178"/>
                  <a:pt x="190339" y="541"/>
                  <a:pt x="162029" y="12"/>
                </a:cubicBezTo>
                <a:cubicBezTo>
                  <a:pt x="133719" y="-517"/>
                  <a:pt x="67837" y="16151"/>
                  <a:pt x="44554" y="39699"/>
                </a:cubicBezTo>
                <a:cubicBezTo>
                  <a:pt x="21271" y="63247"/>
                  <a:pt x="-1748" y="146326"/>
                  <a:pt x="104" y="144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418A11DF-8533-42FA-8440-0C1B2603A7A8}"/>
              </a:ext>
            </a:extLst>
          </p:cNvPr>
          <p:cNvSpPr/>
          <p:nvPr/>
        </p:nvSpPr>
        <p:spPr>
          <a:xfrm>
            <a:off x="6372186" y="5356089"/>
            <a:ext cx="233995" cy="217977"/>
          </a:xfrm>
          <a:custGeom>
            <a:avLst/>
            <a:gdLst>
              <a:gd name="connsiteX0" fmla="*/ 33377 w 233995"/>
              <a:gd name="connsiteY0" fmla="*/ 216036 h 217977"/>
              <a:gd name="connsiteX1" fmla="*/ 7977 w 233995"/>
              <a:gd name="connsiteY1" fmla="*/ 122374 h 217977"/>
              <a:gd name="connsiteX2" fmla="*/ 12739 w 233995"/>
              <a:gd name="connsiteY2" fmla="*/ 74749 h 217977"/>
              <a:gd name="connsiteX3" fmla="*/ 147677 w 233995"/>
              <a:gd name="connsiteY3" fmla="*/ 16011 h 217977"/>
              <a:gd name="connsiteX4" fmla="*/ 181014 w 233995"/>
              <a:gd name="connsiteY4" fmla="*/ 20774 h 217977"/>
              <a:gd name="connsiteX5" fmla="*/ 233402 w 233995"/>
              <a:gd name="connsiteY5" fmla="*/ 89036 h 217977"/>
              <a:gd name="connsiteX6" fmla="*/ 204827 w 233995"/>
              <a:gd name="connsiteY6" fmla="*/ 23949 h 217977"/>
              <a:gd name="connsiteX7" fmla="*/ 138152 w 233995"/>
              <a:gd name="connsiteY7" fmla="*/ 136 h 217977"/>
              <a:gd name="connsiteX8" fmla="*/ 30202 w 233995"/>
              <a:gd name="connsiteY8" fmla="*/ 27124 h 217977"/>
              <a:gd name="connsiteX9" fmla="*/ 33377 w 233995"/>
              <a:gd name="connsiteY9" fmla="*/ 216036 h 21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95" h="217977">
                <a:moveTo>
                  <a:pt x="33377" y="216036"/>
                </a:moveTo>
                <a:cubicBezTo>
                  <a:pt x="29673" y="231911"/>
                  <a:pt x="11417" y="145922"/>
                  <a:pt x="7977" y="122374"/>
                </a:cubicBezTo>
                <a:cubicBezTo>
                  <a:pt x="4537" y="98826"/>
                  <a:pt x="-10544" y="92476"/>
                  <a:pt x="12739" y="74749"/>
                </a:cubicBezTo>
                <a:cubicBezTo>
                  <a:pt x="36022" y="57022"/>
                  <a:pt x="119631" y="25007"/>
                  <a:pt x="147677" y="16011"/>
                </a:cubicBezTo>
                <a:cubicBezTo>
                  <a:pt x="175723" y="7015"/>
                  <a:pt x="166727" y="8603"/>
                  <a:pt x="181014" y="20774"/>
                </a:cubicBezTo>
                <a:cubicBezTo>
                  <a:pt x="195301" y="32945"/>
                  <a:pt x="229433" y="88507"/>
                  <a:pt x="233402" y="89036"/>
                </a:cubicBezTo>
                <a:cubicBezTo>
                  <a:pt x="237371" y="89565"/>
                  <a:pt x="220702" y="38766"/>
                  <a:pt x="204827" y="23949"/>
                </a:cubicBezTo>
                <a:cubicBezTo>
                  <a:pt x="188952" y="9132"/>
                  <a:pt x="167256" y="-393"/>
                  <a:pt x="138152" y="136"/>
                </a:cubicBezTo>
                <a:cubicBezTo>
                  <a:pt x="109048" y="665"/>
                  <a:pt x="50046" y="-5420"/>
                  <a:pt x="30202" y="27124"/>
                </a:cubicBezTo>
                <a:cubicBezTo>
                  <a:pt x="10358" y="59668"/>
                  <a:pt x="37081" y="200161"/>
                  <a:pt x="33377" y="216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6960AE6F-4742-402D-B953-305E22C75EFE}"/>
              </a:ext>
            </a:extLst>
          </p:cNvPr>
          <p:cNvSpPr/>
          <p:nvPr/>
        </p:nvSpPr>
        <p:spPr>
          <a:xfrm>
            <a:off x="6308399" y="5317096"/>
            <a:ext cx="277769" cy="281578"/>
          </a:xfrm>
          <a:custGeom>
            <a:avLst/>
            <a:gdLst>
              <a:gd name="connsiteX0" fmla="*/ 111451 w 277769"/>
              <a:gd name="connsiteY0" fmla="*/ 280429 h 281578"/>
              <a:gd name="connsiteX1" fmla="*/ 17789 w 277769"/>
              <a:gd name="connsiteY1" fmla="*/ 204229 h 281578"/>
              <a:gd name="connsiteX2" fmla="*/ 8264 w 277769"/>
              <a:gd name="connsiteY2" fmla="*/ 132792 h 281578"/>
              <a:gd name="connsiteX3" fmla="*/ 109864 w 277769"/>
              <a:gd name="connsiteY3" fmla="*/ 12142 h 281578"/>
              <a:gd name="connsiteX4" fmla="*/ 209876 w 277769"/>
              <a:gd name="connsiteY4" fmla="*/ 5792 h 281578"/>
              <a:gd name="connsiteX5" fmla="*/ 240039 w 277769"/>
              <a:gd name="connsiteY5" fmla="*/ 26429 h 281578"/>
              <a:gd name="connsiteX6" fmla="*/ 276551 w 277769"/>
              <a:gd name="connsiteY6" fmla="*/ 75642 h 281578"/>
              <a:gd name="connsiteX7" fmla="*/ 259089 w 277769"/>
              <a:gd name="connsiteY7" fmla="*/ 31192 h 281578"/>
              <a:gd name="connsiteX8" fmla="*/ 165426 w 277769"/>
              <a:gd name="connsiteY8" fmla="*/ 7379 h 281578"/>
              <a:gd name="connsiteX9" fmla="*/ 62239 w 277769"/>
              <a:gd name="connsiteY9" fmla="*/ 55004 h 281578"/>
              <a:gd name="connsiteX10" fmla="*/ 20964 w 277769"/>
              <a:gd name="connsiteY10" fmla="*/ 142317 h 281578"/>
              <a:gd name="connsiteX11" fmla="*/ 111451 w 277769"/>
              <a:gd name="connsiteY11" fmla="*/ 280429 h 2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769" h="281578">
                <a:moveTo>
                  <a:pt x="111451" y="280429"/>
                </a:moveTo>
                <a:cubicBezTo>
                  <a:pt x="110922" y="290748"/>
                  <a:pt x="34987" y="228835"/>
                  <a:pt x="17789" y="204229"/>
                </a:cubicBezTo>
                <a:cubicBezTo>
                  <a:pt x="591" y="179623"/>
                  <a:pt x="-7082" y="164806"/>
                  <a:pt x="8264" y="132792"/>
                </a:cubicBezTo>
                <a:cubicBezTo>
                  <a:pt x="23610" y="100777"/>
                  <a:pt x="76262" y="33309"/>
                  <a:pt x="109864" y="12142"/>
                </a:cubicBezTo>
                <a:cubicBezTo>
                  <a:pt x="143466" y="-9025"/>
                  <a:pt x="188180" y="3411"/>
                  <a:pt x="209876" y="5792"/>
                </a:cubicBezTo>
                <a:cubicBezTo>
                  <a:pt x="231572" y="8173"/>
                  <a:pt x="228927" y="14787"/>
                  <a:pt x="240039" y="26429"/>
                </a:cubicBezTo>
                <a:cubicBezTo>
                  <a:pt x="251152" y="38071"/>
                  <a:pt x="273376" y="74848"/>
                  <a:pt x="276551" y="75642"/>
                </a:cubicBezTo>
                <a:cubicBezTo>
                  <a:pt x="279726" y="76436"/>
                  <a:pt x="277610" y="42569"/>
                  <a:pt x="259089" y="31192"/>
                </a:cubicBezTo>
                <a:cubicBezTo>
                  <a:pt x="240568" y="19815"/>
                  <a:pt x="198234" y="3410"/>
                  <a:pt x="165426" y="7379"/>
                </a:cubicBezTo>
                <a:cubicBezTo>
                  <a:pt x="132618" y="11348"/>
                  <a:pt x="86316" y="32514"/>
                  <a:pt x="62239" y="55004"/>
                </a:cubicBezTo>
                <a:cubicBezTo>
                  <a:pt x="38162" y="77494"/>
                  <a:pt x="19112" y="108980"/>
                  <a:pt x="20964" y="142317"/>
                </a:cubicBezTo>
                <a:cubicBezTo>
                  <a:pt x="22816" y="175654"/>
                  <a:pt x="111980" y="270110"/>
                  <a:pt x="111451" y="280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8D880662-D428-48FB-9002-6853FD274ED7}"/>
              </a:ext>
            </a:extLst>
          </p:cNvPr>
          <p:cNvSpPr/>
          <p:nvPr/>
        </p:nvSpPr>
        <p:spPr>
          <a:xfrm>
            <a:off x="6220507" y="5155662"/>
            <a:ext cx="482489" cy="350343"/>
          </a:xfrm>
          <a:custGeom>
            <a:avLst/>
            <a:gdLst>
              <a:gd name="connsiteX0" fmla="*/ 2493 w 482489"/>
              <a:gd name="connsiteY0" fmla="*/ 233901 h 350343"/>
              <a:gd name="connsiteX1" fmla="*/ 131081 w 482489"/>
              <a:gd name="connsiteY1" fmla="*/ 62451 h 350343"/>
              <a:gd name="connsiteX2" fmla="*/ 378731 w 482489"/>
              <a:gd name="connsiteY2" fmla="*/ 59276 h 350343"/>
              <a:gd name="connsiteX3" fmla="*/ 427943 w 482489"/>
              <a:gd name="connsiteY3" fmla="*/ 162463 h 350343"/>
              <a:gd name="connsiteX4" fmla="*/ 480331 w 482489"/>
              <a:gd name="connsiteY4" fmla="*/ 349788 h 350343"/>
              <a:gd name="connsiteX5" fmla="*/ 461281 w 482489"/>
              <a:gd name="connsiteY5" fmla="*/ 213263 h 350343"/>
              <a:gd name="connsiteX6" fmla="*/ 361268 w 482489"/>
              <a:gd name="connsiteY6" fmla="*/ 21176 h 350343"/>
              <a:gd name="connsiteX7" fmla="*/ 185056 w 482489"/>
              <a:gd name="connsiteY7" fmla="*/ 11651 h 350343"/>
              <a:gd name="connsiteX8" fmla="*/ 54881 w 482489"/>
              <a:gd name="connsiteY8" fmla="*/ 81501 h 350343"/>
              <a:gd name="connsiteX9" fmla="*/ 2493 w 482489"/>
              <a:gd name="connsiteY9" fmla="*/ 233901 h 35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489" h="350343">
                <a:moveTo>
                  <a:pt x="2493" y="233901"/>
                </a:moveTo>
                <a:cubicBezTo>
                  <a:pt x="15193" y="230726"/>
                  <a:pt x="68375" y="91555"/>
                  <a:pt x="131081" y="62451"/>
                </a:cubicBezTo>
                <a:cubicBezTo>
                  <a:pt x="193787" y="33347"/>
                  <a:pt x="329254" y="42607"/>
                  <a:pt x="378731" y="59276"/>
                </a:cubicBezTo>
                <a:cubicBezTo>
                  <a:pt x="428208" y="75945"/>
                  <a:pt x="411010" y="114044"/>
                  <a:pt x="427943" y="162463"/>
                </a:cubicBezTo>
                <a:cubicBezTo>
                  <a:pt x="444876" y="210882"/>
                  <a:pt x="474775" y="341321"/>
                  <a:pt x="480331" y="349788"/>
                </a:cubicBezTo>
                <a:cubicBezTo>
                  <a:pt x="485887" y="358255"/>
                  <a:pt x="481125" y="268032"/>
                  <a:pt x="461281" y="213263"/>
                </a:cubicBezTo>
                <a:cubicBezTo>
                  <a:pt x="441437" y="158494"/>
                  <a:pt x="407306" y="54778"/>
                  <a:pt x="361268" y="21176"/>
                </a:cubicBezTo>
                <a:cubicBezTo>
                  <a:pt x="315231" y="-12426"/>
                  <a:pt x="236121" y="1597"/>
                  <a:pt x="185056" y="11651"/>
                </a:cubicBezTo>
                <a:cubicBezTo>
                  <a:pt x="133991" y="21705"/>
                  <a:pt x="81339" y="51339"/>
                  <a:pt x="54881" y="81501"/>
                </a:cubicBezTo>
                <a:cubicBezTo>
                  <a:pt x="28423" y="111663"/>
                  <a:pt x="-10207" y="237076"/>
                  <a:pt x="2493" y="23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8561B4F3-7FE2-42F3-82FD-49777F6A495A}"/>
              </a:ext>
            </a:extLst>
          </p:cNvPr>
          <p:cNvSpPr/>
          <p:nvPr/>
        </p:nvSpPr>
        <p:spPr>
          <a:xfrm>
            <a:off x="6254692" y="5453025"/>
            <a:ext cx="242402" cy="196281"/>
          </a:xfrm>
          <a:custGeom>
            <a:avLst/>
            <a:gdLst>
              <a:gd name="connsiteX0" fmla="*/ 58 w 242402"/>
              <a:gd name="connsiteY0" fmla="*/ 38 h 196281"/>
              <a:gd name="connsiteX1" fmla="*/ 52446 w 242402"/>
              <a:gd name="connsiteY1" fmla="*/ 139738 h 196281"/>
              <a:gd name="connsiteX2" fmla="*/ 241358 w 242402"/>
              <a:gd name="connsiteY2" fmla="*/ 193713 h 196281"/>
              <a:gd name="connsiteX3" fmla="*/ 125471 w 242402"/>
              <a:gd name="connsiteY3" fmla="*/ 184188 h 196281"/>
              <a:gd name="connsiteX4" fmla="*/ 58796 w 242402"/>
              <a:gd name="connsiteY4" fmla="*/ 154025 h 196281"/>
              <a:gd name="connsiteX5" fmla="*/ 58 w 242402"/>
              <a:gd name="connsiteY5" fmla="*/ 38 h 19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02" h="196281">
                <a:moveTo>
                  <a:pt x="58" y="38"/>
                </a:moveTo>
                <a:cubicBezTo>
                  <a:pt x="-1000" y="-2343"/>
                  <a:pt x="12229" y="107459"/>
                  <a:pt x="52446" y="139738"/>
                </a:cubicBezTo>
                <a:cubicBezTo>
                  <a:pt x="92663" y="172017"/>
                  <a:pt x="229187" y="186305"/>
                  <a:pt x="241358" y="193713"/>
                </a:cubicBezTo>
                <a:cubicBezTo>
                  <a:pt x="253529" y="201121"/>
                  <a:pt x="155898" y="190803"/>
                  <a:pt x="125471" y="184188"/>
                </a:cubicBezTo>
                <a:cubicBezTo>
                  <a:pt x="95044" y="177573"/>
                  <a:pt x="79433" y="180748"/>
                  <a:pt x="58796" y="154025"/>
                </a:cubicBezTo>
                <a:cubicBezTo>
                  <a:pt x="38159" y="127302"/>
                  <a:pt x="1116" y="2419"/>
                  <a:pt x="5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1EE33D5D-DF0E-41F4-A66A-3E607F4344CF}"/>
              </a:ext>
            </a:extLst>
          </p:cNvPr>
          <p:cNvSpPr/>
          <p:nvPr/>
        </p:nvSpPr>
        <p:spPr>
          <a:xfrm>
            <a:off x="6156212" y="5120804"/>
            <a:ext cx="603128" cy="362700"/>
          </a:xfrm>
          <a:custGeom>
            <a:avLst/>
            <a:gdLst>
              <a:gd name="connsiteX0" fmla="*/ 1701 w 603128"/>
              <a:gd name="connsiteY0" fmla="*/ 176684 h 362700"/>
              <a:gd name="connsiteX1" fmla="*/ 163626 w 603128"/>
              <a:gd name="connsiteY1" fmla="*/ 48096 h 362700"/>
              <a:gd name="connsiteX2" fmla="*/ 331901 w 603128"/>
              <a:gd name="connsiteY2" fmla="*/ 471 h 362700"/>
              <a:gd name="connsiteX3" fmla="*/ 470013 w 603128"/>
              <a:gd name="connsiteY3" fmla="*/ 29046 h 362700"/>
              <a:gd name="connsiteX4" fmla="*/ 520813 w 603128"/>
              <a:gd name="connsiteY4" fmla="*/ 111596 h 362700"/>
              <a:gd name="connsiteX5" fmla="*/ 550976 w 603128"/>
              <a:gd name="connsiteY5" fmla="*/ 203671 h 362700"/>
              <a:gd name="connsiteX6" fmla="*/ 600188 w 603128"/>
              <a:gd name="connsiteY6" fmla="*/ 359246 h 362700"/>
              <a:gd name="connsiteX7" fmla="*/ 582726 w 603128"/>
              <a:gd name="connsiteY7" fmla="*/ 287809 h 362700"/>
              <a:gd name="connsiteX8" fmla="*/ 462076 w 603128"/>
              <a:gd name="connsiteY8" fmla="*/ 24284 h 362700"/>
              <a:gd name="connsiteX9" fmla="*/ 292213 w 603128"/>
              <a:gd name="connsiteY9" fmla="*/ 22696 h 362700"/>
              <a:gd name="connsiteX10" fmla="*/ 90601 w 603128"/>
              <a:gd name="connsiteY10" fmla="*/ 108421 h 362700"/>
              <a:gd name="connsiteX11" fmla="*/ 1701 w 603128"/>
              <a:gd name="connsiteY11" fmla="*/ 176684 h 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128" h="362700">
                <a:moveTo>
                  <a:pt x="1701" y="176684"/>
                </a:moveTo>
                <a:cubicBezTo>
                  <a:pt x="13872" y="166630"/>
                  <a:pt x="108593" y="77465"/>
                  <a:pt x="163626" y="48096"/>
                </a:cubicBezTo>
                <a:cubicBezTo>
                  <a:pt x="218659" y="18727"/>
                  <a:pt x="280837" y="3646"/>
                  <a:pt x="331901" y="471"/>
                </a:cubicBezTo>
                <a:cubicBezTo>
                  <a:pt x="382965" y="-2704"/>
                  <a:pt x="438528" y="10525"/>
                  <a:pt x="470013" y="29046"/>
                </a:cubicBezTo>
                <a:cubicBezTo>
                  <a:pt x="501498" y="47567"/>
                  <a:pt x="507319" y="82492"/>
                  <a:pt x="520813" y="111596"/>
                </a:cubicBezTo>
                <a:cubicBezTo>
                  <a:pt x="534307" y="140700"/>
                  <a:pt x="537747" y="162396"/>
                  <a:pt x="550976" y="203671"/>
                </a:cubicBezTo>
                <a:cubicBezTo>
                  <a:pt x="564205" y="244946"/>
                  <a:pt x="594896" y="345223"/>
                  <a:pt x="600188" y="359246"/>
                </a:cubicBezTo>
                <a:cubicBezTo>
                  <a:pt x="605480" y="373269"/>
                  <a:pt x="605745" y="343636"/>
                  <a:pt x="582726" y="287809"/>
                </a:cubicBezTo>
                <a:cubicBezTo>
                  <a:pt x="559707" y="231982"/>
                  <a:pt x="510495" y="68469"/>
                  <a:pt x="462076" y="24284"/>
                </a:cubicBezTo>
                <a:cubicBezTo>
                  <a:pt x="413657" y="-19901"/>
                  <a:pt x="354126" y="8673"/>
                  <a:pt x="292213" y="22696"/>
                </a:cubicBezTo>
                <a:cubicBezTo>
                  <a:pt x="230301" y="36719"/>
                  <a:pt x="136109" y="80640"/>
                  <a:pt x="90601" y="108421"/>
                </a:cubicBezTo>
                <a:cubicBezTo>
                  <a:pt x="45093" y="136202"/>
                  <a:pt x="-10470" y="186738"/>
                  <a:pt x="1701" y="176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D441DEEE-838F-4BDF-A9DC-9C716653049D}"/>
              </a:ext>
            </a:extLst>
          </p:cNvPr>
          <p:cNvSpPr/>
          <p:nvPr/>
        </p:nvSpPr>
        <p:spPr>
          <a:xfrm>
            <a:off x="6117446" y="5076346"/>
            <a:ext cx="475749" cy="142961"/>
          </a:xfrm>
          <a:custGeom>
            <a:avLst/>
            <a:gdLst>
              <a:gd name="connsiteX0" fmla="*/ 11892 w 475749"/>
              <a:gd name="connsiteY0" fmla="*/ 138592 h 142961"/>
              <a:gd name="connsiteX1" fmla="*/ 76979 w 475749"/>
              <a:gd name="connsiteY1" fmla="*/ 103667 h 142961"/>
              <a:gd name="connsiteX2" fmla="*/ 264304 w 475749"/>
              <a:gd name="connsiteY2" fmla="*/ 6829 h 142961"/>
              <a:gd name="connsiteX3" fmla="*/ 475442 w 475749"/>
              <a:gd name="connsiteY3" fmla="*/ 8417 h 142961"/>
              <a:gd name="connsiteX4" fmla="*/ 303992 w 475749"/>
              <a:gd name="connsiteY4" fmla="*/ 11592 h 142961"/>
              <a:gd name="connsiteX5" fmla="*/ 11892 w 475749"/>
              <a:gd name="connsiteY5" fmla="*/ 138592 h 1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49" h="142961">
                <a:moveTo>
                  <a:pt x="11892" y="138592"/>
                </a:moveTo>
                <a:cubicBezTo>
                  <a:pt x="-25944" y="153938"/>
                  <a:pt x="34910" y="125627"/>
                  <a:pt x="76979" y="103667"/>
                </a:cubicBezTo>
                <a:cubicBezTo>
                  <a:pt x="119048" y="81707"/>
                  <a:pt x="197893" y="22704"/>
                  <a:pt x="264304" y="6829"/>
                </a:cubicBezTo>
                <a:cubicBezTo>
                  <a:pt x="330715" y="-9046"/>
                  <a:pt x="468827" y="7623"/>
                  <a:pt x="475442" y="8417"/>
                </a:cubicBezTo>
                <a:cubicBezTo>
                  <a:pt x="482057" y="9211"/>
                  <a:pt x="380457" y="-10898"/>
                  <a:pt x="303992" y="11592"/>
                </a:cubicBezTo>
                <a:cubicBezTo>
                  <a:pt x="227527" y="34081"/>
                  <a:pt x="49728" y="123246"/>
                  <a:pt x="11892" y="138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5D49A06F-5F37-4E0B-8FDE-757E60D18B79}"/>
              </a:ext>
            </a:extLst>
          </p:cNvPr>
          <p:cNvSpPr/>
          <p:nvPr/>
        </p:nvSpPr>
        <p:spPr>
          <a:xfrm>
            <a:off x="6271486" y="5678480"/>
            <a:ext cx="211893" cy="71284"/>
          </a:xfrm>
          <a:custGeom>
            <a:avLst/>
            <a:gdLst>
              <a:gd name="connsiteX0" fmla="*/ 727 w 211893"/>
              <a:gd name="connsiteY0" fmla="*/ 8 h 71284"/>
              <a:gd name="connsiteX1" fmla="*/ 140427 w 211893"/>
              <a:gd name="connsiteY1" fmla="*/ 65095 h 71284"/>
              <a:gd name="connsiteX2" fmla="*/ 211864 w 211893"/>
              <a:gd name="connsiteY2" fmla="*/ 46045 h 71284"/>
              <a:gd name="connsiteX3" fmla="*/ 148364 w 211893"/>
              <a:gd name="connsiteY3" fmla="*/ 55570 h 71284"/>
              <a:gd name="connsiteX4" fmla="*/ 88039 w 211893"/>
              <a:gd name="connsiteY4" fmla="*/ 69858 h 71284"/>
              <a:gd name="connsiteX5" fmla="*/ 727 w 211893"/>
              <a:gd name="connsiteY5" fmla="*/ 8 h 7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93" h="71284">
                <a:moveTo>
                  <a:pt x="727" y="8"/>
                </a:moveTo>
                <a:cubicBezTo>
                  <a:pt x="9458" y="-786"/>
                  <a:pt x="105238" y="57422"/>
                  <a:pt x="140427" y="65095"/>
                </a:cubicBezTo>
                <a:cubicBezTo>
                  <a:pt x="175616" y="72768"/>
                  <a:pt x="210541" y="47632"/>
                  <a:pt x="211864" y="46045"/>
                </a:cubicBezTo>
                <a:cubicBezTo>
                  <a:pt x="213187" y="44458"/>
                  <a:pt x="169002" y="51601"/>
                  <a:pt x="148364" y="55570"/>
                </a:cubicBezTo>
                <a:cubicBezTo>
                  <a:pt x="127726" y="59539"/>
                  <a:pt x="111851" y="76208"/>
                  <a:pt x="88039" y="69858"/>
                </a:cubicBezTo>
                <a:cubicBezTo>
                  <a:pt x="64227" y="63508"/>
                  <a:pt x="-8004" y="802"/>
                  <a:pt x="7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8DD656EE-D3F6-4622-AC37-64D314E8F76E}"/>
              </a:ext>
            </a:extLst>
          </p:cNvPr>
          <p:cNvSpPr/>
          <p:nvPr/>
        </p:nvSpPr>
        <p:spPr>
          <a:xfrm>
            <a:off x="6110298" y="5044013"/>
            <a:ext cx="688456" cy="414585"/>
          </a:xfrm>
          <a:custGeom>
            <a:avLst/>
            <a:gdLst>
              <a:gd name="connsiteX0" fmla="*/ 1577 w 688456"/>
              <a:gd name="connsiteY0" fmla="*/ 139175 h 414585"/>
              <a:gd name="connsiteX1" fmla="*/ 225415 w 688456"/>
              <a:gd name="connsiteY1" fmla="*/ 29637 h 414585"/>
              <a:gd name="connsiteX2" fmla="*/ 400040 w 688456"/>
              <a:gd name="connsiteY2" fmla="*/ 15350 h 414585"/>
              <a:gd name="connsiteX3" fmla="*/ 498465 w 688456"/>
              <a:gd name="connsiteY3" fmla="*/ 31225 h 414585"/>
              <a:gd name="connsiteX4" fmla="*/ 539740 w 688456"/>
              <a:gd name="connsiteY4" fmla="*/ 96312 h 414585"/>
              <a:gd name="connsiteX5" fmla="*/ 684202 w 688456"/>
              <a:gd name="connsiteY5" fmla="*/ 407462 h 414585"/>
              <a:gd name="connsiteX6" fmla="*/ 636577 w 688456"/>
              <a:gd name="connsiteY6" fmla="*/ 291575 h 414585"/>
              <a:gd name="connsiteX7" fmla="*/ 498465 w 688456"/>
              <a:gd name="connsiteY7" fmla="*/ 32812 h 414585"/>
              <a:gd name="connsiteX8" fmla="*/ 346065 w 688456"/>
              <a:gd name="connsiteY8" fmla="*/ 15350 h 414585"/>
              <a:gd name="connsiteX9" fmla="*/ 1577 w 688456"/>
              <a:gd name="connsiteY9" fmla="*/ 139175 h 41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456" h="414585">
                <a:moveTo>
                  <a:pt x="1577" y="139175"/>
                </a:moveTo>
                <a:cubicBezTo>
                  <a:pt x="-18531" y="141556"/>
                  <a:pt x="159005" y="50274"/>
                  <a:pt x="225415" y="29637"/>
                </a:cubicBezTo>
                <a:cubicBezTo>
                  <a:pt x="291825" y="9000"/>
                  <a:pt x="354532" y="15085"/>
                  <a:pt x="400040" y="15350"/>
                </a:cubicBezTo>
                <a:cubicBezTo>
                  <a:pt x="445548" y="15615"/>
                  <a:pt x="475182" y="17731"/>
                  <a:pt x="498465" y="31225"/>
                </a:cubicBezTo>
                <a:cubicBezTo>
                  <a:pt x="521748" y="44719"/>
                  <a:pt x="508784" y="33606"/>
                  <a:pt x="539740" y="96312"/>
                </a:cubicBezTo>
                <a:cubicBezTo>
                  <a:pt x="570696" y="159018"/>
                  <a:pt x="668063" y="374918"/>
                  <a:pt x="684202" y="407462"/>
                </a:cubicBezTo>
                <a:cubicBezTo>
                  <a:pt x="700342" y="440006"/>
                  <a:pt x="667533" y="354017"/>
                  <a:pt x="636577" y="291575"/>
                </a:cubicBezTo>
                <a:cubicBezTo>
                  <a:pt x="605621" y="229133"/>
                  <a:pt x="546884" y="78849"/>
                  <a:pt x="498465" y="32812"/>
                </a:cubicBezTo>
                <a:cubicBezTo>
                  <a:pt x="450046" y="-13225"/>
                  <a:pt x="426498" y="-2642"/>
                  <a:pt x="346065" y="15350"/>
                </a:cubicBezTo>
                <a:cubicBezTo>
                  <a:pt x="265632" y="33342"/>
                  <a:pt x="21685" y="136794"/>
                  <a:pt x="1577" y="139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15165855-9A75-4958-9CBC-87385CBDF445}"/>
              </a:ext>
            </a:extLst>
          </p:cNvPr>
          <p:cNvSpPr/>
          <p:nvPr/>
        </p:nvSpPr>
        <p:spPr>
          <a:xfrm>
            <a:off x="6037031" y="4781395"/>
            <a:ext cx="876990" cy="751526"/>
          </a:xfrm>
          <a:custGeom>
            <a:avLst/>
            <a:gdLst>
              <a:gd name="connsiteX0" fmla="*/ 232 w 876990"/>
              <a:gd name="connsiteY0" fmla="*/ 219230 h 751526"/>
              <a:gd name="connsiteX1" fmla="*/ 201844 w 876990"/>
              <a:gd name="connsiteY1" fmla="*/ 54130 h 751526"/>
              <a:gd name="connsiteX2" fmla="*/ 512994 w 876990"/>
              <a:gd name="connsiteY2" fmla="*/ 36668 h 751526"/>
              <a:gd name="connsiteX3" fmla="*/ 703494 w 876990"/>
              <a:gd name="connsiteY3" fmla="*/ 130330 h 751526"/>
              <a:gd name="connsiteX4" fmla="*/ 797157 w 876990"/>
              <a:gd name="connsiteY4" fmla="*/ 293843 h 751526"/>
              <a:gd name="connsiteX5" fmla="*/ 849544 w 876990"/>
              <a:gd name="connsiteY5" fmla="*/ 473230 h 751526"/>
              <a:gd name="connsiteX6" fmla="*/ 816207 w 876990"/>
              <a:gd name="connsiteY6" fmla="*/ 749455 h 751526"/>
              <a:gd name="connsiteX7" fmla="*/ 874944 w 876990"/>
              <a:gd name="connsiteY7" fmla="*/ 584355 h 751526"/>
              <a:gd name="connsiteX8" fmla="*/ 846369 w 876990"/>
              <a:gd name="connsiteY8" fmla="*/ 306543 h 751526"/>
              <a:gd name="connsiteX9" fmla="*/ 687619 w 876990"/>
              <a:gd name="connsiteY9" fmla="*/ 82705 h 751526"/>
              <a:gd name="connsiteX10" fmla="*/ 343132 w 876990"/>
              <a:gd name="connsiteY10" fmla="*/ 3330 h 751526"/>
              <a:gd name="connsiteX11" fmla="*/ 165332 w 876990"/>
              <a:gd name="connsiteY11" fmla="*/ 33493 h 751526"/>
              <a:gd name="connsiteX12" fmla="*/ 232 w 876990"/>
              <a:gd name="connsiteY12" fmla="*/ 219230 h 7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6990" h="751526">
                <a:moveTo>
                  <a:pt x="232" y="219230"/>
                </a:moveTo>
                <a:cubicBezTo>
                  <a:pt x="6317" y="222669"/>
                  <a:pt x="116384" y="84557"/>
                  <a:pt x="201844" y="54130"/>
                </a:cubicBezTo>
                <a:cubicBezTo>
                  <a:pt x="287304" y="23703"/>
                  <a:pt x="429386" y="23968"/>
                  <a:pt x="512994" y="36668"/>
                </a:cubicBezTo>
                <a:cubicBezTo>
                  <a:pt x="596602" y="49368"/>
                  <a:pt x="656134" y="87468"/>
                  <a:pt x="703494" y="130330"/>
                </a:cubicBezTo>
                <a:cubicBezTo>
                  <a:pt x="750854" y="173192"/>
                  <a:pt x="772815" y="236693"/>
                  <a:pt x="797157" y="293843"/>
                </a:cubicBezTo>
                <a:cubicBezTo>
                  <a:pt x="821499" y="350993"/>
                  <a:pt x="846369" y="397295"/>
                  <a:pt x="849544" y="473230"/>
                </a:cubicBezTo>
                <a:cubicBezTo>
                  <a:pt x="852719" y="549165"/>
                  <a:pt x="811974" y="730934"/>
                  <a:pt x="816207" y="749455"/>
                </a:cubicBezTo>
                <a:cubicBezTo>
                  <a:pt x="820440" y="767976"/>
                  <a:pt x="869917" y="658173"/>
                  <a:pt x="874944" y="584355"/>
                </a:cubicBezTo>
                <a:cubicBezTo>
                  <a:pt x="879971" y="510537"/>
                  <a:pt x="877590" y="390151"/>
                  <a:pt x="846369" y="306543"/>
                </a:cubicBezTo>
                <a:cubicBezTo>
                  <a:pt x="815148" y="222935"/>
                  <a:pt x="771492" y="133240"/>
                  <a:pt x="687619" y="82705"/>
                </a:cubicBezTo>
                <a:cubicBezTo>
                  <a:pt x="603746" y="32170"/>
                  <a:pt x="430180" y="11532"/>
                  <a:pt x="343132" y="3330"/>
                </a:cubicBezTo>
                <a:cubicBezTo>
                  <a:pt x="256084" y="-4872"/>
                  <a:pt x="221688" y="949"/>
                  <a:pt x="165332" y="33493"/>
                </a:cubicBezTo>
                <a:cubicBezTo>
                  <a:pt x="108976" y="66037"/>
                  <a:pt x="-5853" y="215791"/>
                  <a:pt x="232" y="219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FAEF3626-E82B-48A4-B0C5-CFCBA891CE03}"/>
              </a:ext>
            </a:extLst>
          </p:cNvPr>
          <p:cNvSpPr/>
          <p:nvPr/>
        </p:nvSpPr>
        <p:spPr>
          <a:xfrm>
            <a:off x="5864167" y="4431269"/>
            <a:ext cx="760748" cy="206064"/>
          </a:xfrm>
          <a:custGeom>
            <a:avLst/>
            <a:gdLst>
              <a:gd name="connsiteX0" fmla="*/ 58 w 760748"/>
              <a:gd name="connsiteY0" fmla="*/ 205819 h 206064"/>
              <a:gd name="connsiteX1" fmla="*/ 365183 w 760748"/>
              <a:gd name="connsiteY1" fmla="*/ 56594 h 206064"/>
              <a:gd name="connsiteX2" fmla="*/ 758883 w 760748"/>
              <a:gd name="connsiteY2" fmla="*/ 45481 h 206064"/>
              <a:gd name="connsiteX3" fmla="*/ 506471 w 760748"/>
              <a:gd name="connsiteY3" fmla="*/ 7381 h 206064"/>
              <a:gd name="connsiteX4" fmla="*/ 338196 w 760748"/>
              <a:gd name="connsiteY4" fmla="*/ 16906 h 206064"/>
              <a:gd name="connsiteX5" fmla="*/ 58 w 760748"/>
              <a:gd name="connsiteY5" fmla="*/ 205819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748" h="206064">
                <a:moveTo>
                  <a:pt x="58" y="205819"/>
                </a:moveTo>
                <a:cubicBezTo>
                  <a:pt x="4556" y="212434"/>
                  <a:pt x="238712" y="83317"/>
                  <a:pt x="365183" y="56594"/>
                </a:cubicBezTo>
                <a:cubicBezTo>
                  <a:pt x="491654" y="29871"/>
                  <a:pt x="735335" y="53683"/>
                  <a:pt x="758883" y="45481"/>
                </a:cubicBezTo>
                <a:cubicBezTo>
                  <a:pt x="782431" y="37279"/>
                  <a:pt x="576586" y="12144"/>
                  <a:pt x="506471" y="7381"/>
                </a:cubicBezTo>
                <a:cubicBezTo>
                  <a:pt x="436356" y="2618"/>
                  <a:pt x="422863" y="-10611"/>
                  <a:pt x="338196" y="16906"/>
                </a:cubicBezTo>
                <a:cubicBezTo>
                  <a:pt x="253529" y="44423"/>
                  <a:pt x="-4440" y="199204"/>
                  <a:pt x="58" y="20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780863B5-EDFA-4479-A975-3CADC4EA55B7}"/>
              </a:ext>
            </a:extLst>
          </p:cNvPr>
          <p:cNvSpPr/>
          <p:nvPr/>
        </p:nvSpPr>
        <p:spPr>
          <a:xfrm>
            <a:off x="6596000" y="4505321"/>
            <a:ext cx="382688" cy="343723"/>
          </a:xfrm>
          <a:custGeom>
            <a:avLst/>
            <a:gdLst>
              <a:gd name="connsiteX0" fmla="*/ 63 w 382688"/>
              <a:gd name="connsiteY0" fmla="*/ 4 h 343723"/>
              <a:gd name="connsiteX1" fmla="*/ 241363 w 382688"/>
              <a:gd name="connsiteY1" fmla="*/ 141292 h 343723"/>
              <a:gd name="connsiteX2" fmla="*/ 381063 w 382688"/>
              <a:gd name="connsiteY2" fmla="*/ 342904 h 343723"/>
              <a:gd name="connsiteX3" fmla="*/ 314388 w 382688"/>
              <a:gd name="connsiteY3" fmla="*/ 209554 h 343723"/>
              <a:gd name="connsiteX4" fmla="*/ 265175 w 382688"/>
              <a:gd name="connsiteY4" fmla="*/ 136529 h 343723"/>
              <a:gd name="connsiteX5" fmla="*/ 63 w 382688"/>
              <a:gd name="connsiteY5" fmla="*/ 4 h 34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688" h="343723">
                <a:moveTo>
                  <a:pt x="63" y="4"/>
                </a:moveTo>
                <a:cubicBezTo>
                  <a:pt x="-3906" y="798"/>
                  <a:pt x="177863" y="84142"/>
                  <a:pt x="241363" y="141292"/>
                </a:cubicBezTo>
                <a:cubicBezTo>
                  <a:pt x="304863" y="198442"/>
                  <a:pt x="368892" y="331527"/>
                  <a:pt x="381063" y="342904"/>
                </a:cubicBezTo>
                <a:cubicBezTo>
                  <a:pt x="393234" y="354281"/>
                  <a:pt x="333703" y="243950"/>
                  <a:pt x="314388" y="209554"/>
                </a:cubicBezTo>
                <a:cubicBezTo>
                  <a:pt x="295073" y="175158"/>
                  <a:pt x="312536" y="172777"/>
                  <a:pt x="265175" y="136529"/>
                </a:cubicBezTo>
                <a:cubicBezTo>
                  <a:pt x="217814" y="100281"/>
                  <a:pt x="4032" y="-790"/>
                  <a:pt x="6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BAD0F408-A1A9-4961-ACBE-23F9ACD65E0D}"/>
              </a:ext>
            </a:extLst>
          </p:cNvPr>
          <p:cNvSpPr/>
          <p:nvPr/>
        </p:nvSpPr>
        <p:spPr>
          <a:xfrm>
            <a:off x="6964107" y="4764065"/>
            <a:ext cx="180905" cy="619493"/>
          </a:xfrm>
          <a:custGeom>
            <a:avLst/>
            <a:gdLst>
              <a:gd name="connsiteX0" fmla="*/ 256 w 180905"/>
              <a:gd name="connsiteY0" fmla="*/ 23 h 619493"/>
              <a:gd name="connsiteX1" fmla="*/ 132018 w 180905"/>
              <a:gd name="connsiteY1" fmla="*/ 303235 h 619493"/>
              <a:gd name="connsiteX2" fmla="*/ 149481 w 180905"/>
              <a:gd name="connsiteY2" fmla="*/ 484210 h 619493"/>
              <a:gd name="connsiteX3" fmla="*/ 139956 w 180905"/>
              <a:gd name="connsiteY3" fmla="*/ 617560 h 619493"/>
              <a:gd name="connsiteX4" fmla="*/ 162181 w 180905"/>
              <a:gd name="connsiteY4" fmla="*/ 546123 h 619493"/>
              <a:gd name="connsiteX5" fmla="*/ 170118 w 180905"/>
              <a:gd name="connsiteY5" fmla="*/ 319110 h 619493"/>
              <a:gd name="connsiteX6" fmla="*/ 256 w 180905"/>
              <a:gd name="connsiteY6" fmla="*/ 23 h 6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905" h="619493">
                <a:moveTo>
                  <a:pt x="256" y="23"/>
                </a:moveTo>
                <a:cubicBezTo>
                  <a:pt x="-6094" y="-2623"/>
                  <a:pt x="107147" y="222537"/>
                  <a:pt x="132018" y="303235"/>
                </a:cubicBezTo>
                <a:cubicBezTo>
                  <a:pt x="156889" y="383933"/>
                  <a:pt x="148158" y="431823"/>
                  <a:pt x="149481" y="484210"/>
                </a:cubicBezTo>
                <a:cubicBezTo>
                  <a:pt x="150804" y="536597"/>
                  <a:pt x="137839" y="607241"/>
                  <a:pt x="139956" y="617560"/>
                </a:cubicBezTo>
                <a:cubicBezTo>
                  <a:pt x="142073" y="627879"/>
                  <a:pt x="157154" y="595865"/>
                  <a:pt x="162181" y="546123"/>
                </a:cubicBezTo>
                <a:cubicBezTo>
                  <a:pt x="167208" y="496381"/>
                  <a:pt x="196312" y="414360"/>
                  <a:pt x="170118" y="319110"/>
                </a:cubicBezTo>
                <a:cubicBezTo>
                  <a:pt x="143924" y="223860"/>
                  <a:pt x="6606" y="2669"/>
                  <a:pt x="25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64B0A896-1B0A-427E-B0F8-BFBCFF869F7C}"/>
              </a:ext>
            </a:extLst>
          </p:cNvPr>
          <p:cNvSpPr/>
          <p:nvPr/>
        </p:nvSpPr>
        <p:spPr>
          <a:xfrm>
            <a:off x="5488939" y="4070011"/>
            <a:ext cx="873035" cy="287533"/>
          </a:xfrm>
          <a:custGeom>
            <a:avLst/>
            <a:gdLst>
              <a:gd name="connsiteX0" fmla="*/ 12278 w 873035"/>
              <a:gd name="connsiteY0" fmla="*/ 277622 h 287533"/>
              <a:gd name="connsiteX1" fmla="*/ 65194 w 873035"/>
              <a:gd name="connsiteY1" fmla="*/ 250106 h 287533"/>
              <a:gd name="connsiteX2" fmla="*/ 490644 w 873035"/>
              <a:gd name="connsiteY2" fmla="*/ 53256 h 287533"/>
              <a:gd name="connsiteX3" fmla="*/ 865294 w 873035"/>
              <a:gd name="connsiteY3" fmla="*/ 10922 h 287533"/>
              <a:gd name="connsiteX4" fmla="*/ 753111 w 873035"/>
              <a:gd name="connsiteY4" fmla="*/ 2456 h 287533"/>
              <a:gd name="connsiteX5" fmla="*/ 520278 w 873035"/>
              <a:gd name="connsiteY5" fmla="*/ 4572 h 287533"/>
              <a:gd name="connsiteX6" fmla="*/ 342478 w 873035"/>
              <a:gd name="connsiteY6" fmla="*/ 51139 h 287533"/>
              <a:gd name="connsiteX7" fmla="*/ 12278 w 873035"/>
              <a:gd name="connsiteY7" fmla="*/ 277622 h 28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035" h="287533">
                <a:moveTo>
                  <a:pt x="12278" y="277622"/>
                </a:moveTo>
                <a:cubicBezTo>
                  <a:pt x="-33936" y="310783"/>
                  <a:pt x="65194" y="250106"/>
                  <a:pt x="65194" y="250106"/>
                </a:cubicBezTo>
                <a:cubicBezTo>
                  <a:pt x="144922" y="212712"/>
                  <a:pt x="357294" y="93120"/>
                  <a:pt x="490644" y="53256"/>
                </a:cubicBezTo>
                <a:cubicBezTo>
                  <a:pt x="623994" y="13392"/>
                  <a:pt x="821549" y="19389"/>
                  <a:pt x="865294" y="10922"/>
                </a:cubicBezTo>
                <a:cubicBezTo>
                  <a:pt x="909039" y="2455"/>
                  <a:pt x="753111" y="2456"/>
                  <a:pt x="753111" y="2456"/>
                </a:cubicBezTo>
                <a:cubicBezTo>
                  <a:pt x="695608" y="1398"/>
                  <a:pt x="588717" y="-3542"/>
                  <a:pt x="520278" y="4572"/>
                </a:cubicBezTo>
                <a:cubicBezTo>
                  <a:pt x="451839" y="12686"/>
                  <a:pt x="429967" y="7394"/>
                  <a:pt x="342478" y="51139"/>
                </a:cubicBezTo>
                <a:cubicBezTo>
                  <a:pt x="254989" y="94883"/>
                  <a:pt x="58492" y="244461"/>
                  <a:pt x="12278" y="277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040913BF-3C72-486E-9F56-3063B85F0522}"/>
              </a:ext>
            </a:extLst>
          </p:cNvPr>
          <p:cNvSpPr/>
          <p:nvPr/>
        </p:nvSpPr>
        <p:spPr>
          <a:xfrm>
            <a:off x="6339860" y="4035125"/>
            <a:ext cx="793992" cy="423850"/>
          </a:xfrm>
          <a:custGeom>
            <a:avLst/>
            <a:gdLst>
              <a:gd name="connsiteX0" fmla="*/ 22840 w 793992"/>
              <a:gd name="connsiteY0" fmla="*/ 14058 h 423850"/>
              <a:gd name="connsiteX1" fmla="*/ 109623 w 793992"/>
              <a:gd name="connsiteY1" fmla="*/ 26758 h 423850"/>
              <a:gd name="connsiteX2" fmla="*/ 469457 w 793992"/>
              <a:gd name="connsiteY2" fmla="*/ 134708 h 423850"/>
              <a:gd name="connsiteX3" fmla="*/ 786957 w 793992"/>
              <a:gd name="connsiteY3" fmla="*/ 416225 h 423850"/>
              <a:gd name="connsiteX4" fmla="*/ 672657 w 793992"/>
              <a:gd name="connsiteY4" fmla="*/ 331558 h 423850"/>
              <a:gd name="connsiteX5" fmla="*/ 477923 w 793992"/>
              <a:gd name="connsiteY5" fmla="*/ 200325 h 423850"/>
              <a:gd name="connsiteX6" fmla="*/ 22840 w 793992"/>
              <a:gd name="connsiteY6" fmla="*/ 14058 h 4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992" h="423850">
                <a:moveTo>
                  <a:pt x="22840" y="14058"/>
                </a:moveTo>
                <a:cubicBezTo>
                  <a:pt x="-38543" y="-14870"/>
                  <a:pt x="35187" y="6650"/>
                  <a:pt x="109623" y="26758"/>
                </a:cubicBezTo>
                <a:cubicBezTo>
                  <a:pt x="184059" y="46866"/>
                  <a:pt x="356568" y="69797"/>
                  <a:pt x="469457" y="134708"/>
                </a:cubicBezTo>
                <a:cubicBezTo>
                  <a:pt x="582346" y="199619"/>
                  <a:pt x="786957" y="416225"/>
                  <a:pt x="786957" y="416225"/>
                </a:cubicBezTo>
                <a:cubicBezTo>
                  <a:pt x="820824" y="449033"/>
                  <a:pt x="724162" y="367541"/>
                  <a:pt x="672657" y="331558"/>
                </a:cubicBezTo>
                <a:cubicBezTo>
                  <a:pt x="621152" y="295575"/>
                  <a:pt x="593281" y="249714"/>
                  <a:pt x="477923" y="200325"/>
                </a:cubicBezTo>
                <a:cubicBezTo>
                  <a:pt x="362565" y="150936"/>
                  <a:pt x="84223" y="42986"/>
                  <a:pt x="22840" y="14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5F07A4EB-54A1-46D2-B946-0C0B1BA92300}"/>
              </a:ext>
            </a:extLst>
          </p:cNvPr>
          <p:cNvSpPr/>
          <p:nvPr/>
        </p:nvSpPr>
        <p:spPr>
          <a:xfrm>
            <a:off x="7131050" y="4451338"/>
            <a:ext cx="254040" cy="654327"/>
          </a:xfrm>
          <a:custGeom>
            <a:avLst/>
            <a:gdLst>
              <a:gd name="connsiteX0" fmla="*/ 0 w 254040"/>
              <a:gd name="connsiteY0" fmla="*/ 12 h 654327"/>
              <a:gd name="connsiteX1" fmla="*/ 99483 w 254040"/>
              <a:gd name="connsiteY1" fmla="*/ 171462 h 654327"/>
              <a:gd name="connsiteX2" fmla="*/ 165100 w 254040"/>
              <a:gd name="connsiteY2" fmla="*/ 277295 h 654327"/>
              <a:gd name="connsiteX3" fmla="*/ 211667 w 254040"/>
              <a:gd name="connsiteY3" fmla="*/ 425462 h 654327"/>
              <a:gd name="connsiteX4" fmla="*/ 254000 w 254040"/>
              <a:gd name="connsiteY4" fmla="*/ 649829 h 654327"/>
              <a:gd name="connsiteX5" fmla="*/ 218017 w 254040"/>
              <a:gd name="connsiteY5" fmla="*/ 554579 h 654327"/>
              <a:gd name="connsiteX6" fmla="*/ 150283 w 254040"/>
              <a:gd name="connsiteY6" fmla="*/ 306929 h 654327"/>
              <a:gd name="connsiteX7" fmla="*/ 99483 w 254040"/>
              <a:gd name="connsiteY7" fmla="*/ 162995 h 654327"/>
              <a:gd name="connsiteX8" fmla="*/ 0 w 254040"/>
              <a:gd name="connsiteY8" fmla="*/ 12 h 6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40" h="654327">
                <a:moveTo>
                  <a:pt x="0" y="12"/>
                </a:moveTo>
                <a:cubicBezTo>
                  <a:pt x="0" y="1423"/>
                  <a:pt x="71966" y="125248"/>
                  <a:pt x="99483" y="171462"/>
                </a:cubicBezTo>
                <a:cubicBezTo>
                  <a:pt x="127000" y="217676"/>
                  <a:pt x="146403" y="234962"/>
                  <a:pt x="165100" y="277295"/>
                </a:cubicBezTo>
                <a:cubicBezTo>
                  <a:pt x="183797" y="319628"/>
                  <a:pt x="196850" y="363373"/>
                  <a:pt x="211667" y="425462"/>
                </a:cubicBezTo>
                <a:cubicBezTo>
                  <a:pt x="226484" y="487551"/>
                  <a:pt x="252942" y="628310"/>
                  <a:pt x="254000" y="649829"/>
                </a:cubicBezTo>
                <a:cubicBezTo>
                  <a:pt x="255058" y="671348"/>
                  <a:pt x="235303" y="611729"/>
                  <a:pt x="218017" y="554579"/>
                </a:cubicBezTo>
                <a:cubicBezTo>
                  <a:pt x="200731" y="497429"/>
                  <a:pt x="170039" y="372193"/>
                  <a:pt x="150283" y="306929"/>
                </a:cubicBezTo>
                <a:cubicBezTo>
                  <a:pt x="130527" y="241665"/>
                  <a:pt x="124177" y="212384"/>
                  <a:pt x="99483" y="162995"/>
                </a:cubicBezTo>
                <a:cubicBezTo>
                  <a:pt x="74789" y="113606"/>
                  <a:pt x="0" y="-1399"/>
                  <a:pt x="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7B31DB48-AE95-427C-8BCD-9686BFF6ADC8}"/>
              </a:ext>
            </a:extLst>
          </p:cNvPr>
          <p:cNvSpPr/>
          <p:nvPr/>
        </p:nvSpPr>
        <p:spPr>
          <a:xfrm>
            <a:off x="7272772" y="5105177"/>
            <a:ext cx="100054" cy="514797"/>
          </a:xfrm>
          <a:custGeom>
            <a:avLst/>
            <a:gdLst>
              <a:gd name="connsiteX0" fmla="*/ 97461 w 100054"/>
              <a:gd name="connsiteY0" fmla="*/ 2340 h 514797"/>
              <a:gd name="connsiteX1" fmla="*/ 97461 w 100054"/>
              <a:gd name="connsiteY1" fmla="*/ 53140 h 514797"/>
              <a:gd name="connsiteX2" fmla="*/ 84761 w 100054"/>
              <a:gd name="connsiteY2" fmla="*/ 233056 h 514797"/>
              <a:gd name="connsiteX3" fmla="*/ 2211 w 100054"/>
              <a:gd name="connsiteY3" fmla="*/ 510340 h 514797"/>
              <a:gd name="connsiteX4" fmla="*/ 27611 w 100054"/>
              <a:gd name="connsiteY4" fmla="*/ 383340 h 514797"/>
              <a:gd name="connsiteX5" fmla="*/ 69945 w 100054"/>
              <a:gd name="connsiteY5" fmla="*/ 112406 h 514797"/>
              <a:gd name="connsiteX6" fmla="*/ 97461 w 100054"/>
              <a:gd name="connsiteY6" fmla="*/ 2340 h 51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54" h="514797">
                <a:moveTo>
                  <a:pt x="97461" y="2340"/>
                </a:moveTo>
                <a:cubicBezTo>
                  <a:pt x="102047" y="-7538"/>
                  <a:pt x="99578" y="14687"/>
                  <a:pt x="97461" y="53140"/>
                </a:cubicBezTo>
                <a:cubicBezTo>
                  <a:pt x="95344" y="91593"/>
                  <a:pt x="100636" y="156856"/>
                  <a:pt x="84761" y="233056"/>
                </a:cubicBezTo>
                <a:cubicBezTo>
                  <a:pt x="68886" y="309256"/>
                  <a:pt x="11736" y="485293"/>
                  <a:pt x="2211" y="510340"/>
                </a:cubicBezTo>
                <a:cubicBezTo>
                  <a:pt x="-7314" y="535387"/>
                  <a:pt x="16322" y="449662"/>
                  <a:pt x="27611" y="383340"/>
                </a:cubicBezTo>
                <a:cubicBezTo>
                  <a:pt x="38900" y="317018"/>
                  <a:pt x="59362" y="178023"/>
                  <a:pt x="69945" y="112406"/>
                </a:cubicBezTo>
                <a:cubicBezTo>
                  <a:pt x="80528" y="46789"/>
                  <a:pt x="92875" y="12218"/>
                  <a:pt x="97461" y="2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F6559764-6EDA-43A0-A795-AD3073CFF095}"/>
              </a:ext>
            </a:extLst>
          </p:cNvPr>
          <p:cNvSpPr/>
          <p:nvPr/>
        </p:nvSpPr>
        <p:spPr>
          <a:xfrm>
            <a:off x="5158855" y="3610304"/>
            <a:ext cx="1327833" cy="398957"/>
          </a:xfrm>
          <a:custGeom>
            <a:avLst/>
            <a:gdLst>
              <a:gd name="connsiteX0" fmla="*/ 10045 w 1327833"/>
              <a:gd name="connsiteY0" fmla="*/ 390196 h 398957"/>
              <a:gd name="connsiteX1" fmla="*/ 54495 w 1327833"/>
              <a:gd name="connsiteY1" fmla="*/ 364796 h 398957"/>
              <a:gd name="connsiteX2" fmla="*/ 327545 w 1327833"/>
              <a:gd name="connsiteY2" fmla="*/ 215571 h 398957"/>
              <a:gd name="connsiteX3" fmla="*/ 956195 w 1327833"/>
              <a:gd name="connsiteY3" fmla="*/ 75871 h 398957"/>
              <a:gd name="connsiteX4" fmla="*/ 1327670 w 1327833"/>
              <a:gd name="connsiteY4" fmla="*/ 6021 h 398957"/>
              <a:gd name="connsiteX5" fmla="*/ 997470 w 1327833"/>
              <a:gd name="connsiteY5" fmla="*/ 15546 h 398957"/>
              <a:gd name="connsiteX6" fmla="*/ 578370 w 1327833"/>
              <a:gd name="connsiteY6" fmla="*/ 110796 h 398957"/>
              <a:gd name="connsiteX7" fmla="*/ 283095 w 1327833"/>
              <a:gd name="connsiteY7" fmla="*/ 186996 h 398957"/>
              <a:gd name="connsiteX8" fmla="*/ 10045 w 1327833"/>
              <a:gd name="connsiteY8" fmla="*/ 390196 h 39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833" h="398957">
                <a:moveTo>
                  <a:pt x="10045" y="390196"/>
                </a:moveTo>
                <a:cubicBezTo>
                  <a:pt x="-28055" y="419829"/>
                  <a:pt x="54495" y="364796"/>
                  <a:pt x="54495" y="364796"/>
                </a:cubicBezTo>
                <a:cubicBezTo>
                  <a:pt x="107412" y="335692"/>
                  <a:pt x="177262" y="263725"/>
                  <a:pt x="327545" y="215571"/>
                </a:cubicBezTo>
                <a:cubicBezTo>
                  <a:pt x="477828" y="167417"/>
                  <a:pt x="789508" y="110796"/>
                  <a:pt x="956195" y="75871"/>
                </a:cubicBezTo>
                <a:cubicBezTo>
                  <a:pt x="1122882" y="40946"/>
                  <a:pt x="1320791" y="16075"/>
                  <a:pt x="1327670" y="6021"/>
                </a:cubicBezTo>
                <a:cubicBezTo>
                  <a:pt x="1334549" y="-4033"/>
                  <a:pt x="1122353" y="-1916"/>
                  <a:pt x="997470" y="15546"/>
                </a:cubicBezTo>
                <a:cubicBezTo>
                  <a:pt x="872587" y="33008"/>
                  <a:pt x="697433" y="82221"/>
                  <a:pt x="578370" y="110796"/>
                </a:cubicBezTo>
                <a:cubicBezTo>
                  <a:pt x="459308" y="139371"/>
                  <a:pt x="376228" y="138313"/>
                  <a:pt x="283095" y="186996"/>
                </a:cubicBezTo>
                <a:cubicBezTo>
                  <a:pt x="189962" y="235679"/>
                  <a:pt x="48145" y="360563"/>
                  <a:pt x="10045" y="390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4AEEAD65-73BD-40AE-84C1-65BDAA69E553}"/>
              </a:ext>
            </a:extLst>
          </p:cNvPr>
          <p:cNvSpPr/>
          <p:nvPr/>
        </p:nvSpPr>
        <p:spPr>
          <a:xfrm>
            <a:off x="6290260" y="3664221"/>
            <a:ext cx="1116271" cy="929623"/>
          </a:xfrm>
          <a:custGeom>
            <a:avLst/>
            <a:gdLst>
              <a:gd name="connsiteX0" fmla="*/ 18465 w 1116271"/>
              <a:gd name="connsiteY0" fmla="*/ 2904 h 929623"/>
              <a:gd name="connsiteX1" fmla="*/ 104190 w 1116271"/>
              <a:gd name="connsiteY1" fmla="*/ 41004 h 929623"/>
              <a:gd name="connsiteX2" fmla="*/ 685215 w 1116271"/>
              <a:gd name="connsiteY2" fmla="*/ 250554 h 929623"/>
              <a:gd name="connsiteX3" fmla="*/ 799515 w 1116271"/>
              <a:gd name="connsiteY3" fmla="*/ 358504 h 929623"/>
              <a:gd name="connsiteX4" fmla="*/ 1110665 w 1116271"/>
              <a:gd name="connsiteY4" fmla="*/ 910954 h 929623"/>
              <a:gd name="connsiteX5" fmla="*/ 977315 w 1116271"/>
              <a:gd name="connsiteY5" fmla="*/ 742679 h 929623"/>
              <a:gd name="connsiteX6" fmla="*/ 697915 w 1116271"/>
              <a:gd name="connsiteY6" fmla="*/ 187054 h 929623"/>
              <a:gd name="connsiteX7" fmla="*/ 69265 w 1116271"/>
              <a:gd name="connsiteY7" fmla="*/ 21954 h 929623"/>
              <a:gd name="connsiteX8" fmla="*/ 18465 w 1116271"/>
              <a:gd name="connsiteY8" fmla="*/ 2904 h 92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271" h="929623">
                <a:moveTo>
                  <a:pt x="18465" y="2904"/>
                </a:moveTo>
                <a:cubicBezTo>
                  <a:pt x="24286" y="6079"/>
                  <a:pt x="104190" y="41004"/>
                  <a:pt x="104190" y="41004"/>
                </a:cubicBezTo>
                <a:cubicBezTo>
                  <a:pt x="215315" y="82279"/>
                  <a:pt x="569328" y="197637"/>
                  <a:pt x="685215" y="250554"/>
                </a:cubicBezTo>
                <a:cubicBezTo>
                  <a:pt x="801102" y="303471"/>
                  <a:pt x="728607" y="248437"/>
                  <a:pt x="799515" y="358504"/>
                </a:cubicBezTo>
                <a:cubicBezTo>
                  <a:pt x="870423" y="468571"/>
                  <a:pt x="1081032" y="846925"/>
                  <a:pt x="1110665" y="910954"/>
                </a:cubicBezTo>
                <a:cubicBezTo>
                  <a:pt x="1140298" y="974983"/>
                  <a:pt x="1046107" y="863329"/>
                  <a:pt x="977315" y="742679"/>
                </a:cubicBezTo>
                <a:cubicBezTo>
                  <a:pt x="908523" y="622029"/>
                  <a:pt x="849257" y="307175"/>
                  <a:pt x="697915" y="187054"/>
                </a:cubicBezTo>
                <a:cubicBezTo>
                  <a:pt x="546573" y="66933"/>
                  <a:pt x="180390" y="50529"/>
                  <a:pt x="69265" y="21954"/>
                </a:cubicBezTo>
                <a:cubicBezTo>
                  <a:pt x="-41860" y="-6621"/>
                  <a:pt x="12644" y="-271"/>
                  <a:pt x="18465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49566F0D-C17D-4B86-8702-AFF52CA06A28}"/>
              </a:ext>
            </a:extLst>
          </p:cNvPr>
          <p:cNvSpPr/>
          <p:nvPr/>
        </p:nvSpPr>
        <p:spPr>
          <a:xfrm>
            <a:off x="7297774" y="4258155"/>
            <a:ext cx="256062" cy="1384279"/>
          </a:xfrm>
          <a:custGeom>
            <a:avLst/>
            <a:gdLst>
              <a:gd name="connsiteX0" fmla="*/ 14251 w 256062"/>
              <a:gd name="connsiteY0" fmla="*/ 47145 h 1384279"/>
              <a:gd name="connsiteX1" fmla="*/ 211101 w 256062"/>
              <a:gd name="connsiteY1" fmla="*/ 485295 h 1384279"/>
              <a:gd name="connsiteX2" fmla="*/ 192051 w 256062"/>
              <a:gd name="connsiteY2" fmla="*/ 955195 h 1384279"/>
              <a:gd name="connsiteX3" fmla="*/ 84101 w 256062"/>
              <a:gd name="connsiteY3" fmla="*/ 1377470 h 1384279"/>
              <a:gd name="connsiteX4" fmla="*/ 169826 w 256062"/>
              <a:gd name="connsiteY4" fmla="*/ 1183795 h 1384279"/>
              <a:gd name="connsiteX5" fmla="*/ 252376 w 256062"/>
              <a:gd name="connsiteY5" fmla="*/ 764695 h 1384279"/>
              <a:gd name="connsiteX6" fmla="*/ 42826 w 256062"/>
              <a:gd name="connsiteY6" fmla="*/ 91595 h 1384279"/>
              <a:gd name="connsiteX7" fmla="*/ 14251 w 256062"/>
              <a:gd name="connsiteY7" fmla="*/ 47145 h 13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62" h="1384279">
                <a:moveTo>
                  <a:pt x="14251" y="47145"/>
                </a:moveTo>
                <a:cubicBezTo>
                  <a:pt x="42297" y="112762"/>
                  <a:pt x="181468" y="333953"/>
                  <a:pt x="211101" y="485295"/>
                </a:cubicBezTo>
                <a:cubicBezTo>
                  <a:pt x="240734" y="636637"/>
                  <a:pt x="213218" y="806499"/>
                  <a:pt x="192051" y="955195"/>
                </a:cubicBezTo>
                <a:cubicBezTo>
                  <a:pt x="170884" y="1103891"/>
                  <a:pt x="87805" y="1339370"/>
                  <a:pt x="84101" y="1377470"/>
                </a:cubicBezTo>
                <a:cubicBezTo>
                  <a:pt x="80397" y="1415570"/>
                  <a:pt x="141780" y="1285924"/>
                  <a:pt x="169826" y="1183795"/>
                </a:cubicBezTo>
                <a:cubicBezTo>
                  <a:pt x="197872" y="1081666"/>
                  <a:pt x="273543" y="946728"/>
                  <a:pt x="252376" y="764695"/>
                </a:cubicBezTo>
                <a:cubicBezTo>
                  <a:pt x="231209" y="582662"/>
                  <a:pt x="84101" y="209070"/>
                  <a:pt x="42826" y="91595"/>
                </a:cubicBezTo>
                <a:cubicBezTo>
                  <a:pt x="1551" y="-25880"/>
                  <a:pt x="-13795" y="-18472"/>
                  <a:pt x="14251" y="4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AEE0DCE9-F93D-4755-B11E-C613E9A781B3}"/>
              </a:ext>
            </a:extLst>
          </p:cNvPr>
          <p:cNvSpPr/>
          <p:nvPr/>
        </p:nvSpPr>
        <p:spPr>
          <a:xfrm>
            <a:off x="5456907" y="3387277"/>
            <a:ext cx="1579469" cy="298946"/>
          </a:xfrm>
          <a:custGeom>
            <a:avLst/>
            <a:gdLst>
              <a:gd name="connsiteX0" fmla="*/ 23143 w 1579469"/>
              <a:gd name="connsiteY0" fmla="*/ 197298 h 298946"/>
              <a:gd name="connsiteX1" fmla="*/ 146968 w 1579469"/>
              <a:gd name="connsiteY1" fmla="*/ 162373 h 298946"/>
              <a:gd name="connsiteX2" fmla="*/ 674018 w 1579469"/>
              <a:gd name="connsiteY2" fmla="*/ 44898 h 298946"/>
              <a:gd name="connsiteX3" fmla="*/ 1204243 w 1579469"/>
              <a:gd name="connsiteY3" fmla="*/ 152848 h 298946"/>
              <a:gd name="connsiteX4" fmla="*/ 1578893 w 1579469"/>
              <a:gd name="connsiteY4" fmla="*/ 298898 h 298946"/>
              <a:gd name="connsiteX5" fmla="*/ 1277268 w 1579469"/>
              <a:gd name="connsiteY5" fmla="*/ 136973 h 298946"/>
              <a:gd name="connsiteX6" fmla="*/ 794668 w 1579469"/>
              <a:gd name="connsiteY6" fmla="*/ 9973 h 298946"/>
              <a:gd name="connsiteX7" fmla="*/ 534318 w 1579469"/>
              <a:gd name="connsiteY7" fmla="*/ 29023 h 298946"/>
              <a:gd name="connsiteX8" fmla="*/ 23143 w 1579469"/>
              <a:gd name="connsiteY8" fmla="*/ 197298 h 2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469" h="298946">
                <a:moveTo>
                  <a:pt x="23143" y="197298"/>
                </a:moveTo>
                <a:cubicBezTo>
                  <a:pt x="-41415" y="219523"/>
                  <a:pt x="38489" y="187773"/>
                  <a:pt x="146968" y="162373"/>
                </a:cubicBezTo>
                <a:cubicBezTo>
                  <a:pt x="255447" y="136973"/>
                  <a:pt x="497806" y="46485"/>
                  <a:pt x="674018" y="44898"/>
                </a:cubicBezTo>
                <a:cubicBezTo>
                  <a:pt x="850230" y="43311"/>
                  <a:pt x="1053431" y="110515"/>
                  <a:pt x="1204243" y="152848"/>
                </a:cubicBezTo>
                <a:cubicBezTo>
                  <a:pt x="1355055" y="195181"/>
                  <a:pt x="1566722" y="301544"/>
                  <a:pt x="1578893" y="298898"/>
                </a:cubicBezTo>
                <a:cubicBezTo>
                  <a:pt x="1591064" y="296252"/>
                  <a:pt x="1407972" y="185127"/>
                  <a:pt x="1277268" y="136973"/>
                </a:cubicBezTo>
                <a:cubicBezTo>
                  <a:pt x="1146564" y="88819"/>
                  <a:pt x="918493" y="27965"/>
                  <a:pt x="794668" y="9973"/>
                </a:cubicBezTo>
                <a:cubicBezTo>
                  <a:pt x="670843" y="-8019"/>
                  <a:pt x="668726" y="-1669"/>
                  <a:pt x="534318" y="29023"/>
                </a:cubicBezTo>
                <a:cubicBezTo>
                  <a:pt x="399910" y="59715"/>
                  <a:pt x="87701" y="175073"/>
                  <a:pt x="23143" y="197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05C2C773-5413-4FA2-80F8-A775ED65D406}"/>
              </a:ext>
            </a:extLst>
          </p:cNvPr>
          <p:cNvSpPr/>
          <p:nvPr/>
        </p:nvSpPr>
        <p:spPr>
          <a:xfrm>
            <a:off x="7045325" y="3700847"/>
            <a:ext cx="504601" cy="699945"/>
          </a:xfrm>
          <a:custGeom>
            <a:avLst/>
            <a:gdLst>
              <a:gd name="connsiteX0" fmla="*/ 0 w 504601"/>
              <a:gd name="connsiteY0" fmla="*/ 1203 h 699945"/>
              <a:gd name="connsiteX1" fmla="*/ 336550 w 504601"/>
              <a:gd name="connsiteY1" fmla="*/ 306003 h 699945"/>
              <a:gd name="connsiteX2" fmla="*/ 501650 w 504601"/>
              <a:gd name="connsiteY2" fmla="*/ 696528 h 699945"/>
              <a:gd name="connsiteX3" fmla="*/ 434975 w 504601"/>
              <a:gd name="connsiteY3" fmla="*/ 480628 h 699945"/>
              <a:gd name="connsiteX4" fmla="*/ 339725 w 504601"/>
              <a:gd name="connsiteY4" fmla="*/ 210753 h 699945"/>
              <a:gd name="connsiteX5" fmla="*/ 0 w 504601"/>
              <a:gd name="connsiteY5" fmla="*/ 1203 h 69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601" h="699945">
                <a:moveTo>
                  <a:pt x="0" y="1203"/>
                </a:moveTo>
                <a:cubicBezTo>
                  <a:pt x="-529" y="17078"/>
                  <a:pt x="252942" y="190116"/>
                  <a:pt x="336550" y="306003"/>
                </a:cubicBezTo>
                <a:cubicBezTo>
                  <a:pt x="420158" y="421891"/>
                  <a:pt x="485246" y="667424"/>
                  <a:pt x="501650" y="696528"/>
                </a:cubicBezTo>
                <a:cubicBezTo>
                  <a:pt x="518054" y="725632"/>
                  <a:pt x="461962" y="561590"/>
                  <a:pt x="434975" y="480628"/>
                </a:cubicBezTo>
                <a:cubicBezTo>
                  <a:pt x="407988" y="399666"/>
                  <a:pt x="411162" y="291186"/>
                  <a:pt x="339725" y="210753"/>
                </a:cubicBezTo>
                <a:cubicBezTo>
                  <a:pt x="268288" y="130320"/>
                  <a:pt x="529" y="-14672"/>
                  <a:pt x="0" y="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16579A88-3BD5-4DC4-8D98-B4B365DE86ED}"/>
              </a:ext>
            </a:extLst>
          </p:cNvPr>
          <p:cNvSpPr/>
          <p:nvPr/>
        </p:nvSpPr>
        <p:spPr>
          <a:xfrm>
            <a:off x="7528748" y="4196061"/>
            <a:ext cx="215117" cy="788102"/>
          </a:xfrm>
          <a:custGeom>
            <a:avLst/>
            <a:gdLst>
              <a:gd name="connsiteX0" fmla="*/ 2352 w 215117"/>
              <a:gd name="connsiteY0" fmla="*/ 1289 h 788102"/>
              <a:gd name="connsiteX1" fmla="*/ 167452 w 215117"/>
              <a:gd name="connsiteY1" fmla="*/ 391814 h 788102"/>
              <a:gd name="connsiteX2" fmla="*/ 215077 w 215117"/>
              <a:gd name="connsiteY2" fmla="*/ 782339 h 788102"/>
              <a:gd name="connsiteX3" fmla="*/ 173802 w 215117"/>
              <a:gd name="connsiteY3" fmla="*/ 601364 h 788102"/>
              <a:gd name="connsiteX4" fmla="*/ 78552 w 215117"/>
              <a:gd name="connsiteY4" fmla="*/ 277514 h 788102"/>
              <a:gd name="connsiteX5" fmla="*/ 2352 w 215117"/>
              <a:gd name="connsiteY5" fmla="*/ 1289 h 78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117" h="788102">
                <a:moveTo>
                  <a:pt x="2352" y="1289"/>
                </a:moveTo>
                <a:cubicBezTo>
                  <a:pt x="17169" y="20339"/>
                  <a:pt x="131998" y="261639"/>
                  <a:pt x="167452" y="391814"/>
                </a:cubicBezTo>
                <a:cubicBezTo>
                  <a:pt x="202906" y="521989"/>
                  <a:pt x="214019" y="747414"/>
                  <a:pt x="215077" y="782339"/>
                </a:cubicBezTo>
                <a:cubicBezTo>
                  <a:pt x="216135" y="817264"/>
                  <a:pt x="196556" y="685501"/>
                  <a:pt x="173802" y="601364"/>
                </a:cubicBezTo>
                <a:cubicBezTo>
                  <a:pt x="151048" y="517227"/>
                  <a:pt x="110831" y="375939"/>
                  <a:pt x="78552" y="277514"/>
                </a:cubicBezTo>
                <a:cubicBezTo>
                  <a:pt x="46273" y="179089"/>
                  <a:pt x="-12465" y="-17761"/>
                  <a:pt x="2352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2EA5F3ED-E4A2-4F25-9746-43DBE18CB65F}"/>
              </a:ext>
            </a:extLst>
          </p:cNvPr>
          <p:cNvSpPr/>
          <p:nvPr/>
        </p:nvSpPr>
        <p:spPr>
          <a:xfrm>
            <a:off x="7452736" y="4942004"/>
            <a:ext cx="324887" cy="1010550"/>
          </a:xfrm>
          <a:custGeom>
            <a:avLst/>
            <a:gdLst>
              <a:gd name="connsiteX0" fmla="*/ 319664 w 324887"/>
              <a:gd name="connsiteY0" fmla="*/ 112596 h 1010550"/>
              <a:gd name="connsiteX1" fmla="*/ 268864 w 324887"/>
              <a:gd name="connsiteY1" fmla="*/ 452321 h 1010550"/>
              <a:gd name="connsiteX2" fmla="*/ 72014 w 324887"/>
              <a:gd name="connsiteY2" fmla="*/ 880946 h 1010550"/>
              <a:gd name="connsiteX3" fmla="*/ 2164 w 324887"/>
              <a:gd name="connsiteY3" fmla="*/ 1007946 h 1010550"/>
              <a:gd name="connsiteX4" fmla="*/ 141864 w 324887"/>
              <a:gd name="connsiteY4" fmla="*/ 792046 h 1010550"/>
              <a:gd name="connsiteX5" fmla="*/ 313314 w 324887"/>
              <a:gd name="connsiteY5" fmla="*/ 458671 h 1010550"/>
              <a:gd name="connsiteX6" fmla="*/ 306964 w 324887"/>
              <a:gd name="connsiteY6" fmla="*/ 20521 h 1010550"/>
              <a:gd name="connsiteX7" fmla="*/ 319664 w 324887"/>
              <a:gd name="connsiteY7" fmla="*/ 112596 h 101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87" h="1010550">
                <a:moveTo>
                  <a:pt x="319664" y="112596"/>
                </a:moveTo>
                <a:cubicBezTo>
                  <a:pt x="313314" y="184563"/>
                  <a:pt x="310139" y="324263"/>
                  <a:pt x="268864" y="452321"/>
                </a:cubicBezTo>
                <a:cubicBezTo>
                  <a:pt x="227589" y="580379"/>
                  <a:pt x="116464" y="788342"/>
                  <a:pt x="72014" y="880946"/>
                </a:cubicBezTo>
                <a:cubicBezTo>
                  <a:pt x="27564" y="973550"/>
                  <a:pt x="-9478" y="1022762"/>
                  <a:pt x="2164" y="1007946"/>
                </a:cubicBezTo>
                <a:cubicBezTo>
                  <a:pt x="13806" y="993130"/>
                  <a:pt x="90006" y="883592"/>
                  <a:pt x="141864" y="792046"/>
                </a:cubicBezTo>
                <a:cubicBezTo>
                  <a:pt x="193722" y="700500"/>
                  <a:pt x="285797" y="587258"/>
                  <a:pt x="313314" y="458671"/>
                </a:cubicBezTo>
                <a:cubicBezTo>
                  <a:pt x="340831" y="330084"/>
                  <a:pt x="311197" y="79258"/>
                  <a:pt x="306964" y="20521"/>
                </a:cubicBezTo>
                <a:cubicBezTo>
                  <a:pt x="302731" y="-38216"/>
                  <a:pt x="326014" y="40629"/>
                  <a:pt x="319664" y="11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47C34DDF-BEBE-4612-A5BA-F4D5B5069B20}"/>
              </a:ext>
            </a:extLst>
          </p:cNvPr>
          <p:cNvSpPr/>
          <p:nvPr/>
        </p:nvSpPr>
        <p:spPr>
          <a:xfrm>
            <a:off x="5213100" y="521838"/>
            <a:ext cx="2484279" cy="276307"/>
          </a:xfrm>
          <a:custGeom>
            <a:avLst/>
            <a:gdLst>
              <a:gd name="connsiteX0" fmla="*/ 250 w 2484279"/>
              <a:gd name="connsiteY0" fmla="*/ 252862 h 276307"/>
              <a:gd name="connsiteX1" fmla="*/ 908300 w 2484279"/>
              <a:gd name="connsiteY1" fmla="*/ 11562 h 276307"/>
              <a:gd name="connsiteX2" fmla="*/ 1657600 w 2484279"/>
              <a:gd name="connsiteY2" fmla="*/ 62362 h 276307"/>
              <a:gd name="connsiteX3" fmla="*/ 2457700 w 2484279"/>
              <a:gd name="connsiteY3" fmla="*/ 271912 h 276307"/>
              <a:gd name="connsiteX4" fmla="*/ 2222750 w 2484279"/>
              <a:gd name="connsiteY4" fmla="*/ 195712 h 276307"/>
              <a:gd name="connsiteX5" fmla="*/ 1530600 w 2484279"/>
              <a:gd name="connsiteY5" fmla="*/ 87762 h 276307"/>
              <a:gd name="connsiteX6" fmla="*/ 997200 w 2484279"/>
              <a:gd name="connsiteY6" fmla="*/ 36962 h 276307"/>
              <a:gd name="connsiteX7" fmla="*/ 250 w 2484279"/>
              <a:gd name="connsiteY7" fmla="*/ 252862 h 2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279" h="276307">
                <a:moveTo>
                  <a:pt x="250" y="252862"/>
                </a:moveTo>
                <a:cubicBezTo>
                  <a:pt x="-14567" y="248629"/>
                  <a:pt x="632075" y="43312"/>
                  <a:pt x="908300" y="11562"/>
                </a:cubicBezTo>
                <a:cubicBezTo>
                  <a:pt x="1184525" y="-20188"/>
                  <a:pt x="1399367" y="18970"/>
                  <a:pt x="1657600" y="62362"/>
                </a:cubicBezTo>
                <a:cubicBezTo>
                  <a:pt x="1915833" y="105754"/>
                  <a:pt x="2363508" y="249687"/>
                  <a:pt x="2457700" y="271912"/>
                </a:cubicBezTo>
                <a:cubicBezTo>
                  <a:pt x="2551892" y="294137"/>
                  <a:pt x="2377267" y="226404"/>
                  <a:pt x="2222750" y="195712"/>
                </a:cubicBezTo>
                <a:cubicBezTo>
                  <a:pt x="2068233" y="165020"/>
                  <a:pt x="1734858" y="114220"/>
                  <a:pt x="1530600" y="87762"/>
                </a:cubicBezTo>
                <a:cubicBezTo>
                  <a:pt x="1326342" y="61304"/>
                  <a:pt x="1252258" y="9445"/>
                  <a:pt x="997200" y="36962"/>
                </a:cubicBezTo>
                <a:cubicBezTo>
                  <a:pt x="742142" y="64479"/>
                  <a:pt x="15067" y="257095"/>
                  <a:pt x="250" y="252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6248E2AD-28E6-4868-8408-A0F537745145}"/>
              </a:ext>
            </a:extLst>
          </p:cNvPr>
          <p:cNvSpPr/>
          <p:nvPr/>
        </p:nvSpPr>
        <p:spPr>
          <a:xfrm>
            <a:off x="7562716" y="774474"/>
            <a:ext cx="1931662" cy="1353382"/>
          </a:xfrm>
          <a:custGeom>
            <a:avLst/>
            <a:gdLst>
              <a:gd name="connsiteX0" fmla="*/ 76334 w 1931662"/>
              <a:gd name="connsiteY0" fmla="*/ 38326 h 1353382"/>
              <a:gd name="connsiteX1" fmla="*/ 146184 w 1931662"/>
              <a:gd name="connsiteY1" fmla="*/ 51026 h 1353382"/>
              <a:gd name="connsiteX2" fmla="*/ 844684 w 1931662"/>
              <a:gd name="connsiteY2" fmla="*/ 419326 h 1353382"/>
              <a:gd name="connsiteX3" fmla="*/ 1320934 w 1931662"/>
              <a:gd name="connsiteY3" fmla="*/ 660626 h 1353382"/>
              <a:gd name="connsiteX4" fmla="*/ 1930534 w 1931662"/>
              <a:gd name="connsiteY4" fmla="*/ 1352776 h 1353382"/>
              <a:gd name="connsiteX5" fmla="*/ 1460634 w 1931662"/>
              <a:gd name="connsiteY5" fmla="*/ 774926 h 1353382"/>
              <a:gd name="connsiteX6" fmla="*/ 1028834 w 1931662"/>
              <a:gd name="connsiteY6" fmla="*/ 381226 h 1353382"/>
              <a:gd name="connsiteX7" fmla="*/ 76334 w 1931662"/>
              <a:gd name="connsiteY7" fmla="*/ 38326 h 135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662" h="1353382">
                <a:moveTo>
                  <a:pt x="76334" y="38326"/>
                </a:moveTo>
                <a:cubicBezTo>
                  <a:pt x="-70774" y="-16707"/>
                  <a:pt x="18126" y="-12474"/>
                  <a:pt x="146184" y="51026"/>
                </a:cubicBezTo>
                <a:cubicBezTo>
                  <a:pt x="274242" y="114526"/>
                  <a:pt x="648892" y="317726"/>
                  <a:pt x="844684" y="419326"/>
                </a:cubicBezTo>
                <a:cubicBezTo>
                  <a:pt x="1040476" y="520926"/>
                  <a:pt x="1139959" y="505051"/>
                  <a:pt x="1320934" y="660626"/>
                </a:cubicBezTo>
                <a:cubicBezTo>
                  <a:pt x="1501909" y="816201"/>
                  <a:pt x="1907251" y="1333726"/>
                  <a:pt x="1930534" y="1352776"/>
                </a:cubicBezTo>
                <a:cubicBezTo>
                  <a:pt x="1953817" y="1371826"/>
                  <a:pt x="1610917" y="936851"/>
                  <a:pt x="1460634" y="774926"/>
                </a:cubicBezTo>
                <a:cubicBezTo>
                  <a:pt x="1310351" y="613001"/>
                  <a:pt x="1263784" y="508226"/>
                  <a:pt x="1028834" y="381226"/>
                </a:cubicBezTo>
                <a:cubicBezTo>
                  <a:pt x="793884" y="254226"/>
                  <a:pt x="223442" y="93359"/>
                  <a:pt x="76334" y="38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4A7E5944-0A63-40E9-8872-48868C875D67}"/>
              </a:ext>
            </a:extLst>
          </p:cNvPr>
          <p:cNvSpPr/>
          <p:nvPr/>
        </p:nvSpPr>
        <p:spPr>
          <a:xfrm>
            <a:off x="9178391" y="1681230"/>
            <a:ext cx="939416" cy="1207950"/>
          </a:xfrm>
          <a:custGeom>
            <a:avLst/>
            <a:gdLst>
              <a:gd name="connsiteX0" fmla="*/ 86259 w 939416"/>
              <a:gd name="connsiteY0" fmla="*/ 58670 h 1207950"/>
              <a:gd name="connsiteX1" fmla="*/ 575209 w 939416"/>
              <a:gd name="connsiteY1" fmla="*/ 661920 h 1207950"/>
              <a:gd name="connsiteX2" fmla="*/ 867309 w 939416"/>
              <a:gd name="connsiteY2" fmla="*/ 1125470 h 1207950"/>
              <a:gd name="connsiteX3" fmla="*/ 918109 w 939416"/>
              <a:gd name="connsiteY3" fmla="*/ 1150870 h 1207950"/>
              <a:gd name="connsiteX4" fmla="*/ 575209 w 939416"/>
              <a:gd name="connsiteY4" fmla="*/ 534920 h 1207950"/>
              <a:gd name="connsiteX5" fmla="*/ 352959 w 939416"/>
              <a:gd name="connsiteY5" fmla="*/ 211070 h 1207950"/>
              <a:gd name="connsiteX6" fmla="*/ 10059 w 939416"/>
              <a:gd name="connsiteY6" fmla="*/ 1520 h 1207950"/>
              <a:gd name="connsiteX7" fmla="*/ 92609 w 939416"/>
              <a:gd name="connsiteY7" fmla="*/ 115820 h 1207950"/>
              <a:gd name="connsiteX8" fmla="*/ 86259 w 939416"/>
              <a:gd name="connsiteY8" fmla="*/ 58670 h 12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416" h="1207950">
                <a:moveTo>
                  <a:pt x="86259" y="58670"/>
                </a:moveTo>
                <a:cubicBezTo>
                  <a:pt x="166692" y="149687"/>
                  <a:pt x="445034" y="484120"/>
                  <a:pt x="575209" y="661920"/>
                </a:cubicBezTo>
                <a:cubicBezTo>
                  <a:pt x="705384" y="839720"/>
                  <a:pt x="810159" y="1043978"/>
                  <a:pt x="867309" y="1125470"/>
                </a:cubicBezTo>
                <a:cubicBezTo>
                  <a:pt x="924459" y="1206962"/>
                  <a:pt x="966792" y="1249295"/>
                  <a:pt x="918109" y="1150870"/>
                </a:cubicBezTo>
                <a:cubicBezTo>
                  <a:pt x="869426" y="1052445"/>
                  <a:pt x="669401" y="691553"/>
                  <a:pt x="575209" y="534920"/>
                </a:cubicBezTo>
                <a:cubicBezTo>
                  <a:pt x="481017" y="378287"/>
                  <a:pt x="447151" y="299970"/>
                  <a:pt x="352959" y="211070"/>
                </a:cubicBezTo>
                <a:cubicBezTo>
                  <a:pt x="258767" y="122170"/>
                  <a:pt x="53451" y="17395"/>
                  <a:pt x="10059" y="1520"/>
                </a:cubicBezTo>
                <a:cubicBezTo>
                  <a:pt x="-33333" y="-14355"/>
                  <a:pt x="76734" y="98887"/>
                  <a:pt x="92609" y="115820"/>
                </a:cubicBezTo>
                <a:cubicBezTo>
                  <a:pt x="108484" y="132753"/>
                  <a:pt x="5826" y="-32347"/>
                  <a:pt x="86259" y="5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82A6DDD0-5CA1-4175-9152-2C7A7D7A6368}"/>
              </a:ext>
            </a:extLst>
          </p:cNvPr>
          <p:cNvSpPr/>
          <p:nvPr/>
        </p:nvSpPr>
        <p:spPr>
          <a:xfrm>
            <a:off x="10079453" y="2810194"/>
            <a:ext cx="341182" cy="1450658"/>
          </a:xfrm>
          <a:custGeom>
            <a:avLst/>
            <a:gdLst>
              <a:gd name="connsiteX0" fmla="*/ 23397 w 341182"/>
              <a:gd name="connsiteY0" fmla="*/ 47306 h 1450658"/>
              <a:gd name="connsiteX1" fmla="*/ 42447 w 341182"/>
              <a:gd name="connsiteY1" fmla="*/ 136206 h 1450658"/>
              <a:gd name="connsiteX2" fmla="*/ 226597 w 341182"/>
              <a:gd name="connsiteY2" fmla="*/ 714056 h 1450658"/>
              <a:gd name="connsiteX3" fmla="*/ 283747 w 341182"/>
              <a:gd name="connsiteY3" fmla="*/ 1012506 h 1450658"/>
              <a:gd name="connsiteX4" fmla="*/ 302797 w 341182"/>
              <a:gd name="connsiteY4" fmla="*/ 1450656 h 1450658"/>
              <a:gd name="connsiteX5" fmla="*/ 309147 w 341182"/>
              <a:gd name="connsiteY5" fmla="*/ 1018856 h 1450658"/>
              <a:gd name="connsiteX6" fmla="*/ 321847 w 341182"/>
              <a:gd name="connsiteY6" fmla="*/ 752156 h 1450658"/>
              <a:gd name="connsiteX7" fmla="*/ 23397 w 341182"/>
              <a:gd name="connsiteY7" fmla="*/ 47306 h 145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182" h="1450658">
                <a:moveTo>
                  <a:pt x="23397" y="47306"/>
                </a:moveTo>
                <a:cubicBezTo>
                  <a:pt x="-23170" y="-55352"/>
                  <a:pt x="8580" y="25081"/>
                  <a:pt x="42447" y="136206"/>
                </a:cubicBezTo>
                <a:cubicBezTo>
                  <a:pt x="76314" y="247331"/>
                  <a:pt x="186380" y="568006"/>
                  <a:pt x="226597" y="714056"/>
                </a:cubicBezTo>
                <a:cubicBezTo>
                  <a:pt x="266814" y="860106"/>
                  <a:pt x="271047" y="889739"/>
                  <a:pt x="283747" y="1012506"/>
                </a:cubicBezTo>
                <a:cubicBezTo>
                  <a:pt x="296447" y="1135273"/>
                  <a:pt x="298564" y="1449598"/>
                  <a:pt x="302797" y="1450656"/>
                </a:cubicBezTo>
                <a:cubicBezTo>
                  <a:pt x="307030" y="1451714"/>
                  <a:pt x="305972" y="1135273"/>
                  <a:pt x="309147" y="1018856"/>
                </a:cubicBezTo>
                <a:cubicBezTo>
                  <a:pt x="312322" y="902439"/>
                  <a:pt x="370530" y="916198"/>
                  <a:pt x="321847" y="752156"/>
                </a:cubicBezTo>
                <a:cubicBezTo>
                  <a:pt x="273164" y="588114"/>
                  <a:pt x="69964" y="149964"/>
                  <a:pt x="23397" y="47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7EF900E8-B8FB-4B37-8124-A718F752C32D}"/>
              </a:ext>
            </a:extLst>
          </p:cNvPr>
          <p:cNvSpPr/>
          <p:nvPr/>
        </p:nvSpPr>
        <p:spPr>
          <a:xfrm>
            <a:off x="10368582" y="3771864"/>
            <a:ext cx="52547" cy="1988336"/>
          </a:xfrm>
          <a:custGeom>
            <a:avLst/>
            <a:gdLst>
              <a:gd name="connsiteX0" fmla="*/ 26368 w 52547"/>
              <a:gd name="connsiteY0" fmla="*/ 107986 h 1988336"/>
              <a:gd name="connsiteX1" fmla="*/ 7318 w 52547"/>
              <a:gd name="connsiteY1" fmla="*/ 247686 h 1988336"/>
              <a:gd name="connsiteX2" fmla="*/ 968 w 52547"/>
              <a:gd name="connsiteY2" fmla="*/ 1955836 h 1988336"/>
              <a:gd name="connsiteX3" fmla="*/ 26368 w 52547"/>
              <a:gd name="connsiteY3" fmla="*/ 1327186 h 1988336"/>
              <a:gd name="connsiteX4" fmla="*/ 51768 w 52547"/>
              <a:gd name="connsiteY4" fmla="*/ 806486 h 1988336"/>
              <a:gd name="connsiteX5" fmla="*/ 45418 w 52547"/>
              <a:gd name="connsiteY5" fmla="*/ 57186 h 1988336"/>
              <a:gd name="connsiteX6" fmla="*/ 39068 w 52547"/>
              <a:gd name="connsiteY6" fmla="*/ 57186 h 1988336"/>
              <a:gd name="connsiteX7" fmla="*/ 26368 w 52547"/>
              <a:gd name="connsiteY7" fmla="*/ 107986 h 1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47" h="1988336">
                <a:moveTo>
                  <a:pt x="26368" y="107986"/>
                </a:moveTo>
                <a:cubicBezTo>
                  <a:pt x="21076" y="139736"/>
                  <a:pt x="11551" y="-60289"/>
                  <a:pt x="7318" y="247686"/>
                </a:cubicBezTo>
                <a:cubicBezTo>
                  <a:pt x="3085" y="555661"/>
                  <a:pt x="-2207" y="1775919"/>
                  <a:pt x="968" y="1955836"/>
                </a:cubicBezTo>
                <a:cubicBezTo>
                  <a:pt x="4143" y="2135753"/>
                  <a:pt x="17901" y="1518744"/>
                  <a:pt x="26368" y="1327186"/>
                </a:cubicBezTo>
                <a:cubicBezTo>
                  <a:pt x="34835" y="1135628"/>
                  <a:pt x="48593" y="1018153"/>
                  <a:pt x="51768" y="806486"/>
                </a:cubicBezTo>
                <a:cubicBezTo>
                  <a:pt x="54943" y="594819"/>
                  <a:pt x="47535" y="182069"/>
                  <a:pt x="45418" y="57186"/>
                </a:cubicBezTo>
                <a:cubicBezTo>
                  <a:pt x="43301" y="-67697"/>
                  <a:pt x="45418" y="49778"/>
                  <a:pt x="39068" y="57186"/>
                </a:cubicBezTo>
                <a:cubicBezTo>
                  <a:pt x="32718" y="64594"/>
                  <a:pt x="31660" y="76236"/>
                  <a:pt x="26368" y="107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E8BE1CD0-E760-4B2F-A124-87AEC3E5707C}"/>
              </a:ext>
            </a:extLst>
          </p:cNvPr>
          <p:cNvSpPr/>
          <p:nvPr/>
        </p:nvSpPr>
        <p:spPr>
          <a:xfrm>
            <a:off x="9314094" y="5678995"/>
            <a:ext cx="1168472" cy="2278683"/>
          </a:xfrm>
          <a:custGeom>
            <a:avLst/>
            <a:gdLst>
              <a:gd name="connsiteX0" fmla="*/ 1087206 w 1168472"/>
              <a:gd name="connsiteY0" fmla="*/ 169355 h 2278683"/>
              <a:gd name="connsiteX1" fmla="*/ 826856 w 1168472"/>
              <a:gd name="connsiteY1" fmla="*/ 842455 h 2278683"/>
              <a:gd name="connsiteX2" fmla="*/ 503006 w 1168472"/>
              <a:gd name="connsiteY2" fmla="*/ 1420305 h 2278683"/>
              <a:gd name="connsiteX3" fmla="*/ 1356 w 1168472"/>
              <a:gd name="connsiteY3" fmla="*/ 2277555 h 2278683"/>
              <a:gd name="connsiteX4" fmla="*/ 344256 w 1168472"/>
              <a:gd name="connsiteY4" fmla="*/ 1617155 h 2278683"/>
              <a:gd name="connsiteX5" fmla="*/ 1112606 w 1168472"/>
              <a:gd name="connsiteY5" fmla="*/ 124905 h 2278683"/>
              <a:gd name="connsiteX6" fmla="*/ 1087206 w 1168472"/>
              <a:gd name="connsiteY6" fmla="*/ 169355 h 22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472" h="2278683">
                <a:moveTo>
                  <a:pt x="1087206" y="169355"/>
                </a:moveTo>
                <a:cubicBezTo>
                  <a:pt x="1039581" y="288947"/>
                  <a:pt x="924223" y="633963"/>
                  <a:pt x="826856" y="842455"/>
                </a:cubicBezTo>
                <a:cubicBezTo>
                  <a:pt x="729489" y="1050947"/>
                  <a:pt x="640589" y="1181122"/>
                  <a:pt x="503006" y="1420305"/>
                </a:cubicBezTo>
                <a:cubicBezTo>
                  <a:pt x="365423" y="1659488"/>
                  <a:pt x="27814" y="2244747"/>
                  <a:pt x="1356" y="2277555"/>
                </a:cubicBezTo>
                <a:cubicBezTo>
                  <a:pt x="-25102" y="2310363"/>
                  <a:pt x="344256" y="1617155"/>
                  <a:pt x="344256" y="1617155"/>
                </a:cubicBezTo>
                <a:cubicBezTo>
                  <a:pt x="529464" y="1258380"/>
                  <a:pt x="996189" y="369380"/>
                  <a:pt x="1112606" y="124905"/>
                </a:cubicBezTo>
                <a:cubicBezTo>
                  <a:pt x="1229023" y="-119570"/>
                  <a:pt x="1134831" y="49763"/>
                  <a:pt x="1087206" y="169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BD69F3E-F2AB-4931-83F2-6B95E5BE4015}"/>
              </a:ext>
            </a:extLst>
          </p:cNvPr>
          <p:cNvSpPr/>
          <p:nvPr/>
        </p:nvSpPr>
        <p:spPr>
          <a:xfrm>
            <a:off x="7974112" y="7270866"/>
            <a:ext cx="1711034" cy="1668328"/>
          </a:xfrm>
          <a:custGeom>
            <a:avLst/>
            <a:gdLst>
              <a:gd name="connsiteX0" fmla="*/ 1576288 w 1711034"/>
              <a:gd name="connsiteY0" fmla="*/ 164984 h 1668328"/>
              <a:gd name="connsiteX1" fmla="*/ 846038 w 1711034"/>
              <a:gd name="connsiteY1" fmla="*/ 1003184 h 1668328"/>
              <a:gd name="connsiteX2" fmla="*/ 39588 w 1711034"/>
              <a:gd name="connsiteY2" fmla="*/ 1625484 h 1668328"/>
              <a:gd name="connsiteX3" fmla="*/ 172938 w 1711034"/>
              <a:gd name="connsiteY3" fmla="*/ 1581034 h 1668328"/>
              <a:gd name="connsiteX4" fmla="*/ 598388 w 1711034"/>
              <a:gd name="connsiteY4" fmla="*/ 1314334 h 1668328"/>
              <a:gd name="connsiteX5" fmla="*/ 1614388 w 1711034"/>
              <a:gd name="connsiteY5" fmla="*/ 101484 h 1668328"/>
              <a:gd name="connsiteX6" fmla="*/ 1576288 w 1711034"/>
              <a:gd name="connsiteY6" fmla="*/ 164984 h 166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1034" h="1668328">
                <a:moveTo>
                  <a:pt x="1576288" y="164984"/>
                </a:moveTo>
                <a:cubicBezTo>
                  <a:pt x="1448230" y="315267"/>
                  <a:pt x="1102155" y="759767"/>
                  <a:pt x="846038" y="1003184"/>
                </a:cubicBezTo>
                <a:cubicBezTo>
                  <a:pt x="589921" y="1246601"/>
                  <a:pt x="151771" y="1529176"/>
                  <a:pt x="39588" y="1625484"/>
                </a:cubicBezTo>
                <a:cubicBezTo>
                  <a:pt x="-72595" y="1721792"/>
                  <a:pt x="79805" y="1632892"/>
                  <a:pt x="172938" y="1581034"/>
                </a:cubicBezTo>
                <a:cubicBezTo>
                  <a:pt x="266071" y="1529176"/>
                  <a:pt x="358146" y="1560926"/>
                  <a:pt x="598388" y="1314334"/>
                </a:cubicBezTo>
                <a:cubicBezTo>
                  <a:pt x="838630" y="1067742"/>
                  <a:pt x="1445055" y="287751"/>
                  <a:pt x="1614388" y="101484"/>
                </a:cubicBezTo>
                <a:cubicBezTo>
                  <a:pt x="1783721" y="-84783"/>
                  <a:pt x="1704346" y="14701"/>
                  <a:pt x="1576288" y="16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BFFFA5EE-7FA7-40CE-AFA2-44638085DD2B}"/>
              </a:ext>
            </a:extLst>
          </p:cNvPr>
          <p:cNvSpPr/>
          <p:nvPr/>
        </p:nvSpPr>
        <p:spPr>
          <a:xfrm>
            <a:off x="8974576" y="7626391"/>
            <a:ext cx="550438" cy="667198"/>
          </a:xfrm>
          <a:custGeom>
            <a:avLst/>
            <a:gdLst>
              <a:gd name="connsiteX0" fmla="*/ 531374 w 550438"/>
              <a:gd name="connsiteY0" fmla="*/ 6309 h 667198"/>
              <a:gd name="connsiteX1" fmla="*/ 467874 w 550438"/>
              <a:gd name="connsiteY1" fmla="*/ 107909 h 667198"/>
              <a:gd name="connsiteX2" fmla="*/ 4324 w 550438"/>
              <a:gd name="connsiteY2" fmla="*/ 666709 h 667198"/>
              <a:gd name="connsiteX3" fmla="*/ 251974 w 550438"/>
              <a:gd name="connsiteY3" fmla="*/ 203159 h 667198"/>
              <a:gd name="connsiteX4" fmla="*/ 531374 w 550438"/>
              <a:gd name="connsiteY4" fmla="*/ 6309 h 66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38" h="667198">
                <a:moveTo>
                  <a:pt x="531374" y="6309"/>
                </a:moveTo>
                <a:cubicBezTo>
                  <a:pt x="567357" y="-9566"/>
                  <a:pt x="555716" y="-2158"/>
                  <a:pt x="467874" y="107909"/>
                </a:cubicBezTo>
                <a:cubicBezTo>
                  <a:pt x="380032" y="217976"/>
                  <a:pt x="40307" y="650834"/>
                  <a:pt x="4324" y="666709"/>
                </a:cubicBezTo>
                <a:cubicBezTo>
                  <a:pt x="-31659" y="682584"/>
                  <a:pt x="166249" y="307934"/>
                  <a:pt x="251974" y="203159"/>
                </a:cubicBezTo>
                <a:cubicBezTo>
                  <a:pt x="337699" y="98384"/>
                  <a:pt x="495391" y="22184"/>
                  <a:pt x="531374" y="6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507B7C19-CEA9-4975-A175-7918D964F768}"/>
              </a:ext>
            </a:extLst>
          </p:cNvPr>
          <p:cNvSpPr/>
          <p:nvPr/>
        </p:nvSpPr>
        <p:spPr>
          <a:xfrm>
            <a:off x="3658326" y="795086"/>
            <a:ext cx="2160836" cy="866424"/>
          </a:xfrm>
          <a:custGeom>
            <a:avLst/>
            <a:gdLst>
              <a:gd name="connsiteX0" fmla="*/ 2069374 w 2160836"/>
              <a:gd name="connsiteY0" fmla="*/ 30414 h 866424"/>
              <a:gd name="connsiteX1" fmla="*/ 1878874 w 2160836"/>
              <a:gd name="connsiteY1" fmla="*/ 24064 h 866424"/>
              <a:gd name="connsiteX2" fmla="*/ 786674 w 2160836"/>
              <a:gd name="connsiteY2" fmla="*/ 373314 h 866424"/>
              <a:gd name="connsiteX3" fmla="*/ 11974 w 2160836"/>
              <a:gd name="connsiteY3" fmla="*/ 855914 h 866424"/>
              <a:gd name="connsiteX4" fmla="*/ 392974 w 2160836"/>
              <a:gd name="connsiteY4" fmla="*/ 665414 h 866424"/>
              <a:gd name="connsiteX5" fmla="*/ 1402624 w 2160836"/>
              <a:gd name="connsiteY5" fmla="*/ 201864 h 866424"/>
              <a:gd name="connsiteX6" fmla="*/ 2132874 w 2160836"/>
              <a:gd name="connsiteY6" fmla="*/ 30414 h 866424"/>
              <a:gd name="connsiteX7" fmla="*/ 2018574 w 2160836"/>
              <a:gd name="connsiteY7" fmla="*/ 30414 h 866424"/>
              <a:gd name="connsiteX8" fmla="*/ 2069374 w 2160836"/>
              <a:gd name="connsiteY8" fmla="*/ 30414 h 8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836" h="866424">
                <a:moveTo>
                  <a:pt x="2069374" y="30414"/>
                </a:moveTo>
                <a:cubicBezTo>
                  <a:pt x="2046091" y="29356"/>
                  <a:pt x="2092657" y="-33086"/>
                  <a:pt x="1878874" y="24064"/>
                </a:cubicBezTo>
                <a:cubicBezTo>
                  <a:pt x="1665091" y="81214"/>
                  <a:pt x="1097824" y="234672"/>
                  <a:pt x="786674" y="373314"/>
                </a:cubicBezTo>
                <a:cubicBezTo>
                  <a:pt x="475524" y="511956"/>
                  <a:pt x="77591" y="807231"/>
                  <a:pt x="11974" y="855914"/>
                </a:cubicBezTo>
                <a:cubicBezTo>
                  <a:pt x="-53643" y="904597"/>
                  <a:pt x="161199" y="774422"/>
                  <a:pt x="392974" y="665414"/>
                </a:cubicBezTo>
                <a:cubicBezTo>
                  <a:pt x="624749" y="556406"/>
                  <a:pt x="1112641" y="307697"/>
                  <a:pt x="1402624" y="201864"/>
                </a:cubicBezTo>
                <a:cubicBezTo>
                  <a:pt x="1692607" y="96031"/>
                  <a:pt x="2030216" y="58989"/>
                  <a:pt x="2132874" y="30414"/>
                </a:cubicBezTo>
                <a:cubicBezTo>
                  <a:pt x="2235532" y="1839"/>
                  <a:pt x="2022807" y="33589"/>
                  <a:pt x="2018574" y="30414"/>
                </a:cubicBezTo>
                <a:cubicBezTo>
                  <a:pt x="2014341" y="27239"/>
                  <a:pt x="2092657" y="31472"/>
                  <a:pt x="2069374" y="30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6AEEC846-295F-4897-BA1D-9D552982917A}"/>
              </a:ext>
            </a:extLst>
          </p:cNvPr>
          <p:cNvSpPr/>
          <p:nvPr/>
        </p:nvSpPr>
        <p:spPr>
          <a:xfrm>
            <a:off x="3143802" y="702444"/>
            <a:ext cx="2241418" cy="1286313"/>
          </a:xfrm>
          <a:custGeom>
            <a:avLst/>
            <a:gdLst>
              <a:gd name="connsiteX0" fmla="*/ 2139398 w 2241418"/>
              <a:gd name="connsiteY0" fmla="*/ 53206 h 1286313"/>
              <a:gd name="connsiteX1" fmla="*/ 2056848 w 2241418"/>
              <a:gd name="connsiteY1" fmla="*/ 59556 h 1286313"/>
              <a:gd name="connsiteX2" fmla="*/ 1028148 w 2241418"/>
              <a:gd name="connsiteY2" fmla="*/ 523106 h 1286313"/>
              <a:gd name="connsiteX3" fmla="*/ 5798 w 2241418"/>
              <a:gd name="connsiteY3" fmla="*/ 1285106 h 1286313"/>
              <a:gd name="connsiteX4" fmla="*/ 628098 w 2241418"/>
              <a:gd name="connsiteY4" fmla="*/ 694556 h 1286313"/>
              <a:gd name="connsiteX5" fmla="*/ 977348 w 2241418"/>
              <a:gd name="connsiteY5" fmla="*/ 491356 h 1286313"/>
              <a:gd name="connsiteX6" fmla="*/ 2139398 w 2241418"/>
              <a:gd name="connsiteY6" fmla="*/ 53206 h 12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1418" h="1286313">
                <a:moveTo>
                  <a:pt x="2139398" y="53206"/>
                </a:moveTo>
                <a:cubicBezTo>
                  <a:pt x="2319315" y="-18761"/>
                  <a:pt x="2242056" y="-18761"/>
                  <a:pt x="2056848" y="59556"/>
                </a:cubicBezTo>
                <a:cubicBezTo>
                  <a:pt x="1871640" y="137873"/>
                  <a:pt x="1369990" y="318848"/>
                  <a:pt x="1028148" y="523106"/>
                </a:cubicBezTo>
                <a:cubicBezTo>
                  <a:pt x="686306" y="727364"/>
                  <a:pt x="72473" y="1256531"/>
                  <a:pt x="5798" y="1285106"/>
                </a:cubicBezTo>
                <a:cubicBezTo>
                  <a:pt x="-60877" y="1313681"/>
                  <a:pt x="466173" y="826848"/>
                  <a:pt x="628098" y="694556"/>
                </a:cubicBezTo>
                <a:cubicBezTo>
                  <a:pt x="790023" y="562264"/>
                  <a:pt x="725465" y="602481"/>
                  <a:pt x="977348" y="491356"/>
                </a:cubicBezTo>
                <a:cubicBezTo>
                  <a:pt x="1229231" y="380231"/>
                  <a:pt x="1959481" y="125173"/>
                  <a:pt x="2139398" y="53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B48BBE9D-3236-402C-97EE-EA9DBA43F853}"/>
              </a:ext>
            </a:extLst>
          </p:cNvPr>
          <p:cNvSpPr/>
          <p:nvPr/>
        </p:nvSpPr>
        <p:spPr>
          <a:xfrm>
            <a:off x="2501552" y="1587831"/>
            <a:ext cx="1384941" cy="1515318"/>
          </a:xfrm>
          <a:custGeom>
            <a:avLst/>
            <a:gdLst>
              <a:gd name="connsiteX0" fmla="*/ 1365598 w 1384941"/>
              <a:gd name="connsiteY0" fmla="*/ 12369 h 1515318"/>
              <a:gd name="connsiteX1" fmla="*/ 349598 w 1384941"/>
              <a:gd name="connsiteY1" fmla="*/ 825169 h 1515318"/>
              <a:gd name="connsiteX2" fmla="*/ 348 w 1384941"/>
              <a:gd name="connsiteY2" fmla="*/ 1504619 h 1515318"/>
              <a:gd name="connsiteX3" fmla="*/ 298798 w 1384941"/>
              <a:gd name="connsiteY3" fmla="*/ 1180769 h 1515318"/>
              <a:gd name="connsiteX4" fmla="*/ 959198 w 1384941"/>
              <a:gd name="connsiteY4" fmla="*/ 393369 h 1515318"/>
              <a:gd name="connsiteX5" fmla="*/ 1365598 w 1384941"/>
              <a:gd name="connsiteY5" fmla="*/ 12369 h 15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941" h="1515318">
                <a:moveTo>
                  <a:pt x="1365598" y="12369"/>
                </a:moveTo>
                <a:cubicBezTo>
                  <a:pt x="1263998" y="84336"/>
                  <a:pt x="577140" y="576461"/>
                  <a:pt x="349598" y="825169"/>
                </a:cubicBezTo>
                <a:cubicBezTo>
                  <a:pt x="122056" y="1073877"/>
                  <a:pt x="8815" y="1445352"/>
                  <a:pt x="348" y="1504619"/>
                </a:cubicBezTo>
                <a:cubicBezTo>
                  <a:pt x="-8119" y="1563886"/>
                  <a:pt x="138990" y="1365977"/>
                  <a:pt x="298798" y="1180769"/>
                </a:cubicBezTo>
                <a:cubicBezTo>
                  <a:pt x="458606" y="995561"/>
                  <a:pt x="773990" y="589161"/>
                  <a:pt x="959198" y="393369"/>
                </a:cubicBezTo>
                <a:cubicBezTo>
                  <a:pt x="1144406" y="197577"/>
                  <a:pt x="1467198" y="-59598"/>
                  <a:pt x="1365598" y="12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80A1A81A-616F-418C-92DE-F050E7CFEF37}"/>
              </a:ext>
            </a:extLst>
          </p:cNvPr>
          <p:cNvSpPr/>
          <p:nvPr/>
        </p:nvSpPr>
        <p:spPr>
          <a:xfrm>
            <a:off x="2171700" y="1923205"/>
            <a:ext cx="1003300" cy="1178862"/>
          </a:xfrm>
          <a:custGeom>
            <a:avLst/>
            <a:gdLst>
              <a:gd name="connsiteX0" fmla="*/ 1003300 w 1003300"/>
              <a:gd name="connsiteY0" fmla="*/ 845 h 1178862"/>
              <a:gd name="connsiteX1" fmla="*/ 311150 w 1003300"/>
              <a:gd name="connsiteY1" fmla="*/ 724745 h 1178862"/>
              <a:gd name="connsiteX2" fmla="*/ 0 w 1003300"/>
              <a:gd name="connsiteY2" fmla="*/ 1175595 h 1178862"/>
              <a:gd name="connsiteX3" fmla="*/ 311150 w 1003300"/>
              <a:gd name="connsiteY3" fmla="*/ 877145 h 1178862"/>
              <a:gd name="connsiteX4" fmla="*/ 1003300 w 1003300"/>
              <a:gd name="connsiteY4" fmla="*/ 845 h 11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1178862">
                <a:moveTo>
                  <a:pt x="1003300" y="845"/>
                </a:moveTo>
                <a:cubicBezTo>
                  <a:pt x="1003300" y="-24555"/>
                  <a:pt x="478367" y="528953"/>
                  <a:pt x="311150" y="724745"/>
                </a:cubicBezTo>
                <a:cubicBezTo>
                  <a:pt x="143933" y="920537"/>
                  <a:pt x="0" y="1150195"/>
                  <a:pt x="0" y="1175595"/>
                </a:cubicBezTo>
                <a:cubicBezTo>
                  <a:pt x="0" y="1200995"/>
                  <a:pt x="142875" y="1076112"/>
                  <a:pt x="311150" y="877145"/>
                </a:cubicBezTo>
                <a:cubicBezTo>
                  <a:pt x="479425" y="678178"/>
                  <a:pt x="1003300" y="26245"/>
                  <a:pt x="1003300" y="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05B18534-6736-4058-A9A5-2BE35987489B}"/>
              </a:ext>
            </a:extLst>
          </p:cNvPr>
          <p:cNvSpPr/>
          <p:nvPr/>
        </p:nvSpPr>
        <p:spPr>
          <a:xfrm>
            <a:off x="1374152" y="3027123"/>
            <a:ext cx="1008848" cy="4957004"/>
          </a:xfrm>
          <a:custGeom>
            <a:avLst/>
            <a:gdLst>
              <a:gd name="connsiteX0" fmla="*/ 801157 w 1008848"/>
              <a:gd name="connsiteY0" fmla="*/ 4835 h 4957004"/>
              <a:gd name="connsiteX1" fmla="*/ 271768 w 1008848"/>
              <a:gd name="connsiteY1" fmla="*/ 851858 h 4957004"/>
              <a:gd name="connsiteX2" fmla="*/ 60012 w 1008848"/>
              <a:gd name="connsiteY2" fmla="*/ 1371622 h 4957004"/>
              <a:gd name="connsiteX3" fmla="*/ 21511 w 1008848"/>
              <a:gd name="connsiteY3" fmla="*/ 2237896 h 4957004"/>
              <a:gd name="connsiteX4" fmla="*/ 358395 w 1008848"/>
              <a:gd name="connsiteY4" fmla="*/ 3720186 h 4957004"/>
              <a:gd name="connsiteX5" fmla="*/ 993663 w 1008848"/>
              <a:gd name="connsiteY5" fmla="*/ 4894469 h 4957004"/>
              <a:gd name="connsiteX6" fmla="*/ 753031 w 1008848"/>
              <a:gd name="connsiteY6" fmla="*/ 4461332 h 4957004"/>
              <a:gd name="connsiteX7" fmla="*/ 117764 w 1008848"/>
              <a:gd name="connsiteY7" fmla="*/ 1670005 h 4957004"/>
              <a:gd name="connsiteX8" fmla="*/ 127389 w 1008848"/>
              <a:gd name="connsiteY8" fmla="*/ 1265744 h 4957004"/>
              <a:gd name="connsiteX9" fmla="*/ 801157 w 1008848"/>
              <a:gd name="connsiteY9" fmla="*/ 4835 h 495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848" h="4957004">
                <a:moveTo>
                  <a:pt x="801157" y="4835"/>
                </a:moveTo>
                <a:cubicBezTo>
                  <a:pt x="825220" y="-64146"/>
                  <a:pt x="395292" y="624060"/>
                  <a:pt x="271768" y="851858"/>
                </a:cubicBezTo>
                <a:cubicBezTo>
                  <a:pt x="148244" y="1079656"/>
                  <a:pt x="101721" y="1140616"/>
                  <a:pt x="60012" y="1371622"/>
                </a:cubicBezTo>
                <a:cubicBezTo>
                  <a:pt x="18302" y="1602628"/>
                  <a:pt x="-28220" y="1846469"/>
                  <a:pt x="21511" y="2237896"/>
                </a:cubicBezTo>
                <a:cubicBezTo>
                  <a:pt x="71242" y="2629323"/>
                  <a:pt x="196370" y="3277424"/>
                  <a:pt x="358395" y="3720186"/>
                </a:cubicBezTo>
                <a:cubicBezTo>
                  <a:pt x="520420" y="4162948"/>
                  <a:pt x="927890" y="4770945"/>
                  <a:pt x="993663" y="4894469"/>
                </a:cubicBezTo>
                <a:cubicBezTo>
                  <a:pt x="1059436" y="5017993"/>
                  <a:pt x="899014" y="4998743"/>
                  <a:pt x="753031" y="4461332"/>
                </a:cubicBezTo>
                <a:cubicBezTo>
                  <a:pt x="607048" y="3923921"/>
                  <a:pt x="222038" y="2202603"/>
                  <a:pt x="117764" y="1670005"/>
                </a:cubicBezTo>
                <a:cubicBezTo>
                  <a:pt x="13490" y="1137407"/>
                  <a:pt x="10282" y="1548085"/>
                  <a:pt x="127389" y="1265744"/>
                </a:cubicBezTo>
                <a:cubicBezTo>
                  <a:pt x="244496" y="983403"/>
                  <a:pt x="777094" y="73816"/>
                  <a:pt x="801157" y="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82085D22-52A9-461E-B5CD-2D98DCF8DE9F}"/>
              </a:ext>
            </a:extLst>
          </p:cNvPr>
          <p:cNvSpPr/>
          <p:nvPr/>
        </p:nvSpPr>
        <p:spPr>
          <a:xfrm>
            <a:off x="1419660" y="2917536"/>
            <a:ext cx="1126303" cy="4929053"/>
          </a:xfrm>
          <a:custGeom>
            <a:avLst/>
            <a:gdLst>
              <a:gd name="connsiteX0" fmla="*/ 1121409 w 1126303"/>
              <a:gd name="connsiteY0" fmla="*/ 8544 h 4929053"/>
              <a:gd name="connsiteX1" fmla="*/ 409140 w 1126303"/>
              <a:gd name="connsiteY1" fmla="*/ 865192 h 4929053"/>
              <a:gd name="connsiteX2" fmla="*/ 149258 w 1126303"/>
              <a:gd name="connsiteY2" fmla="*/ 1259828 h 4929053"/>
              <a:gd name="connsiteX3" fmla="*/ 4879 w 1126303"/>
              <a:gd name="connsiteY3" fmla="*/ 1538961 h 4929053"/>
              <a:gd name="connsiteX4" fmla="*/ 322513 w 1126303"/>
              <a:gd name="connsiteY4" fmla="*/ 2443736 h 4929053"/>
              <a:gd name="connsiteX5" fmla="*/ 476517 w 1126303"/>
              <a:gd name="connsiteY5" fmla="*/ 3194506 h 4929053"/>
              <a:gd name="connsiteX6" fmla="*/ 476517 w 1126303"/>
              <a:gd name="connsiteY6" fmla="*/ 3829773 h 4929053"/>
              <a:gd name="connsiteX7" fmla="*/ 851902 w 1126303"/>
              <a:gd name="connsiteY7" fmla="*/ 4927053 h 4929053"/>
              <a:gd name="connsiteX8" fmla="*/ 611271 w 1126303"/>
              <a:gd name="connsiteY8" fmla="*/ 4022279 h 4929053"/>
              <a:gd name="connsiteX9" fmla="*/ 14504 w 1126303"/>
              <a:gd name="connsiteY9" fmla="*/ 1442708 h 4929053"/>
              <a:gd name="connsiteX10" fmla="*/ 1121409 w 1126303"/>
              <a:gd name="connsiteY10" fmla="*/ 8544 h 49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6303" h="4929053">
                <a:moveTo>
                  <a:pt x="1121409" y="8544"/>
                </a:moveTo>
                <a:cubicBezTo>
                  <a:pt x="1187182" y="-87709"/>
                  <a:pt x="571165" y="656645"/>
                  <a:pt x="409140" y="865192"/>
                </a:cubicBezTo>
                <a:cubicBezTo>
                  <a:pt x="247115" y="1073739"/>
                  <a:pt x="216635" y="1147533"/>
                  <a:pt x="149258" y="1259828"/>
                </a:cubicBezTo>
                <a:cubicBezTo>
                  <a:pt x="81881" y="1372123"/>
                  <a:pt x="-23997" y="1341643"/>
                  <a:pt x="4879" y="1538961"/>
                </a:cubicBezTo>
                <a:cubicBezTo>
                  <a:pt x="33755" y="1736279"/>
                  <a:pt x="243907" y="2167812"/>
                  <a:pt x="322513" y="2443736"/>
                </a:cubicBezTo>
                <a:cubicBezTo>
                  <a:pt x="401119" y="2719660"/>
                  <a:pt x="450850" y="2963500"/>
                  <a:pt x="476517" y="3194506"/>
                </a:cubicBezTo>
                <a:cubicBezTo>
                  <a:pt x="502184" y="3425512"/>
                  <a:pt x="413953" y="3541015"/>
                  <a:pt x="476517" y="3829773"/>
                </a:cubicBezTo>
                <a:cubicBezTo>
                  <a:pt x="539081" y="4118531"/>
                  <a:pt x="829443" y="4894969"/>
                  <a:pt x="851902" y="4927053"/>
                </a:cubicBezTo>
                <a:cubicBezTo>
                  <a:pt x="874361" y="4959137"/>
                  <a:pt x="750837" y="4603003"/>
                  <a:pt x="611271" y="4022279"/>
                </a:cubicBezTo>
                <a:cubicBezTo>
                  <a:pt x="471705" y="3441555"/>
                  <a:pt x="-76936" y="2106851"/>
                  <a:pt x="14504" y="1442708"/>
                </a:cubicBezTo>
                <a:cubicBezTo>
                  <a:pt x="105944" y="778565"/>
                  <a:pt x="1055636" y="104797"/>
                  <a:pt x="1121409" y="8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1DB4B3B3-E240-4D69-8C18-31C77DE4B8EF}"/>
              </a:ext>
            </a:extLst>
          </p:cNvPr>
          <p:cNvSpPr/>
          <p:nvPr/>
        </p:nvSpPr>
        <p:spPr>
          <a:xfrm>
            <a:off x="5186630" y="677722"/>
            <a:ext cx="175153" cy="1048108"/>
          </a:xfrm>
          <a:custGeom>
            <a:avLst/>
            <a:gdLst>
              <a:gd name="connsiteX0" fmla="*/ 5130 w 175153"/>
              <a:gd name="connsiteY0" fmla="*/ 53798 h 1048108"/>
              <a:gd name="connsiteX1" fmla="*/ 30530 w 175153"/>
              <a:gd name="connsiteY1" fmla="*/ 119838 h 1048108"/>
              <a:gd name="connsiteX2" fmla="*/ 172770 w 175153"/>
              <a:gd name="connsiteY2" fmla="*/ 1008838 h 1048108"/>
              <a:gd name="connsiteX3" fmla="*/ 111810 w 175153"/>
              <a:gd name="connsiteY3" fmla="*/ 856438 h 1048108"/>
              <a:gd name="connsiteX4" fmla="*/ 10210 w 175153"/>
              <a:gd name="connsiteY4" fmla="*/ 541478 h 1048108"/>
              <a:gd name="connsiteX5" fmla="*/ 5130 w 175153"/>
              <a:gd name="connsiteY5" fmla="*/ 53798 h 104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53" h="1048108">
                <a:moveTo>
                  <a:pt x="5130" y="53798"/>
                </a:moveTo>
                <a:cubicBezTo>
                  <a:pt x="8517" y="-16475"/>
                  <a:pt x="2590" y="-39335"/>
                  <a:pt x="30530" y="119838"/>
                </a:cubicBezTo>
                <a:cubicBezTo>
                  <a:pt x="58470" y="279011"/>
                  <a:pt x="159223" y="886071"/>
                  <a:pt x="172770" y="1008838"/>
                </a:cubicBezTo>
                <a:cubicBezTo>
                  <a:pt x="186317" y="1131605"/>
                  <a:pt x="138903" y="934331"/>
                  <a:pt x="111810" y="856438"/>
                </a:cubicBezTo>
                <a:cubicBezTo>
                  <a:pt x="84717" y="778545"/>
                  <a:pt x="27143" y="672711"/>
                  <a:pt x="10210" y="541478"/>
                </a:cubicBezTo>
                <a:cubicBezTo>
                  <a:pt x="-6723" y="410245"/>
                  <a:pt x="1743" y="124071"/>
                  <a:pt x="5130" y="53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71CF8E78-20A3-400E-92A0-D0112EC8A3D0}"/>
              </a:ext>
            </a:extLst>
          </p:cNvPr>
          <p:cNvSpPr/>
          <p:nvPr/>
        </p:nvSpPr>
        <p:spPr>
          <a:xfrm>
            <a:off x="5573135" y="2736023"/>
            <a:ext cx="231914" cy="1175220"/>
          </a:xfrm>
          <a:custGeom>
            <a:avLst/>
            <a:gdLst>
              <a:gd name="connsiteX0" fmla="*/ 14865 w 231914"/>
              <a:gd name="connsiteY0" fmla="*/ 12257 h 1175220"/>
              <a:gd name="connsiteX1" fmla="*/ 223145 w 231914"/>
              <a:gd name="connsiteY1" fmla="*/ 1119697 h 1175220"/>
              <a:gd name="connsiteX2" fmla="*/ 177425 w 231914"/>
              <a:gd name="connsiteY2" fmla="*/ 962217 h 1175220"/>
              <a:gd name="connsiteX3" fmla="*/ 35185 w 231914"/>
              <a:gd name="connsiteY3" fmla="*/ 550737 h 1175220"/>
              <a:gd name="connsiteX4" fmla="*/ 14865 w 231914"/>
              <a:gd name="connsiteY4" fmla="*/ 12257 h 11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4" h="1175220">
                <a:moveTo>
                  <a:pt x="14865" y="12257"/>
                </a:moveTo>
                <a:cubicBezTo>
                  <a:pt x="46192" y="107084"/>
                  <a:pt x="196052" y="961370"/>
                  <a:pt x="223145" y="1119697"/>
                </a:cubicBezTo>
                <a:cubicBezTo>
                  <a:pt x="250238" y="1278024"/>
                  <a:pt x="208752" y="1057044"/>
                  <a:pt x="177425" y="962217"/>
                </a:cubicBezTo>
                <a:cubicBezTo>
                  <a:pt x="146098" y="867390"/>
                  <a:pt x="63125" y="702290"/>
                  <a:pt x="35185" y="550737"/>
                </a:cubicBezTo>
                <a:cubicBezTo>
                  <a:pt x="7245" y="399184"/>
                  <a:pt x="-16462" y="-82570"/>
                  <a:pt x="14865" y="12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764378BC-F74F-45DA-8843-9B0DE1C33173}"/>
              </a:ext>
            </a:extLst>
          </p:cNvPr>
          <p:cNvSpPr/>
          <p:nvPr/>
        </p:nvSpPr>
        <p:spPr>
          <a:xfrm>
            <a:off x="5875569" y="487070"/>
            <a:ext cx="149471" cy="2575996"/>
          </a:xfrm>
          <a:custGeom>
            <a:avLst/>
            <a:gdLst>
              <a:gd name="connsiteX0" fmla="*/ 7071 w 149471"/>
              <a:gd name="connsiteY0" fmla="*/ 46330 h 2575996"/>
              <a:gd name="connsiteX1" fmla="*/ 27391 w 149471"/>
              <a:gd name="connsiteY1" fmla="*/ 579730 h 2575996"/>
              <a:gd name="connsiteX2" fmla="*/ 93431 w 149471"/>
              <a:gd name="connsiteY2" fmla="*/ 2484730 h 2575996"/>
              <a:gd name="connsiteX3" fmla="*/ 128991 w 149471"/>
              <a:gd name="connsiteY3" fmla="*/ 2200250 h 2575996"/>
              <a:gd name="connsiteX4" fmla="*/ 144231 w 149471"/>
              <a:gd name="connsiteY4" fmla="*/ 1560170 h 2575996"/>
              <a:gd name="connsiteX5" fmla="*/ 7071 w 149471"/>
              <a:gd name="connsiteY5" fmla="*/ 46330 h 257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71" h="2575996">
                <a:moveTo>
                  <a:pt x="7071" y="46330"/>
                </a:moveTo>
                <a:cubicBezTo>
                  <a:pt x="-12402" y="-117077"/>
                  <a:pt x="12998" y="173330"/>
                  <a:pt x="27391" y="579730"/>
                </a:cubicBezTo>
                <a:cubicBezTo>
                  <a:pt x="41784" y="986130"/>
                  <a:pt x="76498" y="2214644"/>
                  <a:pt x="93431" y="2484730"/>
                </a:cubicBezTo>
                <a:cubicBezTo>
                  <a:pt x="110364" y="2754816"/>
                  <a:pt x="120524" y="2354343"/>
                  <a:pt x="128991" y="2200250"/>
                </a:cubicBezTo>
                <a:cubicBezTo>
                  <a:pt x="137458" y="2046157"/>
                  <a:pt x="159471" y="1922543"/>
                  <a:pt x="144231" y="1560170"/>
                </a:cubicBezTo>
                <a:cubicBezTo>
                  <a:pt x="128991" y="1197797"/>
                  <a:pt x="26544" y="209737"/>
                  <a:pt x="7071" y="46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D2F700B1-1355-4BF4-9FFC-995831EC0862}"/>
              </a:ext>
            </a:extLst>
          </p:cNvPr>
          <p:cNvSpPr/>
          <p:nvPr/>
        </p:nvSpPr>
        <p:spPr>
          <a:xfrm>
            <a:off x="5939133" y="2821226"/>
            <a:ext cx="106129" cy="840759"/>
          </a:xfrm>
          <a:custGeom>
            <a:avLst/>
            <a:gdLst>
              <a:gd name="connsiteX0" fmla="*/ 100987 w 106129"/>
              <a:gd name="connsiteY0" fmla="*/ 38814 h 840759"/>
              <a:gd name="connsiteX1" fmla="*/ 85747 w 106129"/>
              <a:gd name="connsiteY1" fmla="*/ 826214 h 840759"/>
              <a:gd name="connsiteX2" fmla="*/ 24787 w 106129"/>
              <a:gd name="connsiteY2" fmla="*/ 521414 h 840759"/>
              <a:gd name="connsiteX3" fmla="*/ 4467 w 106129"/>
              <a:gd name="connsiteY3" fmla="*/ 160734 h 840759"/>
              <a:gd name="connsiteX4" fmla="*/ 100987 w 106129"/>
              <a:gd name="connsiteY4" fmla="*/ 38814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29" h="840759">
                <a:moveTo>
                  <a:pt x="100987" y="38814"/>
                </a:moveTo>
                <a:cubicBezTo>
                  <a:pt x="114534" y="149727"/>
                  <a:pt x="98447" y="745781"/>
                  <a:pt x="85747" y="826214"/>
                </a:cubicBezTo>
                <a:cubicBezTo>
                  <a:pt x="73047" y="906647"/>
                  <a:pt x="38334" y="632327"/>
                  <a:pt x="24787" y="521414"/>
                </a:cubicBezTo>
                <a:cubicBezTo>
                  <a:pt x="11240" y="410501"/>
                  <a:pt x="-9080" y="239474"/>
                  <a:pt x="4467" y="160734"/>
                </a:cubicBezTo>
                <a:cubicBezTo>
                  <a:pt x="18014" y="81994"/>
                  <a:pt x="87440" y="-72099"/>
                  <a:pt x="100987" y="38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758A510C-BBE8-411B-B7D7-B8A9CAEB9E74}"/>
              </a:ext>
            </a:extLst>
          </p:cNvPr>
          <p:cNvSpPr/>
          <p:nvPr/>
        </p:nvSpPr>
        <p:spPr>
          <a:xfrm>
            <a:off x="6339841" y="438121"/>
            <a:ext cx="433581" cy="2516736"/>
          </a:xfrm>
          <a:custGeom>
            <a:avLst/>
            <a:gdLst>
              <a:gd name="connsiteX0" fmla="*/ 431799 w 433581"/>
              <a:gd name="connsiteY0" fmla="*/ 3839 h 2516736"/>
              <a:gd name="connsiteX1" fmla="*/ 299719 w 433581"/>
              <a:gd name="connsiteY1" fmla="*/ 643919 h 2516736"/>
              <a:gd name="connsiteX2" fmla="*/ 5079 w 433581"/>
              <a:gd name="connsiteY2" fmla="*/ 2467639 h 2516736"/>
              <a:gd name="connsiteX3" fmla="*/ 126999 w 433581"/>
              <a:gd name="connsiteY3" fmla="*/ 1893599 h 2516736"/>
              <a:gd name="connsiteX4" fmla="*/ 304799 w 433581"/>
              <a:gd name="connsiteY4" fmla="*/ 801399 h 2516736"/>
              <a:gd name="connsiteX5" fmla="*/ 213359 w 433581"/>
              <a:gd name="connsiteY5" fmla="*/ 394999 h 2516736"/>
              <a:gd name="connsiteX6" fmla="*/ 431799 w 433581"/>
              <a:gd name="connsiteY6" fmla="*/ 3839 h 25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81" h="2516736">
                <a:moveTo>
                  <a:pt x="431799" y="3839"/>
                </a:moveTo>
                <a:cubicBezTo>
                  <a:pt x="446192" y="45325"/>
                  <a:pt x="370839" y="233286"/>
                  <a:pt x="299719" y="643919"/>
                </a:cubicBezTo>
                <a:cubicBezTo>
                  <a:pt x="228599" y="1054552"/>
                  <a:pt x="33866" y="2259359"/>
                  <a:pt x="5079" y="2467639"/>
                </a:cubicBezTo>
                <a:cubicBezTo>
                  <a:pt x="-23708" y="2675919"/>
                  <a:pt x="77046" y="2171306"/>
                  <a:pt x="126999" y="1893599"/>
                </a:cubicBezTo>
                <a:cubicBezTo>
                  <a:pt x="176952" y="1615892"/>
                  <a:pt x="290406" y="1051166"/>
                  <a:pt x="304799" y="801399"/>
                </a:cubicBezTo>
                <a:cubicBezTo>
                  <a:pt x="319192" y="551632"/>
                  <a:pt x="192192" y="521999"/>
                  <a:pt x="213359" y="394999"/>
                </a:cubicBezTo>
                <a:cubicBezTo>
                  <a:pt x="234526" y="267999"/>
                  <a:pt x="417406" y="-37647"/>
                  <a:pt x="431799" y="3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3E39DCD4-218D-4B1C-A429-E6E5210C39B8}"/>
              </a:ext>
            </a:extLst>
          </p:cNvPr>
          <p:cNvSpPr/>
          <p:nvPr/>
        </p:nvSpPr>
        <p:spPr>
          <a:xfrm>
            <a:off x="6192176" y="2669143"/>
            <a:ext cx="206795" cy="995682"/>
          </a:xfrm>
          <a:custGeom>
            <a:avLst/>
            <a:gdLst>
              <a:gd name="connsiteX0" fmla="*/ 162904 w 206795"/>
              <a:gd name="connsiteY0" fmla="*/ 109617 h 995682"/>
              <a:gd name="connsiteX1" fmla="*/ 344 w 206795"/>
              <a:gd name="connsiteY1" fmla="*/ 978297 h 995682"/>
              <a:gd name="connsiteX2" fmla="*/ 122264 w 206795"/>
              <a:gd name="connsiteY2" fmla="*/ 643017 h 995682"/>
              <a:gd name="connsiteX3" fmla="*/ 203544 w 206795"/>
              <a:gd name="connsiteY3" fmla="*/ 74057 h 995682"/>
              <a:gd name="connsiteX4" fmla="*/ 162904 w 206795"/>
              <a:gd name="connsiteY4" fmla="*/ 109617 h 99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95" h="995682">
                <a:moveTo>
                  <a:pt x="162904" y="109617"/>
                </a:moveTo>
                <a:cubicBezTo>
                  <a:pt x="129037" y="260324"/>
                  <a:pt x="7117" y="889397"/>
                  <a:pt x="344" y="978297"/>
                </a:cubicBezTo>
                <a:cubicBezTo>
                  <a:pt x="-6429" y="1067197"/>
                  <a:pt x="88397" y="793724"/>
                  <a:pt x="122264" y="643017"/>
                </a:cubicBezTo>
                <a:cubicBezTo>
                  <a:pt x="156131" y="492310"/>
                  <a:pt x="192537" y="168037"/>
                  <a:pt x="203544" y="74057"/>
                </a:cubicBezTo>
                <a:cubicBezTo>
                  <a:pt x="214551" y="-19923"/>
                  <a:pt x="196771" y="-41090"/>
                  <a:pt x="162904" y="10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78ECC2CC-0DCC-4488-83FA-55AE7911E74A}"/>
              </a:ext>
            </a:extLst>
          </p:cNvPr>
          <p:cNvSpPr/>
          <p:nvPr/>
        </p:nvSpPr>
        <p:spPr>
          <a:xfrm>
            <a:off x="6686675" y="547260"/>
            <a:ext cx="782878" cy="2483650"/>
          </a:xfrm>
          <a:custGeom>
            <a:avLst/>
            <a:gdLst>
              <a:gd name="connsiteX0" fmla="*/ 780925 w 782878"/>
              <a:gd name="connsiteY0" fmla="*/ 42020 h 2483650"/>
              <a:gd name="connsiteX1" fmla="*/ 410085 w 782878"/>
              <a:gd name="connsiteY1" fmla="*/ 1129140 h 2483650"/>
              <a:gd name="connsiteX2" fmla="*/ 24005 w 782878"/>
              <a:gd name="connsiteY2" fmla="*/ 2434700 h 2483650"/>
              <a:gd name="connsiteX3" fmla="*/ 59565 w 782878"/>
              <a:gd name="connsiteY3" fmla="*/ 2140060 h 2483650"/>
              <a:gd name="connsiteX4" fmla="*/ 211965 w 782878"/>
              <a:gd name="connsiteY4" fmla="*/ 1505060 h 2483650"/>
              <a:gd name="connsiteX5" fmla="*/ 542165 w 782878"/>
              <a:gd name="connsiteY5" fmla="*/ 346820 h 2483650"/>
              <a:gd name="connsiteX6" fmla="*/ 780925 w 782878"/>
              <a:gd name="connsiteY6" fmla="*/ 42020 h 24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878" h="2483650">
                <a:moveTo>
                  <a:pt x="780925" y="42020"/>
                </a:moveTo>
                <a:cubicBezTo>
                  <a:pt x="758912" y="172407"/>
                  <a:pt x="536238" y="730360"/>
                  <a:pt x="410085" y="1129140"/>
                </a:cubicBezTo>
                <a:cubicBezTo>
                  <a:pt x="283932" y="1527920"/>
                  <a:pt x="82425" y="2266213"/>
                  <a:pt x="24005" y="2434700"/>
                </a:cubicBezTo>
                <a:cubicBezTo>
                  <a:pt x="-34415" y="2603187"/>
                  <a:pt x="28238" y="2295000"/>
                  <a:pt x="59565" y="2140060"/>
                </a:cubicBezTo>
                <a:cubicBezTo>
                  <a:pt x="90892" y="1985120"/>
                  <a:pt x="131532" y="1803933"/>
                  <a:pt x="211965" y="1505060"/>
                </a:cubicBezTo>
                <a:cubicBezTo>
                  <a:pt x="292398" y="1206187"/>
                  <a:pt x="450725" y="588967"/>
                  <a:pt x="542165" y="346820"/>
                </a:cubicBezTo>
                <a:cubicBezTo>
                  <a:pt x="633605" y="104673"/>
                  <a:pt x="802938" y="-88367"/>
                  <a:pt x="780925" y="4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CF614A58-713A-4B12-B221-921432143D6B}"/>
              </a:ext>
            </a:extLst>
          </p:cNvPr>
          <p:cNvSpPr/>
          <p:nvPr/>
        </p:nvSpPr>
        <p:spPr>
          <a:xfrm>
            <a:off x="6437979" y="2603790"/>
            <a:ext cx="330132" cy="1056743"/>
          </a:xfrm>
          <a:custGeom>
            <a:avLst/>
            <a:gdLst>
              <a:gd name="connsiteX0" fmla="*/ 328581 w 330132"/>
              <a:gd name="connsiteY0" fmla="*/ 37810 h 1056743"/>
              <a:gd name="connsiteX1" fmla="*/ 282861 w 330132"/>
              <a:gd name="connsiteY1" fmla="*/ 108930 h 1056743"/>
              <a:gd name="connsiteX2" fmla="*/ 3461 w 330132"/>
              <a:gd name="connsiteY2" fmla="*/ 1028410 h 1056743"/>
              <a:gd name="connsiteX3" fmla="*/ 135541 w 330132"/>
              <a:gd name="connsiteY3" fmla="*/ 774410 h 1056743"/>
              <a:gd name="connsiteX4" fmla="*/ 267621 w 330132"/>
              <a:gd name="connsiteY4" fmla="*/ 291810 h 1056743"/>
              <a:gd name="connsiteX5" fmla="*/ 328581 w 330132"/>
              <a:gd name="connsiteY5" fmla="*/ 37810 h 10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32" h="1056743">
                <a:moveTo>
                  <a:pt x="328581" y="37810"/>
                </a:moveTo>
                <a:cubicBezTo>
                  <a:pt x="331121" y="7330"/>
                  <a:pt x="337048" y="-56170"/>
                  <a:pt x="282861" y="108930"/>
                </a:cubicBezTo>
                <a:cubicBezTo>
                  <a:pt x="228674" y="274030"/>
                  <a:pt x="28014" y="917497"/>
                  <a:pt x="3461" y="1028410"/>
                </a:cubicBezTo>
                <a:cubicBezTo>
                  <a:pt x="-21092" y="1139323"/>
                  <a:pt x="91514" y="897177"/>
                  <a:pt x="135541" y="774410"/>
                </a:cubicBezTo>
                <a:cubicBezTo>
                  <a:pt x="179568" y="651643"/>
                  <a:pt x="238834" y="414577"/>
                  <a:pt x="267621" y="291810"/>
                </a:cubicBezTo>
                <a:cubicBezTo>
                  <a:pt x="296408" y="169043"/>
                  <a:pt x="326041" y="68290"/>
                  <a:pt x="328581" y="3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CF70D026-9379-43F6-A1B5-4C597FFDEBE7}"/>
              </a:ext>
            </a:extLst>
          </p:cNvPr>
          <p:cNvSpPr/>
          <p:nvPr/>
        </p:nvSpPr>
        <p:spPr>
          <a:xfrm>
            <a:off x="6589249" y="833484"/>
            <a:ext cx="1496904" cy="3081825"/>
          </a:xfrm>
          <a:custGeom>
            <a:avLst/>
            <a:gdLst>
              <a:gd name="connsiteX0" fmla="*/ 1479484 w 1496904"/>
              <a:gd name="connsiteY0" fmla="*/ 47049 h 3081825"/>
              <a:gd name="connsiteX1" fmla="*/ 1437151 w 1496904"/>
              <a:gd name="connsiteY1" fmla="*/ 123249 h 3081825"/>
              <a:gd name="connsiteX2" fmla="*/ 57084 w 1496904"/>
              <a:gd name="connsiteY2" fmla="*/ 2942649 h 3081825"/>
              <a:gd name="connsiteX3" fmla="*/ 344951 w 1496904"/>
              <a:gd name="connsiteY3" fmla="*/ 2476983 h 3081825"/>
              <a:gd name="connsiteX4" fmla="*/ 1098484 w 1496904"/>
              <a:gd name="connsiteY4" fmla="*/ 961449 h 3081825"/>
              <a:gd name="connsiteX5" fmla="*/ 1479484 w 1496904"/>
              <a:gd name="connsiteY5" fmla="*/ 47049 h 30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904" h="3081825">
                <a:moveTo>
                  <a:pt x="1479484" y="47049"/>
                </a:moveTo>
                <a:cubicBezTo>
                  <a:pt x="1535928" y="-92651"/>
                  <a:pt x="1437151" y="123249"/>
                  <a:pt x="1437151" y="123249"/>
                </a:cubicBezTo>
                <a:cubicBezTo>
                  <a:pt x="1200084" y="605849"/>
                  <a:pt x="239117" y="2550360"/>
                  <a:pt x="57084" y="2942649"/>
                </a:cubicBezTo>
                <a:cubicBezTo>
                  <a:pt x="-124949" y="3334938"/>
                  <a:pt x="171384" y="2807183"/>
                  <a:pt x="344951" y="2476983"/>
                </a:cubicBezTo>
                <a:cubicBezTo>
                  <a:pt x="518518" y="2146783"/>
                  <a:pt x="902340" y="1362205"/>
                  <a:pt x="1098484" y="961449"/>
                </a:cubicBezTo>
                <a:cubicBezTo>
                  <a:pt x="1294628" y="560693"/>
                  <a:pt x="1423040" y="186749"/>
                  <a:pt x="1479484" y="4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AB08F5E1-BD12-4E52-9702-170F0591426F}"/>
              </a:ext>
            </a:extLst>
          </p:cNvPr>
          <p:cNvSpPr/>
          <p:nvPr/>
        </p:nvSpPr>
        <p:spPr>
          <a:xfrm>
            <a:off x="6791118" y="1146163"/>
            <a:ext cx="1968165" cy="2764125"/>
          </a:xfrm>
          <a:custGeom>
            <a:avLst/>
            <a:gdLst>
              <a:gd name="connsiteX0" fmla="*/ 1963415 w 1968165"/>
              <a:gd name="connsiteY0" fmla="*/ 13770 h 2764125"/>
              <a:gd name="connsiteX1" fmla="*/ 1387682 w 1968165"/>
              <a:gd name="connsiteY1" fmla="*/ 758837 h 2764125"/>
              <a:gd name="connsiteX2" fmla="*/ 49949 w 1968165"/>
              <a:gd name="connsiteY2" fmla="*/ 2680770 h 2764125"/>
              <a:gd name="connsiteX3" fmla="*/ 363215 w 1968165"/>
              <a:gd name="connsiteY3" fmla="*/ 2308237 h 2764125"/>
              <a:gd name="connsiteX4" fmla="*/ 1108282 w 1968165"/>
              <a:gd name="connsiteY4" fmla="*/ 1317637 h 2764125"/>
              <a:gd name="connsiteX5" fmla="*/ 1963415 w 1968165"/>
              <a:gd name="connsiteY5" fmla="*/ 13770 h 27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65" h="2764125">
                <a:moveTo>
                  <a:pt x="1963415" y="13770"/>
                </a:moveTo>
                <a:cubicBezTo>
                  <a:pt x="2009982" y="-79363"/>
                  <a:pt x="1706593" y="314337"/>
                  <a:pt x="1387682" y="758837"/>
                </a:cubicBezTo>
                <a:cubicBezTo>
                  <a:pt x="1068771" y="1203337"/>
                  <a:pt x="220693" y="2422537"/>
                  <a:pt x="49949" y="2680770"/>
                </a:cubicBezTo>
                <a:cubicBezTo>
                  <a:pt x="-120795" y="2939003"/>
                  <a:pt x="186826" y="2535426"/>
                  <a:pt x="363215" y="2308237"/>
                </a:cubicBezTo>
                <a:cubicBezTo>
                  <a:pt x="539604" y="2081048"/>
                  <a:pt x="835938" y="1697226"/>
                  <a:pt x="1108282" y="1317637"/>
                </a:cubicBezTo>
                <a:cubicBezTo>
                  <a:pt x="1380626" y="938048"/>
                  <a:pt x="1916848" y="106903"/>
                  <a:pt x="1963415" y="13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69F94737-976B-4360-A250-DC29026E05F2}"/>
              </a:ext>
            </a:extLst>
          </p:cNvPr>
          <p:cNvSpPr/>
          <p:nvPr/>
        </p:nvSpPr>
        <p:spPr>
          <a:xfrm>
            <a:off x="6907350" y="1482050"/>
            <a:ext cx="2425323" cy="2539904"/>
          </a:xfrm>
          <a:custGeom>
            <a:avLst/>
            <a:gdLst>
              <a:gd name="connsiteX0" fmla="*/ 69183 w 2425323"/>
              <a:gd name="connsiteY0" fmla="*/ 2429550 h 2539904"/>
              <a:gd name="connsiteX1" fmla="*/ 170783 w 2425323"/>
              <a:gd name="connsiteY1" fmla="*/ 2353350 h 2539904"/>
              <a:gd name="connsiteX2" fmla="*/ 687250 w 2425323"/>
              <a:gd name="connsiteY2" fmla="*/ 1862283 h 2539904"/>
              <a:gd name="connsiteX3" fmla="*/ 2338250 w 2425323"/>
              <a:gd name="connsiteY3" fmla="*/ 84283 h 2539904"/>
              <a:gd name="connsiteX4" fmla="*/ 2168917 w 2425323"/>
              <a:gd name="connsiteY4" fmla="*/ 321350 h 2539904"/>
              <a:gd name="connsiteX5" fmla="*/ 1940317 w 2425323"/>
              <a:gd name="connsiteY5" fmla="*/ 626150 h 2539904"/>
              <a:gd name="connsiteX6" fmla="*/ 1279917 w 2425323"/>
              <a:gd name="connsiteY6" fmla="*/ 1413550 h 2539904"/>
              <a:gd name="connsiteX7" fmla="*/ 103050 w 2425323"/>
              <a:gd name="connsiteY7" fmla="*/ 2471883 h 2539904"/>
              <a:gd name="connsiteX8" fmla="*/ 69183 w 2425323"/>
              <a:gd name="connsiteY8" fmla="*/ 2429550 h 253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323" h="2539904">
                <a:moveTo>
                  <a:pt x="69183" y="2429550"/>
                </a:moveTo>
                <a:cubicBezTo>
                  <a:pt x="80472" y="2409794"/>
                  <a:pt x="67772" y="2447895"/>
                  <a:pt x="170783" y="2353350"/>
                </a:cubicBezTo>
                <a:cubicBezTo>
                  <a:pt x="273794" y="2258805"/>
                  <a:pt x="326006" y="2240461"/>
                  <a:pt x="687250" y="1862283"/>
                </a:cubicBezTo>
                <a:cubicBezTo>
                  <a:pt x="1048494" y="1484105"/>
                  <a:pt x="2091306" y="341105"/>
                  <a:pt x="2338250" y="84283"/>
                </a:cubicBezTo>
                <a:cubicBezTo>
                  <a:pt x="2585195" y="-172539"/>
                  <a:pt x="2235239" y="231039"/>
                  <a:pt x="2168917" y="321350"/>
                </a:cubicBezTo>
                <a:cubicBezTo>
                  <a:pt x="2102595" y="411661"/>
                  <a:pt x="2088484" y="444117"/>
                  <a:pt x="1940317" y="626150"/>
                </a:cubicBezTo>
                <a:cubicBezTo>
                  <a:pt x="1792150" y="808183"/>
                  <a:pt x="1586128" y="1105928"/>
                  <a:pt x="1279917" y="1413550"/>
                </a:cubicBezTo>
                <a:cubicBezTo>
                  <a:pt x="973706" y="1721172"/>
                  <a:pt x="306250" y="2305372"/>
                  <a:pt x="103050" y="2471883"/>
                </a:cubicBezTo>
                <a:cubicBezTo>
                  <a:pt x="-100150" y="2638394"/>
                  <a:pt x="57894" y="2449306"/>
                  <a:pt x="69183" y="242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32D36005-6F12-4730-92F7-3E774834EDCA}"/>
              </a:ext>
            </a:extLst>
          </p:cNvPr>
          <p:cNvSpPr/>
          <p:nvPr/>
        </p:nvSpPr>
        <p:spPr>
          <a:xfrm>
            <a:off x="7213600" y="2073829"/>
            <a:ext cx="2545125" cy="2007104"/>
          </a:xfrm>
          <a:custGeom>
            <a:avLst/>
            <a:gdLst>
              <a:gd name="connsiteX0" fmla="*/ 0 w 2545125"/>
              <a:gd name="connsiteY0" fmla="*/ 2007104 h 2007104"/>
              <a:gd name="connsiteX1" fmla="*/ 728133 w 2545125"/>
              <a:gd name="connsiteY1" fmla="*/ 1422904 h 2007104"/>
              <a:gd name="connsiteX2" fmla="*/ 2463800 w 2545125"/>
              <a:gd name="connsiteY2" fmla="*/ 59771 h 2007104"/>
              <a:gd name="connsiteX3" fmla="*/ 2184400 w 2545125"/>
              <a:gd name="connsiteY3" fmla="*/ 305304 h 2007104"/>
              <a:gd name="connsiteX4" fmla="*/ 1507067 w 2545125"/>
              <a:gd name="connsiteY4" fmla="*/ 872571 h 2007104"/>
              <a:gd name="connsiteX5" fmla="*/ 0 w 2545125"/>
              <a:gd name="connsiteY5" fmla="*/ 2007104 h 20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125" h="2007104">
                <a:moveTo>
                  <a:pt x="0" y="2007104"/>
                </a:moveTo>
                <a:lnTo>
                  <a:pt x="728133" y="1422904"/>
                </a:lnTo>
                <a:lnTo>
                  <a:pt x="2463800" y="59771"/>
                </a:lnTo>
                <a:cubicBezTo>
                  <a:pt x="2706511" y="-126496"/>
                  <a:pt x="2343856" y="169837"/>
                  <a:pt x="2184400" y="305304"/>
                </a:cubicBezTo>
                <a:cubicBezTo>
                  <a:pt x="2024945" y="440771"/>
                  <a:pt x="1869722" y="586115"/>
                  <a:pt x="1507067" y="872571"/>
                </a:cubicBezTo>
                <a:cubicBezTo>
                  <a:pt x="1144412" y="1159027"/>
                  <a:pt x="576439" y="1591532"/>
                  <a:pt x="0" y="2007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071B75F9-3015-4857-8D61-747A89DF0359}"/>
              </a:ext>
            </a:extLst>
          </p:cNvPr>
          <p:cNvSpPr/>
          <p:nvPr/>
        </p:nvSpPr>
        <p:spPr>
          <a:xfrm>
            <a:off x="7263236" y="2594990"/>
            <a:ext cx="2939741" cy="1695379"/>
          </a:xfrm>
          <a:custGeom>
            <a:avLst/>
            <a:gdLst>
              <a:gd name="connsiteX0" fmla="*/ 111231 w 2939741"/>
              <a:gd name="connsiteY0" fmla="*/ 1638343 h 1695379"/>
              <a:gd name="connsiteX1" fmla="*/ 178964 w 2939741"/>
              <a:gd name="connsiteY1" fmla="*/ 1596010 h 1695379"/>
              <a:gd name="connsiteX2" fmla="*/ 1093364 w 2939741"/>
              <a:gd name="connsiteY2" fmla="*/ 1045677 h 1695379"/>
              <a:gd name="connsiteX3" fmla="*/ 2871364 w 2939741"/>
              <a:gd name="connsiteY3" fmla="*/ 29677 h 1695379"/>
              <a:gd name="connsiteX4" fmla="*/ 2507297 w 2939741"/>
              <a:gd name="connsiteY4" fmla="*/ 309077 h 1695379"/>
              <a:gd name="connsiteX5" fmla="*/ 1889231 w 2939741"/>
              <a:gd name="connsiteY5" fmla="*/ 698543 h 1695379"/>
              <a:gd name="connsiteX6" fmla="*/ 111231 w 2939741"/>
              <a:gd name="connsiteY6" fmla="*/ 1638343 h 169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41" h="1695379">
                <a:moveTo>
                  <a:pt x="111231" y="1638343"/>
                </a:moveTo>
                <a:cubicBezTo>
                  <a:pt x="-173813" y="1787921"/>
                  <a:pt x="178964" y="1596010"/>
                  <a:pt x="178964" y="1596010"/>
                </a:cubicBezTo>
                <a:cubicBezTo>
                  <a:pt x="342653" y="1497232"/>
                  <a:pt x="644631" y="1306732"/>
                  <a:pt x="1093364" y="1045677"/>
                </a:cubicBezTo>
                <a:cubicBezTo>
                  <a:pt x="1542097" y="784622"/>
                  <a:pt x="2635709" y="152444"/>
                  <a:pt x="2871364" y="29677"/>
                </a:cubicBezTo>
                <a:cubicBezTo>
                  <a:pt x="3107019" y="-93090"/>
                  <a:pt x="2670986" y="197599"/>
                  <a:pt x="2507297" y="309077"/>
                </a:cubicBezTo>
                <a:cubicBezTo>
                  <a:pt x="2343608" y="420555"/>
                  <a:pt x="2295631" y="478410"/>
                  <a:pt x="1889231" y="698543"/>
                </a:cubicBezTo>
                <a:cubicBezTo>
                  <a:pt x="1482831" y="918676"/>
                  <a:pt x="396275" y="1488765"/>
                  <a:pt x="111231" y="1638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A382C3AE-D56C-4A4C-8715-D75E83156DE2}"/>
              </a:ext>
            </a:extLst>
          </p:cNvPr>
          <p:cNvSpPr/>
          <p:nvPr/>
        </p:nvSpPr>
        <p:spPr>
          <a:xfrm>
            <a:off x="7169664" y="3239901"/>
            <a:ext cx="3267662" cy="1361405"/>
          </a:xfrm>
          <a:custGeom>
            <a:avLst/>
            <a:gdLst>
              <a:gd name="connsiteX0" fmla="*/ 10069 w 3267662"/>
              <a:gd name="connsiteY0" fmla="*/ 1357499 h 1361405"/>
              <a:gd name="connsiteX1" fmla="*/ 86269 w 3267662"/>
              <a:gd name="connsiteY1" fmla="*/ 1323632 h 1361405"/>
              <a:gd name="connsiteX2" fmla="*/ 1009136 w 3267662"/>
              <a:gd name="connsiteY2" fmla="*/ 934166 h 1361405"/>
              <a:gd name="connsiteX3" fmla="*/ 2296069 w 3267662"/>
              <a:gd name="connsiteY3" fmla="*/ 366899 h 1361405"/>
              <a:gd name="connsiteX4" fmla="*/ 3252803 w 3267662"/>
              <a:gd name="connsiteY4" fmla="*/ 2832 h 1361405"/>
              <a:gd name="connsiteX5" fmla="*/ 2795603 w 3267662"/>
              <a:gd name="connsiteY5" fmla="*/ 231432 h 1361405"/>
              <a:gd name="connsiteX6" fmla="*/ 1703403 w 3267662"/>
              <a:gd name="connsiteY6" fmla="*/ 815632 h 1361405"/>
              <a:gd name="connsiteX7" fmla="*/ 10069 w 3267662"/>
              <a:gd name="connsiteY7" fmla="*/ 1357499 h 136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62" h="1361405">
                <a:moveTo>
                  <a:pt x="10069" y="1357499"/>
                </a:moveTo>
                <a:cubicBezTo>
                  <a:pt x="-35087" y="1375843"/>
                  <a:pt x="86269" y="1323632"/>
                  <a:pt x="86269" y="1323632"/>
                </a:cubicBezTo>
                <a:lnTo>
                  <a:pt x="1009136" y="934166"/>
                </a:lnTo>
                <a:cubicBezTo>
                  <a:pt x="1377436" y="774711"/>
                  <a:pt x="1922124" y="522121"/>
                  <a:pt x="2296069" y="366899"/>
                </a:cubicBezTo>
                <a:cubicBezTo>
                  <a:pt x="2670014" y="211677"/>
                  <a:pt x="3169547" y="25410"/>
                  <a:pt x="3252803" y="2832"/>
                </a:cubicBezTo>
                <a:cubicBezTo>
                  <a:pt x="3336059" y="-19746"/>
                  <a:pt x="3053836" y="95965"/>
                  <a:pt x="2795603" y="231432"/>
                </a:cubicBezTo>
                <a:cubicBezTo>
                  <a:pt x="2537370" y="366899"/>
                  <a:pt x="2173303" y="627954"/>
                  <a:pt x="1703403" y="815632"/>
                </a:cubicBezTo>
                <a:cubicBezTo>
                  <a:pt x="1233503" y="1003310"/>
                  <a:pt x="604853" y="1180404"/>
                  <a:pt x="10069" y="1357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15C41F36-7C15-4449-80F7-E6612797F2F6}"/>
              </a:ext>
            </a:extLst>
          </p:cNvPr>
          <p:cNvSpPr/>
          <p:nvPr/>
        </p:nvSpPr>
        <p:spPr>
          <a:xfrm>
            <a:off x="7620000" y="3969305"/>
            <a:ext cx="2734179" cy="755095"/>
          </a:xfrm>
          <a:custGeom>
            <a:avLst/>
            <a:gdLst>
              <a:gd name="connsiteX0" fmla="*/ 0 w 2734179"/>
              <a:gd name="connsiteY0" fmla="*/ 755095 h 755095"/>
              <a:gd name="connsiteX1" fmla="*/ 110067 w 2734179"/>
              <a:gd name="connsiteY1" fmla="*/ 729695 h 755095"/>
              <a:gd name="connsiteX2" fmla="*/ 1651000 w 2734179"/>
              <a:gd name="connsiteY2" fmla="*/ 323295 h 755095"/>
              <a:gd name="connsiteX3" fmla="*/ 2726267 w 2734179"/>
              <a:gd name="connsiteY3" fmla="*/ 10028 h 755095"/>
              <a:gd name="connsiteX4" fmla="*/ 2074333 w 2734179"/>
              <a:gd name="connsiteY4" fmla="*/ 111628 h 755095"/>
              <a:gd name="connsiteX5" fmla="*/ 889000 w 2734179"/>
              <a:gd name="connsiteY5" fmla="*/ 450295 h 755095"/>
              <a:gd name="connsiteX6" fmla="*/ 0 w 2734179"/>
              <a:gd name="connsiteY6" fmla="*/ 755095 h 75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4179" h="755095">
                <a:moveTo>
                  <a:pt x="0" y="755095"/>
                </a:moveTo>
                <a:lnTo>
                  <a:pt x="110067" y="729695"/>
                </a:lnTo>
                <a:lnTo>
                  <a:pt x="1651000" y="323295"/>
                </a:lnTo>
                <a:cubicBezTo>
                  <a:pt x="2087033" y="203351"/>
                  <a:pt x="2655712" y="45306"/>
                  <a:pt x="2726267" y="10028"/>
                </a:cubicBezTo>
                <a:cubicBezTo>
                  <a:pt x="2796822" y="-25250"/>
                  <a:pt x="2380544" y="38250"/>
                  <a:pt x="2074333" y="111628"/>
                </a:cubicBezTo>
                <a:cubicBezTo>
                  <a:pt x="1768122" y="185006"/>
                  <a:pt x="1236133" y="343051"/>
                  <a:pt x="889000" y="450295"/>
                </a:cubicBezTo>
                <a:cubicBezTo>
                  <a:pt x="541867" y="557539"/>
                  <a:pt x="266700" y="656317"/>
                  <a:pt x="0" y="755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B80619A0-7B4D-410F-B130-18AA4B1A6357}"/>
              </a:ext>
            </a:extLst>
          </p:cNvPr>
          <p:cNvSpPr/>
          <p:nvPr/>
        </p:nvSpPr>
        <p:spPr>
          <a:xfrm>
            <a:off x="7450667" y="4562753"/>
            <a:ext cx="2966092" cy="347914"/>
          </a:xfrm>
          <a:custGeom>
            <a:avLst/>
            <a:gdLst>
              <a:gd name="connsiteX0" fmla="*/ 0 w 2966092"/>
              <a:gd name="connsiteY0" fmla="*/ 347914 h 347914"/>
              <a:gd name="connsiteX1" fmla="*/ 1134533 w 2966092"/>
              <a:gd name="connsiteY1" fmla="*/ 212447 h 347914"/>
              <a:gd name="connsiteX2" fmla="*/ 2929466 w 2966092"/>
              <a:gd name="connsiteY2" fmla="*/ 780 h 347914"/>
              <a:gd name="connsiteX3" fmla="*/ 2252133 w 2966092"/>
              <a:gd name="connsiteY3" fmla="*/ 144714 h 347914"/>
              <a:gd name="connsiteX4" fmla="*/ 1168400 w 2966092"/>
              <a:gd name="connsiteY4" fmla="*/ 246314 h 347914"/>
              <a:gd name="connsiteX5" fmla="*/ 0 w 2966092"/>
              <a:gd name="connsiteY5" fmla="*/ 347914 h 34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092" h="347914">
                <a:moveTo>
                  <a:pt x="0" y="347914"/>
                </a:moveTo>
                <a:lnTo>
                  <a:pt x="1134533" y="212447"/>
                </a:lnTo>
                <a:lnTo>
                  <a:pt x="2929466" y="780"/>
                </a:lnTo>
                <a:cubicBezTo>
                  <a:pt x="3115733" y="-10509"/>
                  <a:pt x="2545644" y="103792"/>
                  <a:pt x="2252133" y="144714"/>
                </a:cubicBezTo>
                <a:cubicBezTo>
                  <a:pt x="1958622" y="185636"/>
                  <a:pt x="1168400" y="246314"/>
                  <a:pt x="1168400" y="246314"/>
                </a:cubicBezTo>
                <a:lnTo>
                  <a:pt x="0" y="3479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16160E65-4CC3-48BA-8CB0-EB7764529F77}"/>
              </a:ext>
            </a:extLst>
          </p:cNvPr>
          <p:cNvSpPr/>
          <p:nvPr/>
        </p:nvSpPr>
        <p:spPr>
          <a:xfrm>
            <a:off x="7584065" y="5113790"/>
            <a:ext cx="2934779" cy="103819"/>
          </a:xfrm>
          <a:custGeom>
            <a:avLst/>
            <a:gdLst>
              <a:gd name="connsiteX0" fmla="*/ 2068 w 2934779"/>
              <a:gd name="connsiteY0" fmla="*/ 17010 h 103819"/>
              <a:gd name="connsiteX1" fmla="*/ 1280535 w 2934779"/>
              <a:gd name="connsiteY1" fmla="*/ 93210 h 103819"/>
              <a:gd name="connsiteX2" fmla="*/ 2889202 w 2934779"/>
              <a:gd name="connsiteY2" fmla="*/ 93210 h 103819"/>
              <a:gd name="connsiteX3" fmla="*/ 2364268 w 2934779"/>
              <a:gd name="connsiteY3" fmla="*/ 77 h 103819"/>
              <a:gd name="connsiteX4" fmla="*/ 1018068 w 2934779"/>
              <a:gd name="connsiteY4" fmla="*/ 76277 h 103819"/>
              <a:gd name="connsiteX5" fmla="*/ 2068 w 2934779"/>
              <a:gd name="connsiteY5" fmla="*/ 17010 h 1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779" h="103819">
                <a:moveTo>
                  <a:pt x="2068" y="17010"/>
                </a:moveTo>
                <a:cubicBezTo>
                  <a:pt x="45812" y="19832"/>
                  <a:pt x="799346" y="80510"/>
                  <a:pt x="1280535" y="93210"/>
                </a:cubicBezTo>
                <a:cubicBezTo>
                  <a:pt x="1761724" y="105910"/>
                  <a:pt x="2708580" y="108732"/>
                  <a:pt x="2889202" y="93210"/>
                </a:cubicBezTo>
                <a:cubicBezTo>
                  <a:pt x="3069824" y="77688"/>
                  <a:pt x="2676124" y="2899"/>
                  <a:pt x="2364268" y="77"/>
                </a:cubicBezTo>
                <a:cubicBezTo>
                  <a:pt x="2052412" y="-2745"/>
                  <a:pt x="1417412" y="72044"/>
                  <a:pt x="1018068" y="76277"/>
                </a:cubicBezTo>
                <a:cubicBezTo>
                  <a:pt x="618724" y="80510"/>
                  <a:pt x="-41676" y="14188"/>
                  <a:pt x="2068" y="17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CC81FC88-8466-4503-8CE6-9C8EB7D57E23}"/>
              </a:ext>
            </a:extLst>
          </p:cNvPr>
          <p:cNvSpPr/>
          <p:nvPr/>
        </p:nvSpPr>
        <p:spPr>
          <a:xfrm>
            <a:off x="7431627" y="5102264"/>
            <a:ext cx="2034224" cy="234828"/>
          </a:xfrm>
          <a:custGeom>
            <a:avLst/>
            <a:gdLst>
              <a:gd name="connsiteX0" fmla="*/ 196840 w 2034224"/>
              <a:gd name="connsiteY0" fmla="*/ 3136 h 234828"/>
              <a:gd name="connsiteX1" fmla="*/ 298440 w 2034224"/>
              <a:gd name="connsiteY1" fmla="*/ 3136 h 234828"/>
              <a:gd name="connsiteX2" fmla="*/ 2000240 w 2034224"/>
              <a:gd name="connsiteY2" fmla="*/ 87803 h 234828"/>
              <a:gd name="connsiteX3" fmla="*/ 1407573 w 2034224"/>
              <a:gd name="connsiteY3" fmla="*/ 147069 h 234828"/>
              <a:gd name="connsiteX4" fmla="*/ 1068906 w 2034224"/>
              <a:gd name="connsiteY4" fmla="*/ 231736 h 234828"/>
              <a:gd name="connsiteX5" fmla="*/ 61373 w 2034224"/>
              <a:gd name="connsiteY5" fmla="*/ 28536 h 234828"/>
              <a:gd name="connsiteX6" fmla="*/ 196840 w 2034224"/>
              <a:gd name="connsiteY6" fmla="*/ 3136 h 23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224" h="234828">
                <a:moveTo>
                  <a:pt x="196840" y="3136"/>
                </a:moveTo>
                <a:cubicBezTo>
                  <a:pt x="97356" y="-3920"/>
                  <a:pt x="298440" y="3136"/>
                  <a:pt x="298440" y="3136"/>
                </a:cubicBezTo>
                <a:lnTo>
                  <a:pt x="2000240" y="87803"/>
                </a:lnTo>
                <a:cubicBezTo>
                  <a:pt x="2185095" y="111792"/>
                  <a:pt x="1562795" y="123080"/>
                  <a:pt x="1407573" y="147069"/>
                </a:cubicBezTo>
                <a:cubicBezTo>
                  <a:pt x="1252351" y="171058"/>
                  <a:pt x="1293273" y="251492"/>
                  <a:pt x="1068906" y="231736"/>
                </a:cubicBezTo>
                <a:cubicBezTo>
                  <a:pt x="844539" y="211980"/>
                  <a:pt x="206717" y="60991"/>
                  <a:pt x="61373" y="28536"/>
                </a:cubicBezTo>
                <a:cubicBezTo>
                  <a:pt x="-83971" y="-3919"/>
                  <a:pt x="56434" y="16542"/>
                  <a:pt x="196840" y="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72163DCD-96AB-4E5C-85F8-B03F5B94D336}"/>
              </a:ext>
            </a:extLst>
          </p:cNvPr>
          <p:cNvSpPr/>
          <p:nvPr/>
        </p:nvSpPr>
        <p:spPr>
          <a:xfrm>
            <a:off x="7530799" y="5312207"/>
            <a:ext cx="2999019" cy="614513"/>
          </a:xfrm>
          <a:custGeom>
            <a:avLst/>
            <a:gdLst>
              <a:gd name="connsiteX0" fmla="*/ 38401 w 2999019"/>
              <a:gd name="connsiteY0" fmla="*/ 30260 h 614513"/>
              <a:gd name="connsiteX1" fmla="*/ 241601 w 2999019"/>
              <a:gd name="connsiteY1" fmla="*/ 38726 h 614513"/>
              <a:gd name="connsiteX2" fmla="*/ 1867201 w 2999019"/>
              <a:gd name="connsiteY2" fmla="*/ 411260 h 614513"/>
              <a:gd name="connsiteX3" fmla="*/ 2976334 w 2999019"/>
              <a:gd name="connsiteY3" fmla="*/ 614460 h 614513"/>
              <a:gd name="connsiteX4" fmla="*/ 2485268 w 2999019"/>
              <a:gd name="connsiteY4" fmla="*/ 394326 h 614513"/>
              <a:gd name="connsiteX5" fmla="*/ 986668 w 2999019"/>
              <a:gd name="connsiteY5" fmla="*/ 148793 h 614513"/>
              <a:gd name="connsiteX6" fmla="*/ 38401 w 2999019"/>
              <a:gd name="connsiteY6" fmla="*/ 30260 h 61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019" h="614513">
                <a:moveTo>
                  <a:pt x="38401" y="30260"/>
                </a:moveTo>
                <a:cubicBezTo>
                  <a:pt x="-12399" y="2743"/>
                  <a:pt x="-63199" y="-24774"/>
                  <a:pt x="241601" y="38726"/>
                </a:cubicBezTo>
                <a:cubicBezTo>
                  <a:pt x="546401" y="102226"/>
                  <a:pt x="1411412" y="315304"/>
                  <a:pt x="1867201" y="411260"/>
                </a:cubicBezTo>
                <a:cubicBezTo>
                  <a:pt x="2322990" y="507216"/>
                  <a:pt x="2873323" y="617282"/>
                  <a:pt x="2976334" y="614460"/>
                </a:cubicBezTo>
                <a:cubicBezTo>
                  <a:pt x="3079345" y="611638"/>
                  <a:pt x="2816879" y="471937"/>
                  <a:pt x="2485268" y="394326"/>
                </a:cubicBezTo>
                <a:cubicBezTo>
                  <a:pt x="2153657" y="316715"/>
                  <a:pt x="986668" y="148793"/>
                  <a:pt x="986668" y="148793"/>
                </a:cubicBezTo>
                <a:lnTo>
                  <a:pt x="38401" y="302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E161D481-330D-400B-AEE2-77E054433D14}"/>
              </a:ext>
            </a:extLst>
          </p:cNvPr>
          <p:cNvSpPr/>
          <p:nvPr/>
        </p:nvSpPr>
        <p:spPr>
          <a:xfrm>
            <a:off x="7636666" y="5577434"/>
            <a:ext cx="2760704" cy="985270"/>
          </a:xfrm>
          <a:custGeom>
            <a:avLst/>
            <a:gdLst>
              <a:gd name="connsiteX0" fmla="*/ 267 w 2760704"/>
              <a:gd name="connsiteY0" fmla="*/ 2099 h 985270"/>
              <a:gd name="connsiteX1" fmla="*/ 779201 w 2760704"/>
              <a:gd name="connsiteY1" fmla="*/ 323833 h 985270"/>
              <a:gd name="connsiteX2" fmla="*/ 2709601 w 2760704"/>
              <a:gd name="connsiteY2" fmla="*/ 958833 h 985270"/>
              <a:gd name="connsiteX3" fmla="*/ 2243934 w 2760704"/>
              <a:gd name="connsiteY3" fmla="*/ 874166 h 985270"/>
              <a:gd name="connsiteX4" fmla="*/ 1651267 w 2760704"/>
              <a:gd name="connsiteY4" fmla="*/ 772566 h 985270"/>
              <a:gd name="connsiteX5" fmla="*/ 703001 w 2760704"/>
              <a:gd name="connsiteY5" fmla="*/ 467766 h 985270"/>
              <a:gd name="connsiteX6" fmla="*/ 267 w 2760704"/>
              <a:gd name="connsiteY6" fmla="*/ 2099 h 98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704" h="985270">
                <a:moveTo>
                  <a:pt x="267" y="2099"/>
                </a:moveTo>
                <a:cubicBezTo>
                  <a:pt x="12967" y="-21890"/>
                  <a:pt x="327645" y="164377"/>
                  <a:pt x="779201" y="323833"/>
                </a:cubicBezTo>
                <a:cubicBezTo>
                  <a:pt x="1230757" y="483289"/>
                  <a:pt x="2465479" y="867111"/>
                  <a:pt x="2709601" y="958833"/>
                </a:cubicBezTo>
                <a:cubicBezTo>
                  <a:pt x="2953723" y="1050555"/>
                  <a:pt x="2243934" y="874166"/>
                  <a:pt x="2243934" y="874166"/>
                </a:cubicBezTo>
                <a:cubicBezTo>
                  <a:pt x="2067545" y="843122"/>
                  <a:pt x="1908089" y="840299"/>
                  <a:pt x="1651267" y="772566"/>
                </a:cubicBezTo>
                <a:cubicBezTo>
                  <a:pt x="1394445" y="704833"/>
                  <a:pt x="975345" y="591944"/>
                  <a:pt x="703001" y="467766"/>
                </a:cubicBezTo>
                <a:cubicBezTo>
                  <a:pt x="430657" y="343588"/>
                  <a:pt x="-12433" y="26088"/>
                  <a:pt x="267" y="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B7CA88DD-1A65-4EE2-8F05-6DE20B8BC961}"/>
              </a:ext>
            </a:extLst>
          </p:cNvPr>
          <p:cNvSpPr/>
          <p:nvPr/>
        </p:nvSpPr>
        <p:spPr>
          <a:xfrm>
            <a:off x="7399867" y="5833533"/>
            <a:ext cx="2660989" cy="1347022"/>
          </a:xfrm>
          <a:custGeom>
            <a:avLst/>
            <a:gdLst>
              <a:gd name="connsiteX0" fmla="*/ 0 w 2660989"/>
              <a:gd name="connsiteY0" fmla="*/ 0 h 1347022"/>
              <a:gd name="connsiteX1" fmla="*/ 931333 w 2660989"/>
              <a:gd name="connsiteY1" fmla="*/ 465667 h 1347022"/>
              <a:gd name="connsiteX2" fmla="*/ 2607733 w 2660989"/>
              <a:gd name="connsiteY2" fmla="*/ 1312334 h 1347022"/>
              <a:gd name="connsiteX3" fmla="*/ 2209800 w 2660989"/>
              <a:gd name="connsiteY3" fmla="*/ 1168400 h 1347022"/>
              <a:gd name="connsiteX4" fmla="*/ 1862666 w 2660989"/>
              <a:gd name="connsiteY4" fmla="*/ 1024467 h 1347022"/>
              <a:gd name="connsiteX5" fmla="*/ 1168400 w 2660989"/>
              <a:gd name="connsiteY5" fmla="*/ 694267 h 1347022"/>
              <a:gd name="connsiteX6" fmla="*/ 0 w 2660989"/>
              <a:gd name="connsiteY6" fmla="*/ 0 h 13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0989" h="1347022">
                <a:moveTo>
                  <a:pt x="0" y="0"/>
                </a:moveTo>
                <a:lnTo>
                  <a:pt x="931333" y="465667"/>
                </a:lnTo>
                <a:lnTo>
                  <a:pt x="2607733" y="1312334"/>
                </a:lnTo>
                <a:cubicBezTo>
                  <a:pt x="2820811" y="1429456"/>
                  <a:pt x="2333978" y="1216378"/>
                  <a:pt x="2209800" y="1168400"/>
                </a:cubicBezTo>
                <a:cubicBezTo>
                  <a:pt x="2085622" y="1120422"/>
                  <a:pt x="2036233" y="1103489"/>
                  <a:pt x="1862666" y="1024467"/>
                </a:cubicBezTo>
                <a:cubicBezTo>
                  <a:pt x="1689099" y="945445"/>
                  <a:pt x="1483078" y="865012"/>
                  <a:pt x="1168400" y="694267"/>
                </a:cubicBezTo>
                <a:cubicBezTo>
                  <a:pt x="853722" y="523523"/>
                  <a:pt x="414161" y="26176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E6D92EC2-F22B-40DB-8A34-6C651EFA52DC}"/>
              </a:ext>
            </a:extLst>
          </p:cNvPr>
          <p:cNvSpPr/>
          <p:nvPr/>
        </p:nvSpPr>
        <p:spPr>
          <a:xfrm>
            <a:off x="7463497" y="6154471"/>
            <a:ext cx="2121963" cy="1528308"/>
          </a:xfrm>
          <a:custGeom>
            <a:avLst/>
            <a:gdLst>
              <a:gd name="connsiteX0" fmla="*/ 4103 w 2121963"/>
              <a:gd name="connsiteY0" fmla="*/ 796 h 1528308"/>
              <a:gd name="connsiteX1" fmla="*/ 1587370 w 2121963"/>
              <a:gd name="connsiteY1" fmla="*/ 1169196 h 1528308"/>
              <a:gd name="connsiteX2" fmla="*/ 2120770 w 2121963"/>
              <a:gd name="connsiteY2" fmla="*/ 1524796 h 1528308"/>
              <a:gd name="connsiteX3" fmla="*/ 1714370 w 2121963"/>
              <a:gd name="connsiteY3" fmla="*/ 1330062 h 1528308"/>
              <a:gd name="connsiteX4" fmla="*/ 1147103 w 2121963"/>
              <a:gd name="connsiteY4" fmla="*/ 991396 h 1528308"/>
              <a:gd name="connsiteX5" fmla="*/ 4103 w 2121963"/>
              <a:gd name="connsiteY5" fmla="*/ 796 h 152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963" h="1528308">
                <a:moveTo>
                  <a:pt x="4103" y="796"/>
                </a:moveTo>
                <a:cubicBezTo>
                  <a:pt x="77481" y="30429"/>
                  <a:pt x="1234592" y="915196"/>
                  <a:pt x="1587370" y="1169196"/>
                </a:cubicBezTo>
                <a:cubicBezTo>
                  <a:pt x="1940148" y="1423196"/>
                  <a:pt x="2099603" y="1497985"/>
                  <a:pt x="2120770" y="1524796"/>
                </a:cubicBezTo>
                <a:cubicBezTo>
                  <a:pt x="2141937" y="1551607"/>
                  <a:pt x="1876648" y="1418962"/>
                  <a:pt x="1714370" y="1330062"/>
                </a:cubicBezTo>
                <a:cubicBezTo>
                  <a:pt x="1552092" y="1241162"/>
                  <a:pt x="1432148" y="1205885"/>
                  <a:pt x="1147103" y="991396"/>
                </a:cubicBezTo>
                <a:cubicBezTo>
                  <a:pt x="862059" y="776907"/>
                  <a:pt x="-69275" y="-28837"/>
                  <a:pt x="4103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532F7E18-CC4A-435A-997C-A5816FFEE025}"/>
              </a:ext>
            </a:extLst>
          </p:cNvPr>
          <p:cNvSpPr/>
          <p:nvPr/>
        </p:nvSpPr>
        <p:spPr>
          <a:xfrm>
            <a:off x="7216569" y="6186884"/>
            <a:ext cx="1930805" cy="2037483"/>
          </a:xfrm>
          <a:custGeom>
            <a:avLst/>
            <a:gdLst>
              <a:gd name="connsiteX0" fmla="*/ 22431 w 1930805"/>
              <a:gd name="connsiteY0" fmla="*/ 36116 h 2037483"/>
              <a:gd name="connsiteX1" fmla="*/ 124031 w 1930805"/>
              <a:gd name="connsiteY1" fmla="*/ 163116 h 2037483"/>
              <a:gd name="connsiteX2" fmla="*/ 953764 w 1930805"/>
              <a:gd name="connsiteY2" fmla="*/ 1102916 h 2037483"/>
              <a:gd name="connsiteX3" fmla="*/ 1910498 w 1930805"/>
              <a:gd name="connsiteY3" fmla="*/ 2008849 h 2037483"/>
              <a:gd name="connsiteX4" fmla="*/ 1571831 w 1930805"/>
              <a:gd name="connsiteY4" fmla="*/ 1771783 h 2037483"/>
              <a:gd name="connsiteX5" fmla="*/ 1156964 w 1930805"/>
              <a:gd name="connsiteY5" fmla="*/ 1373849 h 2037483"/>
              <a:gd name="connsiteX6" fmla="*/ 310298 w 1930805"/>
              <a:gd name="connsiteY6" fmla="*/ 561049 h 2037483"/>
              <a:gd name="connsiteX7" fmla="*/ 22431 w 1930805"/>
              <a:gd name="connsiteY7" fmla="*/ 36116 h 20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805" h="2037483">
                <a:moveTo>
                  <a:pt x="22431" y="36116"/>
                </a:moveTo>
                <a:cubicBezTo>
                  <a:pt x="-8614" y="-30206"/>
                  <a:pt x="-31191" y="-14684"/>
                  <a:pt x="124031" y="163116"/>
                </a:cubicBezTo>
                <a:cubicBezTo>
                  <a:pt x="279253" y="340916"/>
                  <a:pt x="656020" y="795294"/>
                  <a:pt x="953764" y="1102916"/>
                </a:cubicBezTo>
                <a:cubicBezTo>
                  <a:pt x="1251508" y="1410538"/>
                  <a:pt x="1807487" y="1897371"/>
                  <a:pt x="1910498" y="2008849"/>
                </a:cubicBezTo>
                <a:cubicBezTo>
                  <a:pt x="2013509" y="2120327"/>
                  <a:pt x="1697420" y="1877616"/>
                  <a:pt x="1571831" y="1771783"/>
                </a:cubicBezTo>
                <a:cubicBezTo>
                  <a:pt x="1446242" y="1665950"/>
                  <a:pt x="1156964" y="1373849"/>
                  <a:pt x="1156964" y="1373849"/>
                </a:cubicBezTo>
                <a:cubicBezTo>
                  <a:pt x="946709" y="1172060"/>
                  <a:pt x="502209" y="785416"/>
                  <a:pt x="310298" y="561049"/>
                </a:cubicBezTo>
                <a:cubicBezTo>
                  <a:pt x="118387" y="336682"/>
                  <a:pt x="53476" y="102438"/>
                  <a:pt x="22431" y="3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A2272673-A9FF-4926-AC57-B4C8A0DD0719}"/>
              </a:ext>
            </a:extLst>
          </p:cNvPr>
          <p:cNvSpPr/>
          <p:nvPr/>
        </p:nvSpPr>
        <p:spPr>
          <a:xfrm>
            <a:off x="7204799" y="6704530"/>
            <a:ext cx="1554425" cy="2088457"/>
          </a:xfrm>
          <a:custGeom>
            <a:avLst/>
            <a:gdLst>
              <a:gd name="connsiteX0" fmla="*/ 334 w 1554425"/>
              <a:gd name="connsiteY0" fmla="*/ 1070 h 2088457"/>
              <a:gd name="connsiteX1" fmla="*/ 677668 w 1554425"/>
              <a:gd name="connsiteY1" fmla="*/ 847737 h 2088457"/>
              <a:gd name="connsiteX2" fmla="*/ 1532801 w 1554425"/>
              <a:gd name="connsiteY2" fmla="*/ 2033070 h 2088457"/>
              <a:gd name="connsiteX3" fmla="*/ 1253401 w 1554425"/>
              <a:gd name="connsiteY3" fmla="*/ 1804470 h 2088457"/>
              <a:gd name="connsiteX4" fmla="*/ 762334 w 1554425"/>
              <a:gd name="connsiteY4" fmla="*/ 1017070 h 2088457"/>
              <a:gd name="connsiteX5" fmla="*/ 334 w 1554425"/>
              <a:gd name="connsiteY5" fmla="*/ 1070 h 20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425" h="2088457">
                <a:moveTo>
                  <a:pt x="334" y="1070"/>
                </a:moveTo>
                <a:cubicBezTo>
                  <a:pt x="-13777" y="-27152"/>
                  <a:pt x="422257" y="509070"/>
                  <a:pt x="677668" y="847737"/>
                </a:cubicBezTo>
                <a:cubicBezTo>
                  <a:pt x="933079" y="1186404"/>
                  <a:pt x="1436846" y="1873615"/>
                  <a:pt x="1532801" y="2033070"/>
                </a:cubicBezTo>
                <a:cubicBezTo>
                  <a:pt x="1628756" y="2192525"/>
                  <a:pt x="1381812" y="1973803"/>
                  <a:pt x="1253401" y="1804470"/>
                </a:cubicBezTo>
                <a:cubicBezTo>
                  <a:pt x="1124990" y="1635137"/>
                  <a:pt x="969767" y="1321870"/>
                  <a:pt x="762334" y="1017070"/>
                </a:cubicBezTo>
                <a:cubicBezTo>
                  <a:pt x="554901" y="712270"/>
                  <a:pt x="14445" y="29292"/>
                  <a:pt x="334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7A4E677-38F9-4F26-BFC0-0394903C9939}"/>
              </a:ext>
            </a:extLst>
          </p:cNvPr>
          <p:cNvSpPr/>
          <p:nvPr/>
        </p:nvSpPr>
        <p:spPr>
          <a:xfrm>
            <a:off x="6950198" y="7001902"/>
            <a:ext cx="1043802" cy="1914312"/>
          </a:xfrm>
          <a:custGeom>
            <a:avLst/>
            <a:gdLst>
              <a:gd name="connsiteX0" fmla="*/ 935 w 1043802"/>
              <a:gd name="connsiteY0" fmla="*/ 31 h 1914312"/>
              <a:gd name="connsiteX1" fmla="*/ 644402 w 1043802"/>
              <a:gd name="connsiteY1" fmla="*/ 1058365 h 1914312"/>
              <a:gd name="connsiteX2" fmla="*/ 1042335 w 1043802"/>
              <a:gd name="connsiteY2" fmla="*/ 1905031 h 1914312"/>
              <a:gd name="connsiteX3" fmla="*/ 788335 w 1043802"/>
              <a:gd name="connsiteY3" fmla="*/ 1532498 h 1914312"/>
              <a:gd name="connsiteX4" fmla="*/ 508935 w 1043802"/>
              <a:gd name="connsiteY4" fmla="*/ 1092231 h 1914312"/>
              <a:gd name="connsiteX5" fmla="*/ 935 w 1043802"/>
              <a:gd name="connsiteY5" fmla="*/ 31 h 19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802" h="1914312">
                <a:moveTo>
                  <a:pt x="935" y="31"/>
                </a:moveTo>
                <a:cubicBezTo>
                  <a:pt x="23513" y="-5613"/>
                  <a:pt x="470835" y="740865"/>
                  <a:pt x="644402" y="1058365"/>
                </a:cubicBezTo>
                <a:cubicBezTo>
                  <a:pt x="817969" y="1375865"/>
                  <a:pt x="1018346" y="1826009"/>
                  <a:pt x="1042335" y="1905031"/>
                </a:cubicBezTo>
                <a:cubicBezTo>
                  <a:pt x="1066324" y="1984053"/>
                  <a:pt x="788335" y="1532498"/>
                  <a:pt x="788335" y="1532498"/>
                </a:cubicBezTo>
                <a:cubicBezTo>
                  <a:pt x="699435" y="1397031"/>
                  <a:pt x="647224" y="1347642"/>
                  <a:pt x="508935" y="1092231"/>
                </a:cubicBezTo>
                <a:cubicBezTo>
                  <a:pt x="370646" y="836820"/>
                  <a:pt x="-21643" y="5675"/>
                  <a:pt x="93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6969AB18-983E-43D7-AC3B-E650A809DC21}"/>
              </a:ext>
            </a:extLst>
          </p:cNvPr>
          <p:cNvSpPr/>
          <p:nvPr/>
        </p:nvSpPr>
        <p:spPr>
          <a:xfrm>
            <a:off x="3609434" y="8416075"/>
            <a:ext cx="276062" cy="515622"/>
          </a:xfrm>
          <a:custGeom>
            <a:avLst/>
            <a:gdLst>
              <a:gd name="connsiteX0" fmla="*/ 256446 w 276062"/>
              <a:gd name="connsiteY0" fmla="*/ 16725 h 515622"/>
              <a:gd name="connsiteX1" fmla="*/ 2446 w 276062"/>
              <a:gd name="connsiteY1" fmla="*/ 499325 h 515622"/>
              <a:gd name="connsiteX2" fmla="*/ 134526 w 276062"/>
              <a:gd name="connsiteY2" fmla="*/ 377405 h 515622"/>
              <a:gd name="connsiteX3" fmla="*/ 246286 w 276062"/>
              <a:gd name="connsiteY3" fmla="*/ 133565 h 515622"/>
              <a:gd name="connsiteX4" fmla="*/ 256446 w 276062"/>
              <a:gd name="connsiteY4" fmla="*/ 16725 h 51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62" h="515622">
                <a:moveTo>
                  <a:pt x="256446" y="16725"/>
                </a:moveTo>
                <a:cubicBezTo>
                  <a:pt x="215806" y="77685"/>
                  <a:pt x="22766" y="439212"/>
                  <a:pt x="2446" y="499325"/>
                </a:cubicBezTo>
                <a:cubicBezTo>
                  <a:pt x="-17874" y="559438"/>
                  <a:pt x="93886" y="438365"/>
                  <a:pt x="134526" y="377405"/>
                </a:cubicBezTo>
                <a:cubicBezTo>
                  <a:pt x="175166" y="316445"/>
                  <a:pt x="227659" y="190292"/>
                  <a:pt x="246286" y="133565"/>
                </a:cubicBezTo>
                <a:cubicBezTo>
                  <a:pt x="264913" y="76838"/>
                  <a:pt x="297086" y="-44235"/>
                  <a:pt x="256446" y="16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4323FD34-71C7-4EEC-989B-13D562246865}"/>
              </a:ext>
            </a:extLst>
          </p:cNvPr>
          <p:cNvSpPr/>
          <p:nvPr/>
        </p:nvSpPr>
        <p:spPr>
          <a:xfrm>
            <a:off x="2956167" y="7574294"/>
            <a:ext cx="952077" cy="1101726"/>
          </a:xfrm>
          <a:custGeom>
            <a:avLst/>
            <a:gdLst>
              <a:gd name="connsiteX0" fmla="*/ 899553 w 952077"/>
              <a:gd name="connsiteY0" fmla="*/ 60946 h 1101726"/>
              <a:gd name="connsiteX1" fmla="*/ 853833 w 952077"/>
              <a:gd name="connsiteY1" fmla="*/ 91426 h 1101726"/>
              <a:gd name="connsiteX2" fmla="*/ 340753 w 952077"/>
              <a:gd name="connsiteY2" fmla="*/ 711186 h 1101726"/>
              <a:gd name="connsiteX3" fmla="*/ 5473 w 952077"/>
              <a:gd name="connsiteY3" fmla="*/ 1097266 h 1101726"/>
              <a:gd name="connsiteX4" fmla="*/ 142633 w 952077"/>
              <a:gd name="connsiteY4" fmla="*/ 904226 h 1101726"/>
              <a:gd name="connsiteX5" fmla="*/ 274713 w 952077"/>
              <a:gd name="connsiteY5" fmla="*/ 645146 h 1101726"/>
              <a:gd name="connsiteX6" fmla="*/ 899553 w 952077"/>
              <a:gd name="connsiteY6" fmla="*/ 60946 h 110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077" h="1101726">
                <a:moveTo>
                  <a:pt x="899553" y="60946"/>
                </a:moveTo>
                <a:cubicBezTo>
                  <a:pt x="996073" y="-31341"/>
                  <a:pt x="946966" y="-16947"/>
                  <a:pt x="853833" y="91426"/>
                </a:cubicBezTo>
                <a:cubicBezTo>
                  <a:pt x="760700" y="199799"/>
                  <a:pt x="482146" y="543546"/>
                  <a:pt x="340753" y="711186"/>
                </a:cubicBezTo>
                <a:cubicBezTo>
                  <a:pt x="199360" y="878826"/>
                  <a:pt x="38493" y="1065093"/>
                  <a:pt x="5473" y="1097266"/>
                </a:cubicBezTo>
                <a:cubicBezTo>
                  <a:pt x="-27547" y="1129439"/>
                  <a:pt x="97760" y="979579"/>
                  <a:pt x="142633" y="904226"/>
                </a:cubicBezTo>
                <a:cubicBezTo>
                  <a:pt x="187506" y="828873"/>
                  <a:pt x="150253" y="789079"/>
                  <a:pt x="274713" y="645146"/>
                </a:cubicBezTo>
                <a:cubicBezTo>
                  <a:pt x="399173" y="501213"/>
                  <a:pt x="803033" y="153233"/>
                  <a:pt x="899553" y="60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E87619FB-F7FC-473E-8E1A-5D554D64210D}"/>
              </a:ext>
            </a:extLst>
          </p:cNvPr>
          <p:cNvSpPr/>
          <p:nvPr/>
        </p:nvSpPr>
        <p:spPr>
          <a:xfrm>
            <a:off x="2384185" y="7756236"/>
            <a:ext cx="633454" cy="485924"/>
          </a:xfrm>
          <a:custGeom>
            <a:avLst/>
            <a:gdLst>
              <a:gd name="connsiteX0" fmla="*/ 633335 w 633454"/>
              <a:gd name="connsiteY0" fmla="*/ 924 h 485924"/>
              <a:gd name="connsiteX1" fmla="*/ 49135 w 633454"/>
              <a:gd name="connsiteY1" fmla="*/ 468284 h 485924"/>
              <a:gd name="connsiteX2" fmla="*/ 99935 w 633454"/>
              <a:gd name="connsiteY2" fmla="*/ 351444 h 485924"/>
              <a:gd name="connsiteX3" fmla="*/ 633335 w 633454"/>
              <a:gd name="connsiteY3" fmla="*/ 924 h 4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454" h="485924">
                <a:moveTo>
                  <a:pt x="633335" y="924"/>
                </a:moveTo>
                <a:cubicBezTo>
                  <a:pt x="624868" y="20397"/>
                  <a:pt x="138035" y="409864"/>
                  <a:pt x="49135" y="468284"/>
                </a:cubicBezTo>
                <a:cubicBezTo>
                  <a:pt x="-39765" y="526704"/>
                  <a:pt x="875" y="427644"/>
                  <a:pt x="99935" y="351444"/>
                </a:cubicBezTo>
                <a:cubicBezTo>
                  <a:pt x="198995" y="275244"/>
                  <a:pt x="641802" y="-18549"/>
                  <a:pt x="633335" y="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331EC38D-7FE9-4451-9039-02C240B268B5}"/>
              </a:ext>
            </a:extLst>
          </p:cNvPr>
          <p:cNvSpPr/>
          <p:nvPr/>
        </p:nvSpPr>
        <p:spPr>
          <a:xfrm>
            <a:off x="2473401" y="7781506"/>
            <a:ext cx="1112512" cy="1091352"/>
          </a:xfrm>
          <a:custGeom>
            <a:avLst/>
            <a:gdLst>
              <a:gd name="connsiteX0" fmla="*/ 559 w 1112512"/>
              <a:gd name="connsiteY0" fmla="*/ 1054 h 1091352"/>
              <a:gd name="connsiteX1" fmla="*/ 290119 w 1112512"/>
              <a:gd name="connsiteY1" fmla="*/ 397294 h 1091352"/>
              <a:gd name="connsiteX2" fmla="*/ 574599 w 1112512"/>
              <a:gd name="connsiteY2" fmla="*/ 691934 h 1091352"/>
              <a:gd name="connsiteX3" fmla="*/ 1097839 w 1112512"/>
              <a:gd name="connsiteY3" fmla="*/ 1083094 h 1091352"/>
              <a:gd name="connsiteX4" fmla="*/ 914959 w 1112512"/>
              <a:gd name="connsiteY4" fmla="*/ 905294 h 1091352"/>
              <a:gd name="connsiteX5" fmla="*/ 366319 w 1112512"/>
              <a:gd name="connsiteY5" fmla="*/ 300774 h 1091352"/>
              <a:gd name="connsiteX6" fmla="*/ 559 w 1112512"/>
              <a:gd name="connsiteY6" fmla="*/ 1054 h 109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12" h="1091352">
                <a:moveTo>
                  <a:pt x="559" y="1054"/>
                </a:moveTo>
                <a:cubicBezTo>
                  <a:pt x="-12141" y="17141"/>
                  <a:pt x="194446" y="282147"/>
                  <a:pt x="290119" y="397294"/>
                </a:cubicBezTo>
                <a:cubicBezTo>
                  <a:pt x="385792" y="512441"/>
                  <a:pt x="439979" y="577634"/>
                  <a:pt x="574599" y="691934"/>
                </a:cubicBezTo>
                <a:cubicBezTo>
                  <a:pt x="709219" y="806234"/>
                  <a:pt x="1041112" y="1047534"/>
                  <a:pt x="1097839" y="1083094"/>
                </a:cubicBezTo>
                <a:cubicBezTo>
                  <a:pt x="1154566" y="1118654"/>
                  <a:pt x="1036879" y="1035681"/>
                  <a:pt x="914959" y="905294"/>
                </a:cubicBezTo>
                <a:cubicBezTo>
                  <a:pt x="793039" y="774907"/>
                  <a:pt x="519566" y="445554"/>
                  <a:pt x="366319" y="300774"/>
                </a:cubicBezTo>
                <a:cubicBezTo>
                  <a:pt x="213072" y="155994"/>
                  <a:pt x="13259" y="-15033"/>
                  <a:pt x="559" y="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EEDD7B2C-F97B-4C82-961E-D322332C5B52}"/>
              </a:ext>
            </a:extLst>
          </p:cNvPr>
          <p:cNvSpPr/>
          <p:nvPr/>
        </p:nvSpPr>
        <p:spPr>
          <a:xfrm>
            <a:off x="2339558" y="7949537"/>
            <a:ext cx="1132969" cy="977141"/>
          </a:xfrm>
          <a:custGeom>
            <a:avLst/>
            <a:gdLst>
              <a:gd name="connsiteX0" fmla="*/ 2322 w 1132969"/>
              <a:gd name="connsiteY0" fmla="*/ 10823 h 977141"/>
              <a:gd name="connsiteX1" fmla="*/ 596682 w 1132969"/>
              <a:gd name="connsiteY1" fmla="*/ 600103 h 977141"/>
              <a:gd name="connsiteX2" fmla="*/ 1109762 w 1132969"/>
              <a:gd name="connsiteY2" fmla="*/ 965863 h 977141"/>
              <a:gd name="connsiteX3" fmla="*/ 1013242 w 1132969"/>
              <a:gd name="connsiteY3" fmla="*/ 859183 h 977141"/>
              <a:gd name="connsiteX4" fmla="*/ 728762 w 1132969"/>
              <a:gd name="connsiteY4" fmla="*/ 610263 h 977141"/>
              <a:gd name="connsiteX5" fmla="*/ 403642 w 1132969"/>
              <a:gd name="connsiteY5" fmla="*/ 249583 h 977141"/>
              <a:gd name="connsiteX6" fmla="*/ 2322 w 1132969"/>
              <a:gd name="connsiteY6" fmla="*/ 10823 h 97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969" h="977141">
                <a:moveTo>
                  <a:pt x="2322" y="10823"/>
                </a:moveTo>
                <a:cubicBezTo>
                  <a:pt x="34495" y="69243"/>
                  <a:pt x="412109" y="440930"/>
                  <a:pt x="596682" y="600103"/>
                </a:cubicBezTo>
                <a:cubicBezTo>
                  <a:pt x="781255" y="759276"/>
                  <a:pt x="1040335" y="922683"/>
                  <a:pt x="1109762" y="965863"/>
                </a:cubicBezTo>
                <a:cubicBezTo>
                  <a:pt x="1179189" y="1009043"/>
                  <a:pt x="1076742" y="918450"/>
                  <a:pt x="1013242" y="859183"/>
                </a:cubicBezTo>
                <a:cubicBezTo>
                  <a:pt x="949742" y="799916"/>
                  <a:pt x="830362" y="711863"/>
                  <a:pt x="728762" y="610263"/>
                </a:cubicBezTo>
                <a:cubicBezTo>
                  <a:pt x="627162" y="508663"/>
                  <a:pt x="526409" y="354570"/>
                  <a:pt x="403642" y="249583"/>
                </a:cubicBezTo>
                <a:cubicBezTo>
                  <a:pt x="280875" y="144596"/>
                  <a:pt x="-29851" y="-47597"/>
                  <a:pt x="2322" y="10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F530DEFD-8EA0-4178-B6FC-1EDA18A8276A}"/>
              </a:ext>
            </a:extLst>
          </p:cNvPr>
          <p:cNvSpPr/>
          <p:nvPr/>
        </p:nvSpPr>
        <p:spPr>
          <a:xfrm>
            <a:off x="1464303" y="5948575"/>
            <a:ext cx="1321624" cy="285059"/>
          </a:xfrm>
          <a:custGeom>
            <a:avLst/>
            <a:gdLst>
              <a:gd name="connsiteX0" fmla="*/ 1319537 w 1321624"/>
              <a:gd name="connsiteY0" fmla="*/ 105 h 285059"/>
              <a:gd name="connsiteX1" fmla="*/ 963937 w 1321624"/>
              <a:gd name="connsiteY1" fmla="*/ 76305 h 285059"/>
              <a:gd name="connsiteX2" fmla="*/ 24137 w 1321624"/>
              <a:gd name="connsiteY2" fmla="*/ 284585 h 285059"/>
              <a:gd name="connsiteX3" fmla="*/ 318777 w 1321624"/>
              <a:gd name="connsiteY3" fmla="*/ 132185 h 285059"/>
              <a:gd name="connsiteX4" fmla="*/ 760737 w 1321624"/>
              <a:gd name="connsiteY4" fmla="*/ 96625 h 285059"/>
              <a:gd name="connsiteX5" fmla="*/ 1319537 w 1321624"/>
              <a:gd name="connsiteY5" fmla="*/ 105 h 2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624" h="285059">
                <a:moveTo>
                  <a:pt x="1319537" y="105"/>
                </a:moveTo>
                <a:cubicBezTo>
                  <a:pt x="1353404" y="-3282"/>
                  <a:pt x="963937" y="76305"/>
                  <a:pt x="963937" y="76305"/>
                </a:cubicBezTo>
                <a:cubicBezTo>
                  <a:pt x="748037" y="123718"/>
                  <a:pt x="131664" y="275272"/>
                  <a:pt x="24137" y="284585"/>
                </a:cubicBezTo>
                <a:cubicBezTo>
                  <a:pt x="-83390" y="293898"/>
                  <a:pt x="196010" y="163512"/>
                  <a:pt x="318777" y="132185"/>
                </a:cubicBezTo>
                <a:cubicBezTo>
                  <a:pt x="441544" y="100858"/>
                  <a:pt x="591404" y="123718"/>
                  <a:pt x="760737" y="96625"/>
                </a:cubicBezTo>
                <a:cubicBezTo>
                  <a:pt x="930070" y="69532"/>
                  <a:pt x="1285670" y="3492"/>
                  <a:pt x="131953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37E488A5-0B6F-4F5E-BFC5-3AA108AC4356}"/>
              </a:ext>
            </a:extLst>
          </p:cNvPr>
          <p:cNvSpPr/>
          <p:nvPr/>
        </p:nvSpPr>
        <p:spPr>
          <a:xfrm>
            <a:off x="1433811" y="5298154"/>
            <a:ext cx="1700198" cy="199662"/>
          </a:xfrm>
          <a:custGeom>
            <a:avLst/>
            <a:gdLst>
              <a:gd name="connsiteX0" fmla="*/ 1680229 w 1700198"/>
              <a:gd name="connsiteY0" fmla="*/ 5366 h 199662"/>
              <a:gd name="connsiteX1" fmla="*/ 1578629 w 1700198"/>
              <a:gd name="connsiteY1" fmla="*/ 5366 h 199662"/>
              <a:gd name="connsiteX2" fmla="*/ 1126509 w 1700198"/>
              <a:gd name="connsiteY2" fmla="*/ 66326 h 199662"/>
              <a:gd name="connsiteX3" fmla="*/ 577869 w 1700198"/>
              <a:gd name="connsiteY3" fmla="*/ 101886 h 199662"/>
              <a:gd name="connsiteX4" fmla="*/ 3829 w 1700198"/>
              <a:gd name="connsiteY4" fmla="*/ 198406 h 199662"/>
              <a:gd name="connsiteX5" fmla="*/ 872509 w 1700198"/>
              <a:gd name="connsiteY5" fmla="*/ 25686 h 199662"/>
              <a:gd name="connsiteX6" fmla="*/ 1253509 w 1700198"/>
              <a:gd name="connsiteY6" fmla="*/ 25686 h 199662"/>
              <a:gd name="connsiteX7" fmla="*/ 1680229 w 1700198"/>
              <a:gd name="connsiteY7" fmla="*/ 5366 h 19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0198" h="199662">
                <a:moveTo>
                  <a:pt x="1680229" y="5366"/>
                </a:moveTo>
                <a:cubicBezTo>
                  <a:pt x="1734416" y="1979"/>
                  <a:pt x="1670916" y="-4794"/>
                  <a:pt x="1578629" y="5366"/>
                </a:cubicBezTo>
                <a:cubicBezTo>
                  <a:pt x="1486342" y="15526"/>
                  <a:pt x="1293302" y="50239"/>
                  <a:pt x="1126509" y="66326"/>
                </a:cubicBezTo>
                <a:cubicBezTo>
                  <a:pt x="959716" y="82413"/>
                  <a:pt x="764982" y="79873"/>
                  <a:pt x="577869" y="101886"/>
                </a:cubicBezTo>
                <a:cubicBezTo>
                  <a:pt x="390756" y="123899"/>
                  <a:pt x="-45278" y="211106"/>
                  <a:pt x="3829" y="198406"/>
                </a:cubicBezTo>
                <a:cubicBezTo>
                  <a:pt x="52936" y="185706"/>
                  <a:pt x="664229" y="54473"/>
                  <a:pt x="872509" y="25686"/>
                </a:cubicBezTo>
                <a:cubicBezTo>
                  <a:pt x="1080789" y="-3101"/>
                  <a:pt x="1118042" y="30766"/>
                  <a:pt x="1253509" y="25686"/>
                </a:cubicBezTo>
                <a:cubicBezTo>
                  <a:pt x="1388976" y="20606"/>
                  <a:pt x="1626042" y="8753"/>
                  <a:pt x="1680229" y="5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BA7163E4-DA23-4713-A6BF-50D5DC663889}"/>
              </a:ext>
            </a:extLst>
          </p:cNvPr>
          <p:cNvSpPr/>
          <p:nvPr/>
        </p:nvSpPr>
        <p:spPr>
          <a:xfrm>
            <a:off x="1133667" y="4683485"/>
            <a:ext cx="2343093" cy="166215"/>
          </a:xfrm>
          <a:custGeom>
            <a:avLst/>
            <a:gdLst>
              <a:gd name="connsiteX0" fmla="*/ 2275013 w 2343093"/>
              <a:gd name="connsiteY0" fmla="*/ 162835 h 166215"/>
              <a:gd name="connsiteX1" fmla="*/ 2203893 w 2343093"/>
              <a:gd name="connsiteY1" fmla="*/ 127275 h 166215"/>
              <a:gd name="connsiteX2" fmla="*/ 1284413 w 2343093"/>
              <a:gd name="connsiteY2" fmla="*/ 101875 h 166215"/>
              <a:gd name="connsiteX3" fmla="*/ 29653 w 2343093"/>
              <a:gd name="connsiteY3" fmla="*/ 51075 h 166215"/>
              <a:gd name="connsiteX4" fmla="*/ 491933 w 2343093"/>
              <a:gd name="connsiteY4" fmla="*/ 275 h 166215"/>
              <a:gd name="connsiteX5" fmla="*/ 1573973 w 2343093"/>
              <a:gd name="connsiteY5" fmla="*/ 35835 h 166215"/>
              <a:gd name="connsiteX6" fmla="*/ 2275013 w 2343093"/>
              <a:gd name="connsiteY6" fmla="*/ 162835 h 16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093" h="166215">
                <a:moveTo>
                  <a:pt x="2275013" y="162835"/>
                </a:moveTo>
                <a:cubicBezTo>
                  <a:pt x="2380000" y="178075"/>
                  <a:pt x="2368993" y="137435"/>
                  <a:pt x="2203893" y="127275"/>
                </a:cubicBezTo>
                <a:cubicBezTo>
                  <a:pt x="2038793" y="117115"/>
                  <a:pt x="1284413" y="101875"/>
                  <a:pt x="1284413" y="101875"/>
                </a:cubicBezTo>
                <a:cubicBezTo>
                  <a:pt x="922040" y="89175"/>
                  <a:pt x="161733" y="68008"/>
                  <a:pt x="29653" y="51075"/>
                </a:cubicBezTo>
                <a:cubicBezTo>
                  <a:pt x="-102427" y="34142"/>
                  <a:pt x="234546" y="2815"/>
                  <a:pt x="491933" y="275"/>
                </a:cubicBezTo>
                <a:cubicBezTo>
                  <a:pt x="749320" y="-2265"/>
                  <a:pt x="1274253" y="12975"/>
                  <a:pt x="1573973" y="35835"/>
                </a:cubicBezTo>
                <a:cubicBezTo>
                  <a:pt x="1873693" y="58695"/>
                  <a:pt x="2170026" y="147595"/>
                  <a:pt x="2275013" y="16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4A61034B-B7BC-4418-823A-CD74371F3144}"/>
              </a:ext>
            </a:extLst>
          </p:cNvPr>
          <p:cNvSpPr/>
          <p:nvPr/>
        </p:nvSpPr>
        <p:spPr>
          <a:xfrm>
            <a:off x="1386554" y="3648243"/>
            <a:ext cx="2138109" cy="725885"/>
          </a:xfrm>
          <a:custGeom>
            <a:avLst/>
            <a:gdLst>
              <a:gd name="connsiteX0" fmla="*/ 2072926 w 2138109"/>
              <a:gd name="connsiteY0" fmla="*/ 705317 h 725885"/>
              <a:gd name="connsiteX1" fmla="*/ 1884966 w 2138109"/>
              <a:gd name="connsiteY1" fmla="*/ 618957 h 725885"/>
              <a:gd name="connsiteX2" fmla="*/ 1453166 w 2138109"/>
              <a:gd name="connsiteY2" fmla="*/ 527517 h 725885"/>
              <a:gd name="connsiteX3" fmla="*/ 823246 w 2138109"/>
              <a:gd name="connsiteY3" fmla="*/ 364957 h 725885"/>
              <a:gd name="connsiteX4" fmla="*/ 286 w 2138109"/>
              <a:gd name="connsiteY4" fmla="*/ 4277 h 725885"/>
              <a:gd name="connsiteX5" fmla="*/ 747046 w 2138109"/>
              <a:gd name="connsiteY5" fmla="*/ 202397 h 725885"/>
              <a:gd name="connsiteX6" fmla="*/ 2072926 w 2138109"/>
              <a:gd name="connsiteY6" fmla="*/ 705317 h 7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109" h="725885">
                <a:moveTo>
                  <a:pt x="2072926" y="705317"/>
                </a:moveTo>
                <a:cubicBezTo>
                  <a:pt x="2262579" y="774744"/>
                  <a:pt x="1988259" y="648590"/>
                  <a:pt x="1884966" y="618957"/>
                </a:cubicBezTo>
                <a:cubicBezTo>
                  <a:pt x="1781673" y="589324"/>
                  <a:pt x="1630119" y="569850"/>
                  <a:pt x="1453166" y="527517"/>
                </a:cubicBezTo>
                <a:cubicBezTo>
                  <a:pt x="1276213" y="485184"/>
                  <a:pt x="1065393" y="452164"/>
                  <a:pt x="823246" y="364957"/>
                </a:cubicBezTo>
                <a:cubicBezTo>
                  <a:pt x="581099" y="277750"/>
                  <a:pt x="12986" y="31370"/>
                  <a:pt x="286" y="4277"/>
                </a:cubicBezTo>
                <a:cubicBezTo>
                  <a:pt x="-12414" y="-22816"/>
                  <a:pt x="399066" y="83017"/>
                  <a:pt x="747046" y="202397"/>
                </a:cubicBezTo>
                <a:cubicBezTo>
                  <a:pt x="1095026" y="321777"/>
                  <a:pt x="1883273" y="635890"/>
                  <a:pt x="2072926" y="705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54DA1F4A-016B-49ED-B73B-102B3379C7AF}"/>
              </a:ext>
            </a:extLst>
          </p:cNvPr>
          <p:cNvSpPr/>
          <p:nvPr/>
        </p:nvSpPr>
        <p:spPr>
          <a:xfrm>
            <a:off x="1954447" y="3088582"/>
            <a:ext cx="1855553" cy="924618"/>
          </a:xfrm>
          <a:custGeom>
            <a:avLst/>
            <a:gdLst>
              <a:gd name="connsiteX0" fmla="*/ 1855553 w 1855553"/>
              <a:gd name="connsiteY0" fmla="*/ 924618 h 924618"/>
              <a:gd name="connsiteX1" fmla="*/ 1703153 w 1855553"/>
              <a:gd name="connsiteY1" fmla="*/ 823018 h 924618"/>
              <a:gd name="connsiteX2" fmla="*/ 1179913 w 1855553"/>
              <a:gd name="connsiteY2" fmla="*/ 574098 h 924618"/>
              <a:gd name="connsiteX3" fmla="*/ 407753 w 1855553"/>
              <a:gd name="connsiteY3" fmla="*/ 228658 h 924618"/>
              <a:gd name="connsiteX4" fmla="*/ 1353 w 1855553"/>
              <a:gd name="connsiteY4" fmla="*/ 58 h 924618"/>
              <a:gd name="connsiteX5" fmla="*/ 534753 w 1855553"/>
              <a:gd name="connsiteY5" fmla="*/ 208338 h 924618"/>
              <a:gd name="connsiteX6" fmla="*/ 915753 w 1855553"/>
              <a:gd name="connsiteY6" fmla="*/ 401378 h 924618"/>
              <a:gd name="connsiteX7" fmla="*/ 1855553 w 1855553"/>
              <a:gd name="connsiteY7" fmla="*/ 924618 h 92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553" h="924618">
                <a:moveTo>
                  <a:pt x="1855553" y="924618"/>
                </a:moveTo>
                <a:cubicBezTo>
                  <a:pt x="1835656" y="903028"/>
                  <a:pt x="1815760" y="881438"/>
                  <a:pt x="1703153" y="823018"/>
                </a:cubicBezTo>
                <a:cubicBezTo>
                  <a:pt x="1590546" y="764598"/>
                  <a:pt x="1395813" y="673158"/>
                  <a:pt x="1179913" y="574098"/>
                </a:cubicBezTo>
                <a:cubicBezTo>
                  <a:pt x="964013" y="475038"/>
                  <a:pt x="604180" y="324331"/>
                  <a:pt x="407753" y="228658"/>
                </a:cubicBezTo>
                <a:cubicBezTo>
                  <a:pt x="211326" y="132985"/>
                  <a:pt x="-19814" y="3445"/>
                  <a:pt x="1353" y="58"/>
                </a:cubicBezTo>
                <a:cubicBezTo>
                  <a:pt x="22520" y="-3329"/>
                  <a:pt x="382353" y="141451"/>
                  <a:pt x="534753" y="208338"/>
                </a:cubicBezTo>
                <a:cubicBezTo>
                  <a:pt x="687153" y="275225"/>
                  <a:pt x="915753" y="401378"/>
                  <a:pt x="915753" y="401378"/>
                </a:cubicBezTo>
                <a:lnTo>
                  <a:pt x="1855553" y="9246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2D3A69BF-97E2-4E1A-8B84-D3E44D238499}"/>
              </a:ext>
            </a:extLst>
          </p:cNvPr>
          <p:cNvSpPr/>
          <p:nvPr/>
        </p:nvSpPr>
        <p:spPr>
          <a:xfrm>
            <a:off x="2372360" y="2491589"/>
            <a:ext cx="1468120" cy="922171"/>
          </a:xfrm>
          <a:custGeom>
            <a:avLst/>
            <a:gdLst>
              <a:gd name="connsiteX0" fmla="*/ 1468120 w 1468120"/>
              <a:gd name="connsiteY0" fmla="*/ 922171 h 922171"/>
              <a:gd name="connsiteX1" fmla="*/ 614680 w 1468120"/>
              <a:gd name="connsiteY1" fmla="*/ 434491 h 922171"/>
              <a:gd name="connsiteX2" fmla="*/ 0 w 1468120"/>
              <a:gd name="connsiteY2" fmla="*/ 2691 h 922171"/>
              <a:gd name="connsiteX3" fmla="*/ 614680 w 1468120"/>
              <a:gd name="connsiteY3" fmla="*/ 256691 h 922171"/>
              <a:gd name="connsiteX4" fmla="*/ 751840 w 1468120"/>
              <a:gd name="connsiteY4" fmla="*/ 363371 h 922171"/>
              <a:gd name="connsiteX5" fmla="*/ 1468120 w 1468120"/>
              <a:gd name="connsiteY5" fmla="*/ 922171 h 92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120" h="922171">
                <a:moveTo>
                  <a:pt x="1468120" y="922171"/>
                </a:moveTo>
                <a:cubicBezTo>
                  <a:pt x="1163743" y="754954"/>
                  <a:pt x="859367" y="587738"/>
                  <a:pt x="614680" y="434491"/>
                </a:cubicBezTo>
                <a:cubicBezTo>
                  <a:pt x="369993" y="281244"/>
                  <a:pt x="0" y="32324"/>
                  <a:pt x="0" y="2691"/>
                </a:cubicBezTo>
                <a:cubicBezTo>
                  <a:pt x="0" y="-26942"/>
                  <a:pt x="489373" y="196578"/>
                  <a:pt x="614680" y="256691"/>
                </a:cubicBezTo>
                <a:cubicBezTo>
                  <a:pt x="739987" y="316804"/>
                  <a:pt x="751840" y="363371"/>
                  <a:pt x="751840" y="363371"/>
                </a:cubicBezTo>
                <a:lnTo>
                  <a:pt x="1468120" y="922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182EA20A-4B33-4F80-8E00-1EC045F8D80B}"/>
              </a:ext>
            </a:extLst>
          </p:cNvPr>
          <p:cNvSpPr/>
          <p:nvPr/>
        </p:nvSpPr>
        <p:spPr>
          <a:xfrm>
            <a:off x="3052927" y="1842632"/>
            <a:ext cx="645166" cy="768167"/>
          </a:xfrm>
          <a:custGeom>
            <a:avLst/>
            <a:gdLst>
              <a:gd name="connsiteX0" fmla="*/ 624993 w 645166"/>
              <a:gd name="connsiteY0" fmla="*/ 743088 h 768167"/>
              <a:gd name="connsiteX1" fmla="*/ 589433 w 645166"/>
              <a:gd name="connsiteY1" fmla="*/ 666888 h 768167"/>
              <a:gd name="connsiteX2" fmla="*/ 310033 w 645166"/>
              <a:gd name="connsiteY2" fmla="*/ 372248 h 768167"/>
              <a:gd name="connsiteX3" fmla="*/ 153 w 645166"/>
              <a:gd name="connsiteY3" fmla="*/ 1408 h 768167"/>
              <a:gd name="connsiteX4" fmla="*/ 350673 w 645166"/>
              <a:gd name="connsiteY4" fmla="*/ 265568 h 768167"/>
              <a:gd name="connsiteX5" fmla="*/ 624993 w 645166"/>
              <a:gd name="connsiteY5" fmla="*/ 743088 h 76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166" h="768167">
                <a:moveTo>
                  <a:pt x="624993" y="743088"/>
                </a:moveTo>
                <a:cubicBezTo>
                  <a:pt x="664786" y="809975"/>
                  <a:pt x="641926" y="728695"/>
                  <a:pt x="589433" y="666888"/>
                </a:cubicBezTo>
                <a:cubicBezTo>
                  <a:pt x="536940" y="605081"/>
                  <a:pt x="408246" y="483161"/>
                  <a:pt x="310033" y="372248"/>
                </a:cubicBezTo>
                <a:cubicBezTo>
                  <a:pt x="211820" y="261335"/>
                  <a:pt x="-6620" y="19188"/>
                  <a:pt x="153" y="1408"/>
                </a:cubicBezTo>
                <a:cubicBezTo>
                  <a:pt x="6926" y="-16372"/>
                  <a:pt x="239760" y="137721"/>
                  <a:pt x="350673" y="265568"/>
                </a:cubicBezTo>
                <a:cubicBezTo>
                  <a:pt x="461586" y="393415"/>
                  <a:pt x="585200" y="676201"/>
                  <a:pt x="624993" y="743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C02F6C3A-0E80-429C-AABA-26370D41113F}"/>
              </a:ext>
            </a:extLst>
          </p:cNvPr>
          <p:cNvSpPr/>
          <p:nvPr/>
        </p:nvSpPr>
        <p:spPr>
          <a:xfrm>
            <a:off x="3662718" y="1293470"/>
            <a:ext cx="325504" cy="557113"/>
          </a:xfrm>
          <a:custGeom>
            <a:avLst/>
            <a:gdLst>
              <a:gd name="connsiteX0" fmla="*/ 309842 w 325504"/>
              <a:gd name="connsiteY0" fmla="*/ 474370 h 557113"/>
              <a:gd name="connsiteX1" fmla="*/ 284442 w 325504"/>
              <a:gd name="connsiteY1" fmla="*/ 418490 h 557113"/>
              <a:gd name="connsiteX2" fmla="*/ 10122 w 325504"/>
              <a:gd name="connsiteY2" fmla="*/ 7010 h 557113"/>
              <a:gd name="connsiteX3" fmla="*/ 66002 w 325504"/>
              <a:gd name="connsiteY3" fmla="*/ 169570 h 557113"/>
              <a:gd name="connsiteX4" fmla="*/ 132042 w 325504"/>
              <a:gd name="connsiteY4" fmla="*/ 306730 h 557113"/>
              <a:gd name="connsiteX5" fmla="*/ 309842 w 325504"/>
              <a:gd name="connsiteY5" fmla="*/ 550570 h 557113"/>
              <a:gd name="connsiteX6" fmla="*/ 309842 w 325504"/>
              <a:gd name="connsiteY6" fmla="*/ 474370 h 55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504" h="557113">
                <a:moveTo>
                  <a:pt x="309842" y="474370"/>
                </a:moveTo>
                <a:cubicBezTo>
                  <a:pt x="305609" y="452357"/>
                  <a:pt x="334395" y="496383"/>
                  <a:pt x="284442" y="418490"/>
                </a:cubicBezTo>
                <a:cubicBezTo>
                  <a:pt x="234489" y="340597"/>
                  <a:pt x="46529" y="48497"/>
                  <a:pt x="10122" y="7010"/>
                </a:cubicBezTo>
                <a:cubicBezTo>
                  <a:pt x="-26285" y="-34477"/>
                  <a:pt x="45682" y="119617"/>
                  <a:pt x="66002" y="169570"/>
                </a:cubicBezTo>
                <a:cubicBezTo>
                  <a:pt x="86322" y="219523"/>
                  <a:pt x="91402" y="243230"/>
                  <a:pt x="132042" y="306730"/>
                </a:cubicBezTo>
                <a:cubicBezTo>
                  <a:pt x="172682" y="370230"/>
                  <a:pt x="276822" y="520090"/>
                  <a:pt x="309842" y="550570"/>
                </a:cubicBezTo>
                <a:cubicBezTo>
                  <a:pt x="342862" y="581050"/>
                  <a:pt x="314075" y="496383"/>
                  <a:pt x="309842" y="474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7E38E58E-B4C0-48E9-AA66-0A0E6A6C01F6}"/>
              </a:ext>
            </a:extLst>
          </p:cNvPr>
          <p:cNvSpPr/>
          <p:nvPr/>
        </p:nvSpPr>
        <p:spPr>
          <a:xfrm>
            <a:off x="4412099" y="905096"/>
            <a:ext cx="256743" cy="656303"/>
          </a:xfrm>
          <a:custGeom>
            <a:avLst/>
            <a:gdLst>
              <a:gd name="connsiteX0" fmla="*/ 256421 w 256743"/>
              <a:gd name="connsiteY0" fmla="*/ 649384 h 656303"/>
              <a:gd name="connsiteX1" fmla="*/ 12581 w 256743"/>
              <a:gd name="connsiteY1" fmla="*/ 19464 h 656303"/>
              <a:gd name="connsiteX2" fmla="*/ 37981 w 256743"/>
              <a:gd name="connsiteY2" fmla="*/ 176944 h 656303"/>
              <a:gd name="connsiteX3" fmla="*/ 63381 w 256743"/>
              <a:gd name="connsiteY3" fmla="*/ 344584 h 656303"/>
              <a:gd name="connsiteX4" fmla="*/ 256421 w 256743"/>
              <a:gd name="connsiteY4" fmla="*/ 649384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3" h="656303">
                <a:moveTo>
                  <a:pt x="256421" y="649384"/>
                </a:moveTo>
                <a:cubicBezTo>
                  <a:pt x="247954" y="595197"/>
                  <a:pt x="48988" y="98204"/>
                  <a:pt x="12581" y="19464"/>
                </a:cubicBezTo>
                <a:cubicBezTo>
                  <a:pt x="-23826" y="-59276"/>
                  <a:pt x="29514" y="122757"/>
                  <a:pt x="37981" y="176944"/>
                </a:cubicBezTo>
                <a:cubicBezTo>
                  <a:pt x="46448" y="231131"/>
                  <a:pt x="22741" y="264997"/>
                  <a:pt x="63381" y="344584"/>
                </a:cubicBezTo>
                <a:cubicBezTo>
                  <a:pt x="104021" y="424171"/>
                  <a:pt x="264888" y="703571"/>
                  <a:pt x="256421" y="649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07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hidden="1">
            <a:extLst>
              <a:ext uri="{FF2B5EF4-FFF2-40B4-BE49-F238E27FC236}">
                <a16:creationId xmlns:a16="http://schemas.microsoft.com/office/drawing/2014/main" id="{E0566FE4-79CE-488E-AB2B-318CD21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800100"/>
            <a:ext cx="8001000" cy="80010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E5413B3-CADA-43FD-BF4D-D70118D46690}"/>
              </a:ext>
            </a:extLst>
          </p:cNvPr>
          <p:cNvSpPr/>
          <p:nvPr/>
        </p:nvSpPr>
        <p:spPr>
          <a:xfrm>
            <a:off x="4456927" y="2829944"/>
            <a:ext cx="328515" cy="119631"/>
          </a:xfrm>
          <a:custGeom>
            <a:avLst/>
            <a:gdLst>
              <a:gd name="connsiteX0" fmla="*/ 773 w 328515"/>
              <a:gd name="connsiteY0" fmla="*/ 118044 h 119631"/>
              <a:gd name="connsiteX1" fmla="*/ 65861 w 328515"/>
              <a:gd name="connsiteY1" fmla="*/ 79944 h 119631"/>
              <a:gd name="connsiteX2" fmla="*/ 149998 w 328515"/>
              <a:gd name="connsiteY2" fmla="*/ 24381 h 119631"/>
              <a:gd name="connsiteX3" fmla="*/ 223023 w 328515"/>
              <a:gd name="connsiteY3" fmla="*/ 30731 h 119631"/>
              <a:gd name="connsiteX4" fmla="*/ 326211 w 328515"/>
              <a:gd name="connsiteY4" fmla="*/ 84706 h 119631"/>
              <a:gd name="connsiteX5" fmla="*/ 286523 w 328515"/>
              <a:gd name="connsiteY5" fmla="*/ 45019 h 119631"/>
              <a:gd name="connsiteX6" fmla="*/ 192861 w 328515"/>
              <a:gd name="connsiteY6" fmla="*/ 569 h 119631"/>
              <a:gd name="connsiteX7" fmla="*/ 110311 w 328515"/>
              <a:gd name="connsiteY7" fmla="*/ 25969 h 119631"/>
              <a:gd name="connsiteX8" fmla="*/ 773 w 328515"/>
              <a:gd name="connsiteY8" fmla="*/ 118044 h 1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515" h="119631">
                <a:moveTo>
                  <a:pt x="773" y="118044"/>
                </a:moveTo>
                <a:cubicBezTo>
                  <a:pt x="-6635" y="127040"/>
                  <a:pt x="40990" y="95554"/>
                  <a:pt x="65861" y="79944"/>
                </a:cubicBezTo>
                <a:cubicBezTo>
                  <a:pt x="90732" y="64334"/>
                  <a:pt x="123804" y="32583"/>
                  <a:pt x="149998" y="24381"/>
                </a:cubicBezTo>
                <a:cubicBezTo>
                  <a:pt x="176192" y="16179"/>
                  <a:pt x="193654" y="20677"/>
                  <a:pt x="223023" y="30731"/>
                </a:cubicBezTo>
                <a:cubicBezTo>
                  <a:pt x="252392" y="40785"/>
                  <a:pt x="315628" y="82325"/>
                  <a:pt x="326211" y="84706"/>
                </a:cubicBezTo>
                <a:cubicBezTo>
                  <a:pt x="336794" y="87087"/>
                  <a:pt x="308748" y="59042"/>
                  <a:pt x="286523" y="45019"/>
                </a:cubicBezTo>
                <a:cubicBezTo>
                  <a:pt x="264298" y="30996"/>
                  <a:pt x="222230" y="3744"/>
                  <a:pt x="192861" y="569"/>
                </a:cubicBezTo>
                <a:cubicBezTo>
                  <a:pt x="163492" y="-2606"/>
                  <a:pt x="139151" y="7713"/>
                  <a:pt x="110311" y="25969"/>
                </a:cubicBezTo>
                <a:cubicBezTo>
                  <a:pt x="81471" y="44225"/>
                  <a:pt x="8181" y="109048"/>
                  <a:pt x="773" y="11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64ED57E-85A0-45F1-9614-5AB8A28AE24E}"/>
              </a:ext>
            </a:extLst>
          </p:cNvPr>
          <p:cNvSpPr/>
          <p:nvPr/>
        </p:nvSpPr>
        <p:spPr>
          <a:xfrm>
            <a:off x="4377671" y="2894072"/>
            <a:ext cx="177025" cy="136469"/>
          </a:xfrm>
          <a:custGeom>
            <a:avLst/>
            <a:gdLst>
              <a:gd name="connsiteX0" fmla="*/ 654 w 177025"/>
              <a:gd name="connsiteY0" fmla="*/ 136466 h 136469"/>
              <a:gd name="connsiteX1" fmla="*/ 64154 w 177025"/>
              <a:gd name="connsiteY1" fmla="*/ 104716 h 136469"/>
              <a:gd name="connsiteX2" fmla="*/ 172104 w 177025"/>
              <a:gd name="connsiteY2" fmla="*/ 4703 h 136469"/>
              <a:gd name="connsiteX3" fmla="*/ 156229 w 177025"/>
              <a:gd name="connsiteY3" fmla="*/ 18991 h 136469"/>
              <a:gd name="connsiteX4" fmla="*/ 134004 w 177025"/>
              <a:gd name="connsiteY4" fmla="*/ 42803 h 136469"/>
              <a:gd name="connsiteX5" fmla="*/ 102254 w 177025"/>
              <a:gd name="connsiteY5" fmla="*/ 106303 h 136469"/>
              <a:gd name="connsiteX6" fmla="*/ 654 w 177025"/>
              <a:gd name="connsiteY6" fmla="*/ 136466 h 1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5" h="136469">
                <a:moveTo>
                  <a:pt x="654" y="136466"/>
                </a:moveTo>
                <a:cubicBezTo>
                  <a:pt x="-5696" y="136202"/>
                  <a:pt x="35579" y="126676"/>
                  <a:pt x="64154" y="104716"/>
                </a:cubicBezTo>
                <a:cubicBezTo>
                  <a:pt x="92729" y="82756"/>
                  <a:pt x="156758" y="18990"/>
                  <a:pt x="172104" y="4703"/>
                </a:cubicBezTo>
                <a:cubicBezTo>
                  <a:pt x="187450" y="-9585"/>
                  <a:pt x="162579" y="12641"/>
                  <a:pt x="156229" y="18991"/>
                </a:cubicBezTo>
                <a:cubicBezTo>
                  <a:pt x="149879" y="25341"/>
                  <a:pt x="143000" y="28251"/>
                  <a:pt x="134004" y="42803"/>
                </a:cubicBezTo>
                <a:cubicBezTo>
                  <a:pt x="125008" y="57355"/>
                  <a:pt x="119717" y="89899"/>
                  <a:pt x="102254" y="106303"/>
                </a:cubicBezTo>
                <a:cubicBezTo>
                  <a:pt x="84792" y="122707"/>
                  <a:pt x="7004" y="136730"/>
                  <a:pt x="654" y="136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18E7D1-359F-4C21-BDA8-66EB5E380224}"/>
              </a:ext>
            </a:extLst>
          </p:cNvPr>
          <p:cNvSpPr/>
          <p:nvPr/>
        </p:nvSpPr>
        <p:spPr>
          <a:xfrm>
            <a:off x="4393900" y="2872668"/>
            <a:ext cx="424402" cy="143756"/>
          </a:xfrm>
          <a:custGeom>
            <a:avLst/>
            <a:gdLst>
              <a:gd name="connsiteX0" fmla="*/ 300 w 424402"/>
              <a:gd name="connsiteY0" fmla="*/ 143582 h 143756"/>
              <a:gd name="connsiteX1" fmla="*/ 82850 w 424402"/>
              <a:gd name="connsiteY1" fmla="*/ 102307 h 143756"/>
              <a:gd name="connsiteX2" fmla="*/ 130475 w 424402"/>
              <a:gd name="connsiteY2" fmla="*/ 48332 h 143756"/>
              <a:gd name="connsiteX3" fmla="*/ 219375 w 424402"/>
              <a:gd name="connsiteY3" fmla="*/ 2295 h 143756"/>
              <a:gd name="connsiteX4" fmla="*/ 274938 w 424402"/>
              <a:gd name="connsiteY4" fmla="*/ 10232 h 143756"/>
              <a:gd name="connsiteX5" fmla="*/ 376538 w 424402"/>
              <a:gd name="connsiteY5" fmla="*/ 38807 h 143756"/>
              <a:gd name="connsiteX6" fmla="*/ 424163 w 424402"/>
              <a:gd name="connsiteY6" fmla="*/ 89607 h 143756"/>
              <a:gd name="connsiteX7" fmla="*/ 392413 w 424402"/>
              <a:gd name="connsiteY7" fmla="*/ 62620 h 143756"/>
              <a:gd name="connsiteX8" fmla="*/ 336850 w 424402"/>
              <a:gd name="connsiteY8" fmla="*/ 43570 h 143756"/>
              <a:gd name="connsiteX9" fmla="*/ 254300 w 424402"/>
              <a:gd name="connsiteY9" fmla="*/ 14995 h 143756"/>
              <a:gd name="connsiteX10" fmla="*/ 160638 w 424402"/>
              <a:gd name="connsiteY10" fmla="*/ 35632 h 143756"/>
              <a:gd name="connsiteX11" fmla="*/ 114600 w 424402"/>
              <a:gd name="connsiteY11" fmla="*/ 86432 h 143756"/>
              <a:gd name="connsiteX12" fmla="*/ 300 w 424402"/>
              <a:gd name="connsiteY12" fmla="*/ 143582 h 14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402" h="143756">
                <a:moveTo>
                  <a:pt x="300" y="143582"/>
                </a:moveTo>
                <a:cubicBezTo>
                  <a:pt x="-4992" y="146228"/>
                  <a:pt x="61154" y="118182"/>
                  <a:pt x="82850" y="102307"/>
                </a:cubicBezTo>
                <a:cubicBezTo>
                  <a:pt x="104546" y="86432"/>
                  <a:pt x="107721" y="65001"/>
                  <a:pt x="130475" y="48332"/>
                </a:cubicBezTo>
                <a:cubicBezTo>
                  <a:pt x="153229" y="31663"/>
                  <a:pt x="195298" y="8645"/>
                  <a:pt x="219375" y="2295"/>
                </a:cubicBezTo>
                <a:cubicBezTo>
                  <a:pt x="243452" y="-4055"/>
                  <a:pt x="248744" y="4147"/>
                  <a:pt x="274938" y="10232"/>
                </a:cubicBezTo>
                <a:cubicBezTo>
                  <a:pt x="301132" y="16317"/>
                  <a:pt x="351667" y="25578"/>
                  <a:pt x="376538" y="38807"/>
                </a:cubicBezTo>
                <a:cubicBezTo>
                  <a:pt x="401409" y="52036"/>
                  <a:pt x="421517" y="85638"/>
                  <a:pt x="424163" y="89607"/>
                </a:cubicBezTo>
                <a:cubicBezTo>
                  <a:pt x="426809" y="93576"/>
                  <a:pt x="406965" y="70293"/>
                  <a:pt x="392413" y="62620"/>
                </a:cubicBezTo>
                <a:cubicBezTo>
                  <a:pt x="377861" y="54947"/>
                  <a:pt x="336850" y="43570"/>
                  <a:pt x="336850" y="43570"/>
                </a:cubicBezTo>
                <a:cubicBezTo>
                  <a:pt x="313831" y="35633"/>
                  <a:pt x="283669" y="16318"/>
                  <a:pt x="254300" y="14995"/>
                </a:cubicBezTo>
                <a:cubicBezTo>
                  <a:pt x="224931" y="13672"/>
                  <a:pt x="183921" y="23726"/>
                  <a:pt x="160638" y="35632"/>
                </a:cubicBezTo>
                <a:cubicBezTo>
                  <a:pt x="137355" y="47538"/>
                  <a:pt x="141587" y="67911"/>
                  <a:pt x="114600" y="86432"/>
                </a:cubicBezTo>
                <a:cubicBezTo>
                  <a:pt x="87613" y="104953"/>
                  <a:pt x="5592" y="140936"/>
                  <a:pt x="300" y="14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FF942A2-F6A0-419A-88FD-DE1943BE41CF}"/>
              </a:ext>
            </a:extLst>
          </p:cNvPr>
          <p:cNvSpPr/>
          <p:nvPr/>
        </p:nvSpPr>
        <p:spPr>
          <a:xfrm>
            <a:off x="4630735" y="2880619"/>
            <a:ext cx="170983" cy="85319"/>
          </a:xfrm>
          <a:custGeom>
            <a:avLst/>
            <a:gdLst>
              <a:gd name="connsiteX0" fmla="*/ 3 w 170983"/>
              <a:gd name="connsiteY0" fmla="*/ 694 h 85319"/>
              <a:gd name="connsiteX1" fmla="*/ 84140 w 170983"/>
              <a:gd name="connsiteY1" fmla="*/ 13394 h 85319"/>
              <a:gd name="connsiteX2" fmla="*/ 158753 w 170983"/>
              <a:gd name="connsiteY2" fmla="*/ 54669 h 85319"/>
              <a:gd name="connsiteX3" fmla="*/ 165103 w 170983"/>
              <a:gd name="connsiteY3" fmla="*/ 73719 h 85319"/>
              <a:gd name="connsiteX4" fmla="*/ 100015 w 170983"/>
              <a:gd name="connsiteY4" fmla="*/ 84831 h 85319"/>
              <a:gd name="connsiteX5" fmla="*/ 100015 w 170983"/>
              <a:gd name="connsiteY5" fmla="*/ 57844 h 85319"/>
              <a:gd name="connsiteX6" fmla="*/ 80965 w 170983"/>
              <a:gd name="connsiteY6" fmla="*/ 30856 h 85319"/>
              <a:gd name="connsiteX7" fmla="*/ 3 w 170983"/>
              <a:gd name="connsiteY7" fmla="*/ 694 h 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83" h="85319">
                <a:moveTo>
                  <a:pt x="3" y="694"/>
                </a:moveTo>
                <a:cubicBezTo>
                  <a:pt x="532" y="-2216"/>
                  <a:pt x="57682" y="4398"/>
                  <a:pt x="84140" y="13394"/>
                </a:cubicBezTo>
                <a:cubicBezTo>
                  <a:pt x="110598" y="22390"/>
                  <a:pt x="145259" y="44615"/>
                  <a:pt x="158753" y="54669"/>
                </a:cubicBezTo>
                <a:cubicBezTo>
                  <a:pt x="172247" y="64723"/>
                  <a:pt x="174893" y="68692"/>
                  <a:pt x="165103" y="73719"/>
                </a:cubicBezTo>
                <a:cubicBezTo>
                  <a:pt x="155313" y="78746"/>
                  <a:pt x="110863" y="87477"/>
                  <a:pt x="100015" y="84831"/>
                </a:cubicBezTo>
                <a:cubicBezTo>
                  <a:pt x="89167" y="82185"/>
                  <a:pt x="103190" y="66840"/>
                  <a:pt x="100015" y="57844"/>
                </a:cubicBezTo>
                <a:cubicBezTo>
                  <a:pt x="96840" y="48848"/>
                  <a:pt x="92871" y="38793"/>
                  <a:pt x="80965" y="30856"/>
                </a:cubicBezTo>
                <a:cubicBezTo>
                  <a:pt x="69059" y="22919"/>
                  <a:pt x="-526" y="3604"/>
                  <a:pt x="3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5BD973-F64B-4AAC-AA0F-6971B2B6C654}"/>
              </a:ext>
            </a:extLst>
          </p:cNvPr>
          <p:cNvSpPr/>
          <p:nvPr/>
        </p:nvSpPr>
        <p:spPr>
          <a:xfrm>
            <a:off x="4381299" y="2922378"/>
            <a:ext cx="273527" cy="127254"/>
          </a:xfrm>
          <a:custGeom>
            <a:avLst/>
            <a:gdLst>
              <a:gd name="connsiteX0" fmla="*/ 155776 w 273527"/>
              <a:gd name="connsiteY0" fmla="*/ 210 h 127254"/>
              <a:gd name="connsiteX1" fmla="*/ 136726 w 273527"/>
              <a:gd name="connsiteY1" fmla="*/ 55772 h 127254"/>
              <a:gd name="connsiteX2" fmla="*/ 151014 w 273527"/>
              <a:gd name="connsiteY2" fmla="*/ 77997 h 127254"/>
              <a:gd name="connsiteX3" fmla="*/ 273251 w 273527"/>
              <a:gd name="connsiteY3" fmla="*/ 76410 h 127254"/>
              <a:gd name="connsiteX4" fmla="*/ 182764 w 273527"/>
              <a:gd name="connsiteY4" fmla="*/ 79585 h 127254"/>
              <a:gd name="connsiteX5" fmla="*/ 131964 w 273527"/>
              <a:gd name="connsiteY5" fmla="*/ 95460 h 127254"/>
              <a:gd name="connsiteX6" fmla="*/ 58939 w 273527"/>
              <a:gd name="connsiteY6" fmla="*/ 104985 h 127254"/>
              <a:gd name="connsiteX7" fmla="*/ 201 w 273527"/>
              <a:gd name="connsiteY7" fmla="*/ 127210 h 127254"/>
              <a:gd name="connsiteX8" fmla="*/ 41476 w 273527"/>
              <a:gd name="connsiteY8" fmla="*/ 109747 h 127254"/>
              <a:gd name="connsiteX9" fmla="*/ 89101 w 273527"/>
              <a:gd name="connsiteY9" fmla="*/ 77997 h 127254"/>
              <a:gd name="connsiteX10" fmla="*/ 155776 w 273527"/>
              <a:gd name="connsiteY10" fmla="*/ 210 h 12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527" h="127254">
                <a:moveTo>
                  <a:pt x="155776" y="210"/>
                </a:moveTo>
                <a:cubicBezTo>
                  <a:pt x="163713" y="-3494"/>
                  <a:pt x="137520" y="42808"/>
                  <a:pt x="136726" y="55772"/>
                </a:cubicBezTo>
                <a:cubicBezTo>
                  <a:pt x="135932" y="68736"/>
                  <a:pt x="128260" y="74557"/>
                  <a:pt x="151014" y="77997"/>
                </a:cubicBezTo>
                <a:cubicBezTo>
                  <a:pt x="173768" y="81437"/>
                  <a:pt x="273251" y="76410"/>
                  <a:pt x="273251" y="76410"/>
                </a:cubicBezTo>
                <a:cubicBezTo>
                  <a:pt x="278543" y="76675"/>
                  <a:pt x="206312" y="76410"/>
                  <a:pt x="182764" y="79585"/>
                </a:cubicBezTo>
                <a:cubicBezTo>
                  <a:pt x="159216" y="82760"/>
                  <a:pt x="152601" y="91227"/>
                  <a:pt x="131964" y="95460"/>
                </a:cubicBezTo>
                <a:cubicBezTo>
                  <a:pt x="111327" y="99693"/>
                  <a:pt x="80899" y="99693"/>
                  <a:pt x="58939" y="104985"/>
                </a:cubicBezTo>
                <a:cubicBezTo>
                  <a:pt x="36979" y="110277"/>
                  <a:pt x="3111" y="126416"/>
                  <a:pt x="201" y="127210"/>
                </a:cubicBezTo>
                <a:cubicBezTo>
                  <a:pt x="-2709" y="128004"/>
                  <a:pt x="26659" y="117949"/>
                  <a:pt x="41476" y="109747"/>
                </a:cubicBezTo>
                <a:cubicBezTo>
                  <a:pt x="56293" y="101545"/>
                  <a:pt x="72961" y="92285"/>
                  <a:pt x="89101" y="77997"/>
                </a:cubicBezTo>
                <a:cubicBezTo>
                  <a:pt x="105241" y="63710"/>
                  <a:pt x="147839" y="3914"/>
                  <a:pt x="15577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068DFBB-036C-4EFA-9E90-DEA136803371}"/>
              </a:ext>
            </a:extLst>
          </p:cNvPr>
          <p:cNvSpPr/>
          <p:nvPr/>
        </p:nvSpPr>
        <p:spPr>
          <a:xfrm>
            <a:off x="4522379" y="2954129"/>
            <a:ext cx="226746" cy="55771"/>
          </a:xfrm>
          <a:custGeom>
            <a:avLst/>
            <a:gdLst>
              <a:gd name="connsiteX0" fmla="*/ 409 w 226746"/>
              <a:gd name="connsiteY0" fmla="*/ 55771 h 55771"/>
              <a:gd name="connsiteX1" fmla="*/ 98834 w 226746"/>
              <a:gd name="connsiteY1" fmla="*/ 46246 h 55771"/>
              <a:gd name="connsiteX2" fmla="*/ 141696 w 226746"/>
              <a:gd name="connsiteY2" fmla="*/ 38309 h 55771"/>
              <a:gd name="connsiteX3" fmla="*/ 225834 w 226746"/>
              <a:gd name="connsiteY3" fmla="*/ 209 h 55771"/>
              <a:gd name="connsiteX4" fmla="*/ 184559 w 226746"/>
              <a:gd name="connsiteY4" fmla="*/ 24021 h 55771"/>
              <a:gd name="connsiteX5" fmla="*/ 155984 w 226746"/>
              <a:gd name="connsiteY5" fmla="*/ 46246 h 55771"/>
              <a:gd name="connsiteX6" fmla="*/ 140109 w 226746"/>
              <a:gd name="connsiteY6" fmla="*/ 46246 h 55771"/>
              <a:gd name="connsiteX7" fmla="*/ 409 w 226746"/>
              <a:gd name="connsiteY7" fmla="*/ 55771 h 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746" h="55771">
                <a:moveTo>
                  <a:pt x="409" y="55771"/>
                </a:moveTo>
                <a:cubicBezTo>
                  <a:pt x="-6470" y="55771"/>
                  <a:pt x="75286" y="49156"/>
                  <a:pt x="98834" y="46246"/>
                </a:cubicBezTo>
                <a:cubicBezTo>
                  <a:pt x="122382" y="43336"/>
                  <a:pt x="120529" y="45982"/>
                  <a:pt x="141696" y="38309"/>
                </a:cubicBezTo>
                <a:cubicBezTo>
                  <a:pt x="162863" y="30636"/>
                  <a:pt x="218690" y="2590"/>
                  <a:pt x="225834" y="209"/>
                </a:cubicBezTo>
                <a:cubicBezTo>
                  <a:pt x="232978" y="-2172"/>
                  <a:pt x="196201" y="16348"/>
                  <a:pt x="184559" y="24021"/>
                </a:cubicBezTo>
                <a:cubicBezTo>
                  <a:pt x="172917" y="31694"/>
                  <a:pt x="163392" y="42542"/>
                  <a:pt x="155984" y="46246"/>
                </a:cubicBezTo>
                <a:cubicBezTo>
                  <a:pt x="148576" y="49950"/>
                  <a:pt x="164451" y="43600"/>
                  <a:pt x="140109" y="46246"/>
                </a:cubicBezTo>
                <a:cubicBezTo>
                  <a:pt x="115767" y="48892"/>
                  <a:pt x="7288" y="55771"/>
                  <a:pt x="409" y="55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CD92C3B-0E17-43DA-857A-29BB8F6E0514}"/>
              </a:ext>
            </a:extLst>
          </p:cNvPr>
          <p:cNvSpPr/>
          <p:nvPr/>
        </p:nvSpPr>
        <p:spPr>
          <a:xfrm>
            <a:off x="4521990" y="2878188"/>
            <a:ext cx="161885" cy="120195"/>
          </a:xfrm>
          <a:custGeom>
            <a:avLst/>
            <a:gdLst>
              <a:gd name="connsiteX0" fmla="*/ 119860 w 161885"/>
              <a:gd name="connsiteY0" fmla="*/ 1537 h 120195"/>
              <a:gd name="connsiteX1" fmla="*/ 161135 w 161885"/>
              <a:gd name="connsiteY1" fmla="*/ 44400 h 120195"/>
              <a:gd name="connsiteX2" fmla="*/ 142085 w 161885"/>
              <a:gd name="connsiteY2" fmla="*/ 103137 h 120195"/>
              <a:gd name="connsiteX3" fmla="*/ 88110 w 161885"/>
              <a:gd name="connsiteY3" fmla="*/ 119012 h 120195"/>
              <a:gd name="connsiteX4" fmla="*/ 50010 w 161885"/>
              <a:gd name="connsiteY4" fmla="*/ 115837 h 120195"/>
              <a:gd name="connsiteX5" fmla="*/ 32548 w 161885"/>
              <a:gd name="connsiteY5" fmla="*/ 90437 h 120195"/>
              <a:gd name="connsiteX6" fmla="*/ 2385 w 161885"/>
              <a:gd name="connsiteY6" fmla="*/ 60275 h 120195"/>
              <a:gd name="connsiteX7" fmla="*/ 8735 w 161885"/>
              <a:gd name="connsiteY7" fmla="*/ 49162 h 120195"/>
              <a:gd name="connsiteX8" fmla="*/ 62710 w 161885"/>
              <a:gd name="connsiteY8" fmla="*/ 12650 h 120195"/>
              <a:gd name="connsiteX9" fmla="*/ 119860 w 161885"/>
              <a:gd name="connsiteY9" fmla="*/ 1537 h 1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885" h="120195">
                <a:moveTo>
                  <a:pt x="119860" y="1537"/>
                </a:moveTo>
                <a:cubicBezTo>
                  <a:pt x="136264" y="6829"/>
                  <a:pt x="157431" y="27467"/>
                  <a:pt x="161135" y="44400"/>
                </a:cubicBezTo>
                <a:cubicBezTo>
                  <a:pt x="164839" y="61333"/>
                  <a:pt x="154256" y="90702"/>
                  <a:pt x="142085" y="103137"/>
                </a:cubicBezTo>
                <a:cubicBezTo>
                  <a:pt x="129914" y="115572"/>
                  <a:pt x="103456" y="116895"/>
                  <a:pt x="88110" y="119012"/>
                </a:cubicBezTo>
                <a:cubicBezTo>
                  <a:pt x="72764" y="121129"/>
                  <a:pt x="59270" y="120599"/>
                  <a:pt x="50010" y="115837"/>
                </a:cubicBezTo>
                <a:cubicBezTo>
                  <a:pt x="40750" y="111075"/>
                  <a:pt x="40485" y="99697"/>
                  <a:pt x="32548" y="90437"/>
                </a:cubicBezTo>
                <a:cubicBezTo>
                  <a:pt x="24611" y="81177"/>
                  <a:pt x="6354" y="67154"/>
                  <a:pt x="2385" y="60275"/>
                </a:cubicBezTo>
                <a:cubicBezTo>
                  <a:pt x="-1584" y="53396"/>
                  <a:pt x="-1319" y="57099"/>
                  <a:pt x="8735" y="49162"/>
                </a:cubicBezTo>
                <a:cubicBezTo>
                  <a:pt x="18789" y="41225"/>
                  <a:pt x="48687" y="19529"/>
                  <a:pt x="62710" y="12650"/>
                </a:cubicBezTo>
                <a:cubicBezTo>
                  <a:pt x="76733" y="5771"/>
                  <a:pt x="103456" y="-3755"/>
                  <a:pt x="119860" y="15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23A18D7-4930-4EF0-B10F-47EF7AD62A89}"/>
              </a:ext>
            </a:extLst>
          </p:cNvPr>
          <p:cNvSpPr/>
          <p:nvPr/>
        </p:nvSpPr>
        <p:spPr>
          <a:xfrm>
            <a:off x="4591051" y="29051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FB10F0DB-53AC-4CF4-AF33-947BA4A0D525}"/>
              </a:ext>
            </a:extLst>
          </p:cNvPr>
          <p:cNvSpPr/>
          <p:nvPr/>
        </p:nvSpPr>
        <p:spPr>
          <a:xfrm>
            <a:off x="4516412" y="2974866"/>
            <a:ext cx="301774" cy="66721"/>
          </a:xfrm>
          <a:custGeom>
            <a:avLst/>
            <a:gdLst>
              <a:gd name="connsiteX0" fmla="*/ 301651 w 301774"/>
              <a:gd name="connsiteY0" fmla="*/ 41384 h 66721"/>
              <a:gd name="connsiteX1" fmla="*/ 254026 w 301774"/>
              <a:gd name="connsiteY1" fmla="*/ 109 h 66721"/>
              <a:gd name="connsiteX2" fmla="*/ 196876 w 301774"/>
              <a:gd name="connsiteY2" fmla="*/ 30272 h 66721"/>
              <a:gd name="connsiteX3" fmla="*/ 138138 w 301774"/>
              <a:gd name="connsiteY3" fmla="*/ 58847 h 66721"/>
              <a:gd name="connsiteX4" fmla="*/ 26 w 301774"/>
              <a:gd name="connsiteY4" fmla="*/ 62022 h 66721"/>
              <a:gd name="connsiteX5" fmla="*/ 127026 w 301774"/>
              <a:gd name="connsiteY5" fmla="*/ 65197 h 66721"/>
              <a:gd name="connsiteX6" fmla="*/ 192113 w 301774"/>
              <a:gd name="connsiteY6" fmla="*/ 62022 h 66721"/>
              <a:gd name="connsiteX7" fmla="*/ 239738 w 301774"/>
              <a:gd name="connsiteY7" fmla="*/ 15984 h 66721"/>
              <a:gd name="connsiteX8" fmla="*/ 301651 w 301774"/>
              <a:gd name="connsiteY8" fmla="*/ 41384 h 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74" h="66721">
                <a:moveTo>
                  <a:pt x="301651" y="41384"/>
                </a:moveTo>
                <a:cubicBezTo>
                  <a:pt x="304032" y="38738"/>
                  <a:pt x="271488" y="1961"/>
                  <a:pt x="254026" y="109"/>
                </a:cubicBezTo>
                <a:cubicBezTo>
                  <a:pt x="236564" y="-1743"/>
                  <a:pt x="216191" y="20482"/>
                  <a:pt x="196876" y="30272"/>
                </a:cubicBezTo>
                <a:cubicBezTo>
                  <a:pt x="177561" y="40062"/>
                  <a:pt x="170946" y="53555"/>
                  <a:pt x="138138" y="58847"/>
                </a:cubicBezTo>
                <a:cubicBezTo>
                  <a:pt x="105330" y="64139"/>
                  <a:pt x="1878" y="60964"/>
                  <a:pt x="26" y="62022"/>
                </a:cubicBezTo>
                <a:cubicBezTo>
                  <a:pt x="-1826" y="63080"/>
                  <a:pt x="95012" y="65197"/>
                  <a:pt x="127026" y="65197"/>
                </a:cubicBezTo>
                <a:cubicBezTo>
                  <a:pt x="159040" y="65197"/>
                  <a:pt x="173328" y="70224"/>
                  <a:pt x="192113" y="62022"/>
                </a:cubicBezTo>
                <a:cubicBezTo>
                  <a:pt x="210898" y="53820"/>
                  <a:pt x="224392" y="21276"/>
                  <a:pt x="239738" y="15984"/>
                </a:cubicBezTo>
                <a:cubicBezTo>
                  <a:pt x="255084" y="10692"/>
                  <a:pt x="299270" y="44030"/>
                  <a:pt x="301651" y="4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E22AC1D-1CED-4967-BC83-115DD48745FF}"/>
              </a:ext>
            </a:extLst>
          </p:cNvPr>
          <p:cNvSpPr/>
          <p:nvPr/>
        </p:nvSpPr>
        <p:spPr>
          <a:xfrm>
            <a:off x="4486275" y="3003542"/>
            <a:ext cx="322606" cy="92126"/>
          </a:xfrm>
          <a:custGeom>
            <a:avLst/>
            <a:gdLst>
              <a:gd name="connsiteX0" fmla="*/ 0 w 322606"/>
              <a:gd name="connsiteY0" fmla="*/ 69858 h 92126"/>
              <a:gd name="connsiteX1" fmla="*/ 141288 w 322606"/>
              <a:gd name="connsiteY1" fmla="*/ 92083 h 92126"/>
              <a:gd name="connsiteX2" fmla="*/ 198438 w 322606"/>
              <a:gd name="connsiteY2" fmla="*/ 73033 h 92126"/>
              <a:gd name="connsiteX3" fmla="*/ 322263 w 322606"/>
              <a:gd name="connsiteY3" fmla="*/ 8 h 92126"/>
              <a:gd name="connsiteX4" fmla="*/ 233363 w 322606"/>
              <a:gd name="connsiteY4" fmla="*/ 68271 h 92126"/>
              <a:gd name="connsiteX5" fmla="*/ 173038 w 322606"/>
              <a:gd name="connsiteY5" fmla="*/ 69858 h 92126"/>
              <a:gd name="connsiteX6" fmla="*/ 177800 w 322606"/>
              <a:gd name="connsiteY6" fmla="*/ 73033 h 92126"/>
              <a:gd name="connsiteX7" fmla="*/ 127000 w 322606"/>
              <a:gd name="connsiteY7" fmla="*/ 73033 h 92126"/>
              <a:gd name="connsiteX8" fmla="*/ 0 w 322606"/>
              <a:gd name="connsiteY8" fmla="*/ 69858 h 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606" h="92126">
                <a:moveTo>
                  <a:pt x="0" y="69858"/>
                </a:moveTo>
                <a:cubicBezTo>
                  <a:pt x="54107" y="80706"/>
                  <a:pt x="108215" y="91554"/>
                  <a:pt x="141288" y="92083"/>
                </a:cubicBezTo>
                <a:cubicBezTo>
                  <a:pt x="174361" y="92612"/>
                  <a:pt x="168276" y="88379"/>
                  <a:pt x="198438" y="73033"/>
                </a:cubicBezTo>
                <a:cubicBezTo>
                  <a:pt x="228601" y="57687"/>
                  <a:pt x="316442" y="802"/>
                  <a:pt x="322263" y="8"/>
                </a:cubicBezTo>
                <a:cubicBezTo>
                  <a:pt x="328084" y="-786"/>
                  <a:pt x="258234" y="56629"/>
                  <a:pt x="233363" y="68271"/>
                </a:cubicBezTo>
                <a:cubicBezTo>
                  <a:pt x="208492" y="79913"/>
                  <a:pt x="182299" y="69064"/>
                  <a:pt x="173038" y="69858"/>
                </a:cubicBezTo>
                <a:cubicBezTo>
                  <a:pt x="163778" y="70652"/>
                  <a:pt x="185473" y="72504"/>
                  <a:pt x="177800" y="73033"/>
                </a:cubicBezTo>
                <a:cubicBezTo>
                  <a:pt x="170127" y="73562"/>
                  <a:pt x="127000" y="73033"/>
                  <a:pt x="127000" y="73033"/>
                </a:cubicBezTo>
                <a:lnTo>
                  <a:pt x="0" y="698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149D827-E2AC-47A9-8661-E0D585108010}"/>
              </a:ext>
            </a:extLst>
          </p:cNvPr>
          <p:cNvSpPr/>
          <p:nvPr/>
        </p:nvSpPr>
        <p:spPr>
          <a:xfrm>
            <a:off x="5094095" y="2702732"/>
            <a:ext cx="274062" cy="185390"/>
          </a:xfrm>
          <a:custGeom>
            <a:avLst/>
            <a:gdLst>
              <a:gd name="connsiteX0" fmla="*/ 193 w 274062"/>
              <a:gd name="connsiteY0" fmla="*/ 184931 h 185390"/>
              <a:gd name="connsiteX1" fmla="*/ 39880 w 274062"/>
              <a:gd name="connsiteY1" fmla="*/ 86506 h 185390"/>
              <a:gd name="connsiteX2" fmla="*/ 103380 w 274062"/>
              <a:gd name="connsiteY2" fmla="*/ 19831 h 185390"/>
              <a:gd name="connsiteX3" fmla="*/ 146243 w 274062"/>
              <a:gd name="connsiteY3" fmla="*/ 781 h 185390"/>
              <a:gd name="connsiteX4" fmla="*/ 270068 w 274062"/>
              <a:gd name="connsiteY4" fmla="*/ 40468 h 185390"/>
              <a:gd name="connsiteX5" fmla="*/ 239905 w 274062"/>
              <a:gd name="connsiteY5" fmla="*/ 21418 h 185390"/>
              <a:gd name="connsiteX6" fmla="*/ 201805 w 274062"/>
              <a:gd name="connsiteY6" fmla="*/ 8718 h 185390"/>
              <a:gd name="connsiteX7" fmla="*/ 131955 w 274062"/>
              <a:gd name="connsiteY7" fmla="*/ 13481 h 185390"/>
              <a:gd name="connsiteX8" fmla="*/ 55755 w 274062"/>
              <a:gd name="connsiteY8" fmla="*/ 43643 h 185390"/>
              <a:gd name="connsiteX9" fmla="*/ 193 w 274062"/>
              <a:gd name="connsiteY9" fmla="*/ 184931 h 18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062" h="185390">
                <a:moveTo>
                  <a:pt x="193" y="184931"/>
                </a:moveTo>
                <a:cubicBezTo>
                  <a:pt x="-2453" y="192075"/>
                  <a:pt x="22682" y="114023"/>
                  <a:pt x="39880" y="86506"/>
                </a:cubicBezTo>
                <a:cubicBezTo>
                  <a:pt x="57078" y="58989"/>
                  <a:pt x="85653" y="34118"/>
                  <a:pt x="103380" y="19831"/>
                </a:cubicBezTo>
                <a:cubicBezTo>
                  <a:pt x="121107" y="5544"/>
                  <a:pt x="118462" y="-2659"/>
                  <a:pt x="146243" y="781"/>
                </a:cubicBezTo>
                <a:cubicBezTo>
                  <a:pt x="174024" y="4220"/>
                  <a:pt x="254458" y="37029"/>
                  <a:pt x="270068" y="40468"/>
                </a:cubicBezTo>
                <a:cubicBezTo>
                  <a:pt x="285678" y="43907"/>
                  <a:pt x="251282" y="26710"/>
                  <a:pt x="239905" y="21418"/>
                </a:cubicBezTo>
                <a:cubicBezTo>
                  <a:pt x="228528" y="16126"/>
                  <a:pt x="219797" y="10041"/>
                  <a:pt x="201805" y="8718"/>
                </a:cubicBezTo>
                <a:cubicBezTo>
                  <a:pt x="183813" y="7395"/>
                  <a:pt x="156297" y="7660"/>
                  <a:pt x="131955" y="13481"/>
                </a:cubicBezTo>
                <a:cubicBezTo>
                  <a:pt x="107613" y="19302"/>
                  <a:pt x="78774" y="17185"/>
                  <a:pt x="55755" y="43643"/>
                </a:cubicBezTo>
                <a:cubicBezTo>
                  <a:pt x="32736" y="70101"/>
                  <a:pt x="2839" y="177787"/>
                  <a:pt x="193" y="18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7698E36-F2DD-4263-B5AB-E3DF9800FB62}"/>
              </a:ext>
            </a:extLst>
          </p:cNvPr>
          <p:cNvSpPr/>
          <p:nvPr/>
        </p:nvSpPr>
        <p:spPr>
          <a:xfrm>
            <a:off x="5104963" y="2846336"/>
            <a:ext cx="156370" cy="36869"/>
          </a:xfrm>
          <a:custGeom>
            <a:avLst/>
            <a:gdLst>
              <a:gd name="connsiteX0" fmla="*/ 437 w 156370"/>
              <a:gd name="connsiteY0" fmla="*/ 36564 h 36869"/>
              <a:gd name="connsiteX1" fmla="*/ 60762 w 156370"/>
              <a:gd name="connsiteY1" fmla="*/ 17514 h 36869"/>
              <a:gd name="connsiteX2" fmla="*/ 156012 w 156370"/>
              <a:gd name="connsiteY2" fmla="*/ 17514 h 36869"/>
              <a:gd name="connsiteX3" fmla="*/ 90925 w 156370"/>
              <a:gd name="connsiteY3" fmla="*/ 52 h 36869"/>
              <a:gd name="connsiteX4" fmla="*/ 437 w 156370"/>
              <a:gd name="connsiteY4" fmla="*/ 36564 h 3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0" h="36869">
                <a:moveTo>
                  <a:pt x="437" y="36564"/>
                </a:moveTo>
                <a:cubicBezTo>
                  <a:pt x="-4590" y="39474"/>
                  <a:pt x="34833" y="20689"/>
                  <a:pt x="60762" y="17514"/>
                </a:cubicBezTo>
                <a:cubicBezTo>
                  <a:pt x="86691" y="14339"/>
                  <a:pt x="150985" y="20424"/>
                  <a:pt x="156012" y="17514"/>
                </a:cubicBezTo>
                <a:cubicBezTo>
                  <a:pt x="161039" y="14604"/>
                  <a:pt x="111827" y="1639"/>
                  <a:pt x="90925" y="52"/>
                </a:cubicBezTo>
                <a:cubicBezTo>
                  <a:pt x="70023" y="-1535"/>
                  <a:pt x="5464" y="33654"/>
                  <a:pt x="437" y="36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4875EF0-C606-4DD6-A73F-AA2E07B6918E}"/>
              </a:ext>
            </a:extLst>
          </p:cNvPr>
          <p:cNvSpPr/>
          <p:nvPr/>
        </p:nvSpPr>
        <p:spPr>
          <a:xfrm>
            <a:off x="5137141" y="2721129"/>
            <a:ext cx="280703" cy="72987"/>
          </a:xfrm>
          <a:custGeom>
            <a:avLst/>
            <a:gdLst>
              <a:gd name="connsiteX0" fmla="*/ 9 w 280703"/>
              <a:gd name="connsiteY0" fmla="*/ 64934 h 72987"/>
              <a:gd name="connsiteX1" fmla="*/ 111134 w 280703"/>
              <a:gd name="connsiteY1" fmla="*/ 18896 h 72987"/>
              <a:gd name="connsiteX2" fmla="*/ 144472 w 280703"/>
              <a:gd name="connsiteY2" fmla="*/ 23659 h 72987"/>
              <a:gd name="connsiteX3" fmla="*/ 173047 w 280703"/>
              <a:gd name="connsiteY3" fmla="*/ 34771 h 72987"/>
              <a:gd name="connsiteX4" fmla="*/ 279409 w 280703"/>
              <a:gd name="connsiteY4" fmla="*/ 72871 h 72987"/>
              <a:gd name="connsiteX5" fmla="*/ 234959 w 280703"/>
              <a:gd name="connsiteY5" fmla="*/ 47471 h 72987"/>
              <a:gd name="connsiteX6" fmla="*/ 155584 w 280703"/>
              <a:gd name="connsiteY6" fmla="*/ 4609 h 72987"/>
              <a:gd name="connsiteX7" fmla="*/ 117484 w 280703"/>
              <a:gd name="connsiteY7" fmla="*/ 6196 h 72987"/>
              <a:gd name="connsiteX8" fmla="*/ 9 w 280703"/>
              <a:gd name="connsiteY8" fmla="*/ 64934 h 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03" h="72987">
                <a:moveTo>
                  <a:pt x="9" y="64934"/>
                </a:moveTo>
                <a:cubicBezTo>
                  <a:pt x="-1049" y="67051"/>
                  <a:pt x="87057" y="25775"/>
                  <a:pt x="111134" y="18896"/>
                </a:cubicBezTo>
                <a:cubicBezTo>
                  <a:pt x="135211" y="12017"/>
                  <a:pt x="134153" y="21013"/>
                  <a:pt x="144472" y="23659"/>
                </a:cubicBezTo>
                <a:cubicBezTo>
                  <a:pt x="154791" y="26305"/>
                  <a:pt x="173047" y="34771"/>
                  <a:pt x="173047" y="34771"/>
                </a:cubicBezTo>
                <a:cubicBezTo>
                  <a:pt x="195536" y="42973"/>
                  <a:pt x="269090" y="70754"/>
                  <a:pt x="279409" y="72871"/>
                </a:cubicBezTo>
                <a:cubicBezTo>
                  <a:pt x="289728" y="74988"/>
                  <a:pt x="234959" y="47471"/>
                  <a:pt x="234959" y="47471"/>
                </a:cubicBezTo>
                <a:cubicBezTo>
                  <a:pt x="214322" y="36094"/>
                  <a:pt x="175163" y="11488"/>
                  <a:pt x="155584" y="4609"/>
                </a:cubicBezTo>
                <a:cubicBezTo>
                  <a:pt x="136005" y="-2270"/>
                  <a:pt x="142619" y="-1212"/>
                  <a:pt x="117484" y="6196"/>
                </a:cubicBezTo>
                <a:cubicBezTo>
                  <a:pt x="92349" y="13604"/>
                  <a:pt x="1067" y="62817"/>
                  <a:pt x="9" y="64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26AB07B-B0F4-4362-9143-60B86B97F81C}"/>
              </a:ext>
            </a:extLst>
          </p:cNvPr>
          <p:cNvSpPr/>
          <p:nvPr/>
        </p:nvSpPr>
        <p:spPr>
          <a:xfrm>
            <a:off x="5243274" y="2741570"/>
            <a:ext cx="170103" cy="115132"/>
          </a:xfrm>
          <a:custGeom>
            <a:avLst/>
            <a:gdLst>
              <a:gd name="connsiteX0" fmla="*/ 8176 w 170103"/>
              <a:gd name="connsiteY0" fmla="*/ 43 h 115132"/>
              <a:gd name="connsiteX1" fmla="*/ 81201 w 170103"/>
              <a:gd name="connsiteY1" fmla="*/ 27030 h 115132"/>
              <a:gd name="connsiteX2" fmla="*/ 79614 w 170103"/>
              <a:gd name="connsiteY2" fmla="*/ 57193 h 115132"/>
              <a:gd name="connsiteX3" fmla="*/ 239 w 170103"/>
              <a:gd name="connsiteY3" fmla="*/ 114343 h 115132"/>
              <a:gd name="connsiteX4" fmla="*/ 57389 w 170103"/>
              <a:gd name="connsiteY4" fmla="*/ 88943 h 115132"/>
              <a:gd name="connsiteX5" fmla="*/ 124064 w 170103"/>
              <a:gd name="connsiteY5" fmla="*/ 66718 h 115132"/>
              <a:gd name="connsiteX6" fmla="*/ 170101 w 170103"/>
              <a:gd name="connsiteY6" fmla="*/ 60368 h 115132"/>
              <a:gd name="connsiteX7" fmla="*/ 125651 w 170103"/>
              <a:gd name="connsiteY7" fmla="*/ 33380 h 115132"/>
              <a:gd name="connsiteX8" fmla="*/ 8176 w 170103"/>
              <a:gd name="connsiteY8" fmla="*/ 43 h 1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03" h="115132">
                <a:moveTo>
                  <a:pt x="8176" y="43"/>
                </a:moveTo>
                <a:cubicBezTo>
                  <a:pt x="768" y="-1015"/>
                  <a:pt x="69295" y="17505"/>
                  <a:pt x="81201" y="27030"/>
                </a:cubicBezTo>
                <a:cubicBezTo>
                  <a:pt x="93107" y="36555"/>
                  <a:pt x="93108" y="42641"/>
                  <a:pt x="79614" y="57193"/>
                </a:cubicBezTo>
                <a:cubicBezTo>
                  <a:pt x="66120" y="71745"/>
                  <a:pt x="3943" y="109051"/>
                  <a:pt x="239" y="114343"/>
                </a:cubicBezTo>
                <a:cubicBezTo>
                  <a:pt x="-3465" y="119635"/>
                  <a:pt x="36752" y="96881"/>
                  <a:pt x="57389" y="88943"/>
                </a:cubicBezTo>
                <a:cubicBezTo>
                  <a:pt x="78027" y="81006"/>
                  <a:pt x="105279" y="71480"/>
                  <a:pt x="124064" y="66718"/>
                </a:cubicBezTo>
                <a:cubicBezTo>
                  <a:pt x="142849" y="61956"/>
                  <a:pt x="169837" y="65924"/>
                  <a:pt x="170101" y="60368"/>
                </a:cubicBezTo>
                <a:cubicBezTo>
                  <a:pt x="170366" y="54812"/>
                  <a:pt x="147347" y="43434"/>
                  <a:pt x="125651" y="33380"/>
                </a:cubicBezTo>
                <a:cubicBezTo>
                  <a:pt x="103955" y="23326"/>
                  <a:pt x="15584" y="1101"/>
                  <a:pt x="817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1748E8C1-9B22-4FEA-9B0F-2BF337ADE6AD}"/>
              </a:ext>
            </a:extLst>
          </p:cNvPr>
          <p:cNvSpPr/>
          <p:nvPr/>
        </p:nvSpPr>
        <p:spPr>
          <a:xfrm>
            <a:off x="5147898" y="2721443"/>
            <a:ext cx="141997" cy="50355"/>
          </a:xfrm>
          <a:custGeom>
            <a:avLst/>
            <a:gdLst>
              <a:gd name="connsiteX0" fmla="*/ 365 w 141997"/>
              <a:gd name="connsiteY0" fmla="*/ 50332 h 50355"/>
              <a:gd name="connsiteX1" fmla="*/ 57515 w 141997"/>
              <a:gd name="connsiteY1" fmla="*/ 4295 h 50355"/>
              <a:gd name="connsiteX2" fmla="*/ 141652 w 141997"/>
              <a:gd name="connsiteY2" fmla="*/ 2707 h 50355"/>
              <a:gd name="connsiteX3" fmla="*/ 84502 w 141997"/>
              <a:gd name="connsiteY3" fmla="*/ 10645 h 50355"/>
              <a:gd name="connsiteX4" fmla="*/ 365 w 141997"/>
              <a:gd name="connsiteY4" fmla="*/ 50332 h 5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97" h="50355">
                <a:moveTo>
                  <a:pt x="365" y="50332"/>
                </a:moveTo>
                <a:cubicBezTo>
                  <a:pt x="-4133" y="49274"/>
                  <a:pt x="33967" y="12232"/>
                  <a:pt x="57515" y="4295"/>
                </a:cubicBezTo>
                <a:cubicBezTo>
                  <a:pt x="81063" y="-3642"/>
                  <a:pt x="137154" y="1649"/>
                  <a:pt x="141652" y="2707"/>
                </a:cubicBezTo>
                <a:cubicBezTo>
                  <a:pt x="146150" y="3765"/>
                  <a:pt x="105668" y="4560"/>
                  <a:pt x="84502" y="10645"/>
                </a:cubicBezTo>
                <a:cubicBezTo>
                  <a:pt x="63336" y="16730"/>
                  <a:pt x="4863" y="51390"/>
                  <a:pt x="365" y="5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A4B7E5D-F013-472F-B573-B99023A19CC8}"/>
              </a:ext>
            </a:extLst>
          </p:cNvPr>
          <p:cNvSpPr/>
          <p:nvPr/>
        </p:nvSpPr>
        <p:spPr>
          <a:xfrm>
            <a:off x="5123421" y="2739562"/>
            <a:ext cx="142752" cy="114940"/>
          </a:xfrm>
          <a:custGeom>
            <a:avLst/>
            <a:gdLst>
              <a:gd name="connsiteX0" fmla="*/ 139142 w 142752"/>
              <a:gd name="connsiteY0" fmla="*/ 2051 h 114940"/>
              <a:gd name="connsiteX1" fmla="*/ 126442 w 142752"/>
              <a:gd name="connsiteY1" fmla="*/ 65551 h 114940"/>
              <a:gd name="connsiteX2" fmla="*/ 129617 w 142752"/>
              <a:gd name="connsiteY2" fmla="*/ 105238 h 114940"/>
              <a:gd name="connsiteX3" fmla="*/ 59767 w 142752"/>
              <a:gd name="connsiteY3" fmla="*/ 114763 h 114940"/>
              <a:gd name="connsiteX4" fmla="*/ 37542 w 142752"/>
              <a:gd name="connsiteY4" fmla="*/ 108413 h 114940"/>
              <a:gd name="connsiteX5" fmla="*/ 1029 w 142752"/>
              <a:gd name="connsiteY5" fmla="*/ 75076 h 114940"/>
              <a:gd name="connsiteX6" fmla="*/ 13729 w 142752"/>
              <a:gd name="connsiteY6" fmla="*/ 40151 h 114940"/>
              <a:gd name="connsiteX7" fmla="*/ 51829 w 142752"/>
              <a:gd name="connsiteY7" fmla="*/ 17926 h 114940"/>
              <a:gd name="connsiteX8" fmla="*/ 139142 w 142752"/>
              <a:gd name="connsiteY8" fmla="*/ 2051 h 1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52" h="114940">
                <a:moveTo>
                  <a:pt x="139142" y="2051"/>
                </a:moveTo>
                <a:cubicBezTo>
                  <a:pt x="151577" y="9988"/>
                  <a:pt x="128029" y="48353"/>
                  <a:pt x="126442" y="65551"/>
                </a:cubicBezTo>
                <a:cubicBezTo>
                  <a:pt x="124854" y="82749"/>
                  <a:pt x="140729" y="97036"/>
                  <a:pt x="129617" y="105238"/>
                </a:cubicBezTo>
                <a:cubicBezTo>
                  <a:pt x="118505" y="113440"/>
                  <a:pt x="75113" y="114234"/>
                  <a:pt x="59767" y="114763"/>
                </a:cubicBezTo>
                <a:cubicBezTo>
                  <a:pt x="44421" y="115292"/>
                  <a:pt x="47332" y="115028"/>
                  <a:pt x="37542" y="108413"/>
                </a:cubicBezTo>
                <a:cubicBezTo>
                  <a:pt x="27752" y="101799"/>
                  <a:pt x="4998" y="86453"/>
                  <a:pt x="1029" y="75076"/>
                </a:cubicBezTo>
                <a:cubicBezTo>
                  <a:pt x="-2940" y="63699"/>
                  <a:pt x="5262" y="49676"/>
                  <a:pt x="13729" y="40151"/>
                </a:cubicBezTo>
                <a:cubicBezTo>
                  <a:pt x="22196" y="30626"/>
                  <a:pt x="37277" y="24541"/>
                  <a:pt x="51829" y="17926"/>
                </a:cubicBezTo>
                <a:cubicBezTo>
                  <a:pt x="66381" y="11311"/>
                  <a:pt x="126707" y="-5886"/>
                  <a:pt x="139142" y="20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2B4C713-7941-4A2C-B586-0B4A39279C7C}"/>
              </a:ext>
            </a:extLst>
          </p:cNvPr>
          <p:cNvSpPr/>
          <p:nvPr/>
        </p:nvSpPr>
        <p:spPr>
          <a:xfrm>
            <a:off x="5186364" y="27749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71D1E92E-73CD-4072-A286-3C93E4525FFF}"/>
              </a:ext>
            </a:extLst>
          </p:cNvPr>
          <p:cNvSpPr/>
          <p:nvPr/>
        </p:nvSpPr>
        <p:spPr>
          <a:xfrm>
            <a:off x="5116513" y="2901478"/>
            <a:ext cx="222271" cy="24489"/>
          </a:xfrm>
          <a:custGeom>
            <a:avLst/>
            <a:gdLst>
              <a:gd name="connsiteX0" fmla="*/ 0 w 222271"/>
              <a:gd name="connsiteY0" fmla="*/ 9997 h 24489"/>
              <a:gd name="connsiteX1" fmla="*/ 103187 w 222271"/>
              <a:gd name="connsiteY1" fmla="*/ 24285 h 24489"/>
              <a:gd name="connsiteX2" fmla="*/ 217487 w 222271"/>
              <a:gd name="connsiteY2" fmla="*/ 472 h 24489"/>
              <a:gd name="connsiteX3" fmla="*/ 193675 w 222271"/>
              <a:gd name="connsiteY3" fmla="*/ 8410 h 24489"/>
              <a:gd name="connsiteX4" fmla="*/ 128587 w 222271"/>
              <a:gd name="connsiteY4" fmla="*/ 8410 h 24489"/>
              <a:gd name="connsiteX5" fmla="*/ 0 w 222271"/>
              <a:gd name="connsiteY5" fmla="*/ 9997 h 2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271" h="24489">
                <a:moveTo>
                  <a:pt x="0" y="9997"/>
                </a:moveTo>
                <a:cubicBezTo>
                  <a:pt x="33469" y="17934"/>
                  <a:pt x="66939" y="25872"/>
                  <a:pt x="103187" y="24285"/>
                </a:cubicBezTo>
                <a:cubicBezTo>
                  <a:pt x="139435" y="22698"/>
                  <a:pt x="202406" y="3118"/>
                  <a:pt x="217487" y="472"/>
                </a:cubicBezTo>
                <a:cubicBezTo>
                  <a:pt x="232568" y="-2174"/>
                  <a:pt x="208492" y="7087"/>
                  <a:pt x="193675" y="8410"/>
                </a:cubicBezTo>
                <a:cubicBezTo>
                  <a:pt x="178858" y="9733"/>
                  <a:pt x="128587" y="8410"/>
                  <a:pt x="128587" y="8410"/>
                </a:cubicBezTo>
                <a:lnTo>
                  <a:pt x="0" y="99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A301F7A-A82A-4DA3-ADA4-E0F1F51E336C}"/>
              </a:ext>
            </a:extLst>
          </p:cNvPr>
          <p:cNvSpPr/>
          <p:nvPr/>
        </p:nvSpPr>
        <p:spPr>
          <a:xfrm>
            <a:off x="5013797" y="2765272"/>
            <a:ext cx="80818" cy="133199"/>
          </a:xfrm>
          <a:custGeom>
            <a:avLst/>
            <a:gdLst>
              <a:gd name="connsiteX0" fmla="*/ 80491 w 80818"/>
              <a:gd name="connsiteY0" fmla="*/ 153 h 133199"/>
              <a:gd name="connsiteX1" fmla="*/ 29691 w 80818"/>
              <a:gd name="connsiteY1" fmla="*/ 82703 h 133199"/>
              <a:gd name="connsiteX2" fmla="*/ 39216 w 80818"/>
              <a:gd name="connsiteY2" fmla="*/ 131916 h 133199"/>
              <a:gd name="connsiteX3" fmla="*/ 20166 w 80818"/>
              <a:gd name="connsiteY3" fmla="*/ 117628 h 133199"/>
              <a:gd name="connsiteX4" fmla="*/ 1116 w 80818"/>
              <a:gd name="connsiteY4" fmla="*/ 104928 h 133199"/>
              <a:gd name="connsiteX5" fmla="*/ 80491 w 80818"/>
              <a:gd name="connsiteY5" fmla="*/ 153 h 1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8" h="133199">
                <a:moveTo>
                  <a:pt x="80491" y="153"/>
                </a:moveTo>
                <a:cubicBezTo>
                  <a:pt x="85253" y="-3551"/>
                  <a:pt x="36570" y="60743"/>
                  <a:pt x="29691" y="82703"/>
                </a:cubicBezTo>
                <a:cubicBezTo>
                  <a:pt x="22812" y="104663"/>
                  <a:pt x="40803" y="126095"/>
                  <a:pt x="39216" y="131916"/>
                </a:cubicBezTo>
                <a:cubicBezTo>
                  <a:pt x="37628" y="137737"/>
                  <a:pt x="26516" y="122126"/>
                  <a:pt x="20166" y="117628"/>
                </a:cubicBezTo>
                <a:cubicBezTo>
                  <a:pt x="13816" y="113130"/>
                  <a:pt x="-4705" y="121332"/>
                  <a:pt x="1116" y="104928"/>
                </a:cubicBezTo>
                <a:cubicBezTo>
                  <a:pt x="6937" y="88524"/>
                  <a:pt x="75729" y="3857"/>
                  <a:pt x="80491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E56BF80-596E-49CC-AD1C-7531E901A878}"/>
              </a:ext>
            </a:extLst>
          </p:cNvPr>
          <p:cNvSpPr/>
          <p:nvPr/>
        </p:nvSpPr>
        <p:spPr>
          <a:xfrm>
            <a:off x="5083168" y="2912920"/>
            <a:ext cx="176228" cy="46625"/>
          </a:xfrm>
          <a:custGeom>
            <a:avLst/>
            <a:gdLst>
              <a:gd name="connsiteX0" fmla="*/ 7 w 176228"/>
              <a:gd name="connsiteY0" fmla="*/ 23955 h 46625"/>
              <a:gd name="connsiteX1" fmla="*/ 90495 w 176228"/>
              <a:gd name="connsiteY1" fmla="*/ 46180 h 46625"/>
              <a:gd name="connsiteX2" fmla="*/ 176220 w 176228"/>
              <a:gd name="connsiteY2" fmla="*/ 143 h 46625"/>
              <a:gd name="connsiteX3" fmla="*/ 85732 w 176228"/>
              <a:gd name="connsiteY3" fmla="*/ 31893 h 46625"/>
              <a:gd name="connsiteX4" fmla="*/ 7 w 176228"/>
              <a:gd name="connsiteY4" fmla="*/ 23955 h 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28" h="46625">
                <a:moveTo>
                  <a:pt x="7" y="23955"/>
                </a:moveTo>
                <a:cubicBezTo>
                  <a:pt x="801" y="26336"/>
                  <a:pt x="61126" y="50149"/>
                  <a:pt x="90495" y="46180"/>
                </a:cubicBezTo>
                <a:cubicBezTo>
                  <a:pt x="119864" y="42211"/>
                  <a:pt x="177014" y="2524"/>
                  <a:pt x="176220" y="143"/>
                </a:cubicBezTo>
                <a:cubicBezTo>
                  <a:pt x="175426" y="-2238"/>
                  <a:pt x="108486" y="25808"/>
                  <a:pt x="85732" y="31893"/>
                </a:cubicBezTo>
                <a:cubicBezTo>
                  <a:pt x="62978" y="37978"/>
                  <a:pt x="-787" y="21574"/>
                  <a:pt x="7" y="23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2395123-DA53-4BAE-83A5-FE4BDFAA3873}"/>
              </a:ext>
            </a:extLst>
          </p:cNvPr>
          <p:cNvSpPr/>
          <p:nvPr/>
        </p:nvSpPr>
        <p:spPr>
          <a:xfrm>
            <a:off x="4973520" y="2752725"/>
            <a:ext cx="52684" cy="179563"/>
          </a:xfrm>
          <a:custGeom>
            <a:avLst/>
            <a:gdLst>
              <a:gd name="connsiteX0" fmla="*/ 52505 w 52684"/>
              <a:gd name="connsiteY0" fmla="*/ 0 h 179563"/>
              <a:gd name="connsiteX1" fmla="*/ 17580 w 52684"/>
              <a:gd name="connsiteY1" fmla="*/ 98425 h 179563"/>
              <a:gd name="connsiteX2" fmla="*/ 25518 w 52684"/>
              <a:gd name="connsiteY2" fmla="*/ 177800 h 179563"/>
              <a:gd name="connsiteX3" fmla="*/ 17580 w 52684"/>
              <a:gd name="connsiteY3" fmla="*/ 149225 h 179563"/>
              <a:gd name="connsiteX4" fmla="*/ 118 w 52684"/>
              <a:gd name="connsiteY4" fmla="*/ 100013 h 179563"/>
              <a:gd name="connsiteX5" fmla="*/ 52505 w 52684"/>
              <a:gd name="connsiteY5" fmla="*/ 0 h 1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84" h="179563">
                <a:moveTo>
                  <a:pt x="52505" y="0"/>
                </a:moveTo>
                <a:cubicBezTo>
                  <a:pt x="55415" y="-265"/>
                  <a:pt x="22078" y="68792"/>
                  <a:pt x="17580" y="98425"/>
                </a:cubicBezTo>
                <a:cubicBezTo>
                  <a:pt x="13082" y="128058"/>
                  <a:pt x="25518" y="169333"/>
                  <a:pt x="25518" y="177800"/>
                </a:cubicBezTo>
                <a:cubicBezTo>
                  <a:pt x="25518" y="186267"/>
                  <a:pt x="21813" y="162189"/>
                  <a:pt x="17580" y="149225"/>
                </a:cubicBezTo>
                <a:cubicBezTo>
                  <a:pt x="13347" y="136261"/>
                  <a:pt x="-1470" y="121444"/>
                  <a:pt x="118" y="100013"/>
                </a:cubicBezTo>
                <a:cubicBezTo>
                  <a:pt x="1706" y="78582"/>
                  <a:pt x="49595" y="265"/>
                  <a:pt x="525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887CE8B-CD2C-4D26-8011-07DD7E89118F}"/>
              </a:ext>
            </a:extLst>
          </p:cNvPr>
          <p:cNvSpPr/>
          <p:nvPr/>
        </p:nvSpPr>
        <p:spPr>
          <a:xfrm>
            <a:off x="4738553" y="2782812"/>
            <a:ext cx="176356" cy="123906"/>
          </a:xfrm>
          <a:custGeom>
            <a:avLst/>
            <a:gdLst>
              <a:gd name="connsiteX0" fmla="*/ 135 w 176356"/>
              <a:gd name="connsiteY0" fmla="*/ 76 h 123906"/>
              <a:gd name="connsiteX1" fmla="*/ 163647 w 176356"/>
              <a:gd name="connsiteY1" fmla="*/ 33413 h 123906"/>
              <a:gd name="connsiteX2" fmla="*/ 152535 w 176356"/>
              <a:gd name="connsiteY2" fmla="*/ 68338 h 123906"/>
              <a:gd name="connsiteX3" fmla="*/ 176347 w 176356"/>
              <a:gd name="connsiteY3" fmla="*/ 123901 h 123906"/>
              <a:gd name="connsiteX4" fmla="*/ 149360 w 176356"/>
              <a:gd name="connsiteY4" fmla="*/ 71513 h 123906"/>
              <a:gd name="connsiteX5" fmla="*/ 135072 w 176356"/>
              <a:gd name="connsiteY5" fmla="*/ 42938 h 123906"/>
              <a:gd name="connsiteX6" fmla="*/ 135 w 176356"/>
              <a:gd name="connsiteY6" fmla="*/ 76 h 1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56" h="123906">
                <a:moveTo>
                  <a:pt x="135" y="76"/>
                </a:moveTo>
                <a:cubicBezTo>
                  <a:pt x="4897" y="-1511"/>
                  <a:pt x="138247" y="22036"/>
                  <a:pt x="163647" y="33413"/>
                </a:cubicBezTo>
                <a:cubicBezTo>
                  <a:pt x="189047" y="44790"/>
                  <a:pt x="150418" y="53257"/>
                  <a:pt x="152535" y="68338"/>
                </a:cubicBezTo>
                <a:cubicBezTo>
                  <a:pt x="154652" y="83419"/>
                  <a:pt x="176876" y="123372"/>
                  <a:pt x="176347" y="123901"/>
                </a:cubicBezTo>
                <a:cubicBezTo>
                  <a:pt x="175818" y="124430"/>
                  <a:pt x="156239" y="85007"/>
                  <a:pt x="149360" y="71513"/>
                </a:cubicBezTo>
                <a:cubicBezTo>
                  <a:pt x="142481" y="58019"/>
                  <a:pt x="152799" y="52992"/>
                  <a:pt x="135072" y="42938"/>
                </a:cubicBezTo>
                <a:cubicBezTo>
                  <a:pt x="117345" y="32884"/>
                  <a:pt x="-4627" y="1663"/>
                  <a:pt x="135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2C2E1AEF-01E3-4506-B076-7916AAFF45C3}"/>
              </a:ext>
            </a:extLst>
          </p:cNvPr>
          <p:cNvSpPr/>
          <p:nvPr/>
        </p:nvSpPr>
        <p:spPr>
          <a:xfrm>
            <a:off x="4983159" y="2914452"/>
            <a:ext cx="82917" cy="247911"/>
          </a:xfrm>
          <a:custGeom>
            <a:avLst/>
            <a:gdLst>
              <a:gd name="connsiteX0" fmla="*/ 3179 w 82917"/>
              <a:gd name="connsiteY0" fmla="*/ 3373 h 247911"/>
              <a:gd name="connsiteX1" fmla="*/ 79379 w 82917"/>
              <a:gd name="connsiteY1" fmla="*/ 239911 h 247911"/>
              <a:gd name="connsiteX2" fmla="*/ 65091 w 82917"/>
              <a:gd name="connsiteY2" fmla="*/ 184348 h 247911"/>
              <a:gd name="connsiteX3" fmla="*/ 19054 w 82917"/>
              <a:gd name="connsiteY3" fmla="*/ 104973 h 247911"/>
              <a:gd name="connsiteX4" fmla="*/ 3179 w 82917"/>
              <a:gd name="connsiteY4" fmla="*/ 3373 h 24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17" h="247911">
                <a:moveTo>
                  <a:pt x="3179" y="3373"/>
                </a:moveTo>
                <a:cubicBezTo>
                  <a:pt x="13233" y="25863"/>
                  <a:pt x="69060" y="209749"/>
                  <a:pt x="79379" y="239911"/>
                </a:cubicBezTo>
                <a:cubicBezTo>
                  <a:pt x="89698" y="270073"/>
                  <a:pt x="75145" y="206838"/>
                  <a:pt x="65091" y="184348"/>
                </a:cubicBezTo>
                <a:cubicBezTo>
                  <a:pt x="55037" y="161858"/>
                  <a:pt x="28844" y="132754"/>
                  <a:pt x="19054" y="104973"/>
                </a:cubicBezTo>
                <a:cubicBezTo>
                  <a:pt x="9265" y="77192"/>
                  <a:pt x="-6875" y="-19117"/>
                  <a:pt x="3179" y="3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68EA34D-BB85-4C2E-91E5-52FB7FB5C2C8}"/>
              </a:ext>
            </a:extLst>
          </p:cNvPr>
          <p:cNvSpPr/>
          <p:nvPr/>
        </p:nvSpPr>
        <p:spPr>
          <a:xfrm>
            <a:off x="4944912" y="2943225"/>
            <a:ext cx="86773" cy="249714"/>
          </a:xfrm>
          <a:custGeom>
            <a:avLst/>
            <a:gdLst>
              <a:gd name="connsiteX0" fmla="*/ 151 w 86773"/>
              <a:gd name="connsiteY0" fmla="*/ 0 h 249714"/>
              <a:gd name="connsiteX1" fmla="*/ 23963 w 86773"/>
              <a:gd name="connsiteY1" fmla="*/ 125413 h 249714"/>
              <a:gd name="connsiteX2" fmla="*/ 85876 w 86773"/>
              <a:gd name="connsiteY2" fmla="*/ 247650 h 249714"/>
              <a:gd name="connsiteX3" fmla="*/ 58888 w 86773"/>
              <a:gd name="connsiteY3" fmla="*/ 196850 h 249714"/>
              <a:gd name="connsiteX4" fmla="*/ 33488 w 86773"/>
              <a:gd name="connsiteY4" fmla="*/ 127000 h 249714"/>
              <a:gd name="connsiteX5" fmla="*/ 151 w 86773"/>
              <a:gd name="connsiteY5" fmla="*/ 0 h 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73" h="249714">
                <a:moveTo>
                  <a:pt x="151" y="0"/>
                </a:moveTo>
                <a:cubicBezTo>
                  <a:pt x="-1436" y="-264"/>
                  <a:pt x="9676" y="84138"/>
                  <a:pt x="23963" y="125413"/>
                </a:cubicBezTo>
                <a:cubicBezTo>
                  <a:pt x="38251" y="166688"/>
                  <a:pt x="80055" y="235744"/>
                  <a:pt x="85876" y="247650"/>
                </a:cubicBezTo>
                <a:cubicBezTo>
                  <a:pt x="91697" y="259556"/>
                  <a:pt x="67619" y="216958"/>
                  <a:pt x="58888" y="196850"/>
                </a:cubicBezTo>
                <a:cubicBezTo>
                  <a:pt x="50157" y="176742"/>
                  <a:pt x="41690" y="155575"/>
                  <a:pt x="33488" y="127000"/>
                </a:cubicBezTo>
                <a:cubicBezTo>
                  <a:pt x="25286" y="98425"/>
                  <a:pt x="1738" y="264"/>
                  <a:pt x="1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D0474349-98A0-4708-A150-5BD59B0A3312}"/>
              </a:ext>
            </a:extLst>
          </p:cNvPr>
          <p:cNvSpPr/>
          <p:nvPr/>
        </p:nvSpPr>
        <p:spPr>
          <a:xfrm>
            <a:off x="5070329" y="3213093"/>
            <a:ext cx="55355" cy="127039"/>
          </a:xfrm>
          <a:custGeom>
            <a:avLst/>
            <a:gdLst>
              <a:gd name="connsiteX0" fmla="*/ 38246 w 55355"/>
              <a:gd name="connsiteY0" fmla="*/ 7 h 127039"/>
              <a:gd name="connsiteX1" fmla="*/ 54121 w 55355"/>
              <a:gd name="connsiteY1" fmla="*/ 71445 h 127039"/>
              <a:gd name="connsiteX2" fmla="*/ 146 w 55355"/>
              <a:gd name="connsiteY2" fmla="*/ 127007 h 127039"/>
              <a:gd name="connsiteX3" fmla="*/ 38246 w 55355"/>
              <a:gd name="connsiteY3" fmla="*/ 79382 h 127039"/>
              <a:gd name="connsiteX4" fmla="*/ 41421 w 55355"/>
              <a:gd name="connsiteY4" fmla="*/ 66682 h 127039"/>
              <a:gd name="connsiteX5" fmla="*/ 38246 w 55355"/>
              <a:gd name="connsiteY5" fmla="*/ 7 h 12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55" h="127039">
                <a:moveTo>
                  <a:pt x="38246" y="7"/>
                </a:moveTo>
                <a:cubicBezTo>
                  <a:pt x="40363" y="801"/>
                  <a:pt x="60471" y="50278"/>
                  <a:pt x="54121" y="71445"/>
                </a:cubicBezTo>
                <a:cubicBezTo>
                  <a:pt x="47771" y="92612"/>
                  <a:pt x="2792" y="125684"/>
                  <a:pt x="146" y="127007"/>
                </a:cubicBezTo>
                <a:cubicBezTo>
                  <a:pt x="-2500" y="128330"/>
                  <a:pt x="31367" y="89436"/>
                  <a:pt x="38246" y="79382"/>
                </a:cubicBezTo>
                <a:cubicBezTo>
                  <a:pt x="45125" y="69328"/>
                  <a:pt x="40627" y="73826"/>
                  <a:pt x="41421" y="66682"/>
                </a:cubicBezTo>
                <a:cubicBezTo>
                  <a:pt x="42215" y="59538"/>
                  <a:pt x="36129" y="-787"/>
                  <a:pt x="3824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E24BEA7-E47D-4865-8229-9F447C53E270}"/>
              </a:ext>
            </a:extLst>
          </p:cNvPr>
          <p:cNvSpPr/>
          <p:nvPr/>
        </p:nvSpPr>
        <p:spPr>
          <a:xfrm>
            <a:off x="4874963" y="3200297"/>
            <a:ext cx="51291" cy="160848"/>
          </a:xfrm>
          <a:custGeom>
            <a:avLst/>
            <a:gdLst>
              <a:gd name="connsiteX0" fmla="*/ 51050 w 51291"/>
              <a:gd name="connsiteY0" fmla="*/ 103 h 160848"/>
              <a:gd name="connsiteX1" fmla="*/ 19300 w 51291"/>
              <a:gd name="connsiteY1" fmla="*/ 74716 h 160848"/>
              <a:gd name="connsiteX2" fmla="*/ 16125 w 51291"/>
              <a:gd name="connsiteY2" fmla="*/ 108053 h 160848"/>
              <a:gd name="connsiteX3" fmla="*/ 35175 w 51291"/>
              <a:gd name="connsiteY3" fmla="*/ 160441 h 160848"/>
              <a:gd name="connsiteX4" fmla="*/ 22475 w 51291"/>
              <a:gd name="connsiteY4" fmla="*/ 130278 h 160848"/>
              <a:gd name="connsiteX5" fmla="*/ 250 w 51291"/>
              <a:gd name="connsiteY5" fmla="*/ 92178 h 160848"/>
              <a:gd name="connsiteX6" fmla="*/ 51050 w 51291"/>
              <a:gd name="connsiteY6" fmla="*/ 103 h 16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1" h="160848">
                <a:moveTo>
                  <a:pt x="51050" y="103"/>
                </a:moveTo>
                <a:cubicBezTo>
                  <a:pt x="54225" y="-2807"/>
                  <a:pt x="25121" y="56724"/>
                  <a:pt x="19300" y="74716"/>
                </a:cubicBezTo>
                <a:cubicBezTo>
                  <a:pt x="13479" y="92708"/>
                  <a:pt x="13479" y="93766"/>
                  <a:pt x="16125" y="108053"/>
                </a:cubicBezTo>
                <a:cubicBezTo>
                  <a:pt x="18771" y="122340"/>
                  <a:pt x="34117" y="156737"/>
                  <a:pt x="35175" y="160441"/>
                </a:cubicBezTo>
                <a:cubicBezTo>
                  <a:pt x="36233" y="164145"/>
                  <a:pt x="28296" y="141655"/>
                  <a:pt x="22475" y="130278"/>
                </a:cubicBezTo>
                <a:cubicBezTo>
                  <a:pt x="16654" y="118901"/>
                  <a:pt x="-2396" y="111492"/>
                  <a:pt x="250" y="92178"/>
                </a:cubicBezTo>
                <a:cubicBezTo>
                  <a:pt x="2896" y="72864"/>
                  <a:pt x="47875" y="3013"/>
                  <a:pt x="5105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C77BE97-0FBC-473D-9141-531443C2E4F5}"/>
              </a:ext>
            </a:extLst>
          </p:cNvPr>
          <p:cNvSpPr/>
          <p:nvPr/>
        </p:nvSpPr>
        <p:spPr>
          <a:xfrm>
            <a:off x="5111729" y="3133700"/>
            <a:ext cx="75533" cy="131947"/>
          </a:xfrm>
          <a:custGeom>
            <a:avLst/>
            <a:gdLst>
              <a:gd name="connsiteX0" fmla="*/ 21 w 75533"/>
              <a:gd name="connsiteY0" fmla="*/ 25 h 131947"/>
              <a:gd name="connsiteX1" fmla="*/ 20659 w 75533"/>
              <a:gd name="connsiteY1" fmla="*/ 66700 h 131947"/>
              <a:gd name="connsiteX2" fmla="*/ 71459 w 75533"/>
              <a:gd name="connsiteY2" fmla="*/ 98450 h 131947"/>
              <a:gd name="connsiteX3" fmla="*/ 71459 w 75533"/>
              <a:gd name="connsiteY3" fmla="*/ 131788 h 131947"/>
              <a:gd name="connsiteX4" fmla="*/ 63521 w 75533"/>
              <a:gd name="connsiteY4" fmla="*/ 84163 h 131947"/>
              <a:gd name="connsiteX5" fmla="*/ 23834 w 75533"/>
              <a:gd name="connsiteY5" fmla="*/ 58763 h 131947"/>
              <a:gd name="connsiteX6" fmla="*/ 21 w 75533"/>
              <a:gd name="connsiteY6" fmla="*/ 25 h 1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" h="131947">
                <a:moveTo>
                  <a:pt x="21" y="25"/>
                </a:moveTo>
                <a:cubicBezTo>
                  <a:pt x="-508" y="1348"/>
                  <a:pt x="8753" y="50296"/>
                  <a:pt x="20659" y="66700"/>
                </a:cubicBezTo>
                <a:cubicBezTo>
                  <a:pt x="32565" y="83104"/>
                  <a:pt x="62992" y="87602"/>
                  <a:pt x="71459" y="98450"/>
                </a:cubicBezTo>
                <a:cubicBezTo>
                  <a:pt x="79926" y="109298"/>
                  <a:pt x="72782" y="134169"/>
                  <a:pt x="71459" y="131788"/>
                </a:cubicBezTo>
                <a:cubicBezTo>
                  <a:pt x="70136" y="129407"/>
                  <a:pt x="71458" y="96334"/>
                  <a:pt x="63521" y="84163"/>
                </a:cubicBezTo>
                <a:cubicBezTo>
                  <a:pt x="55584" y="71992"/>
                  <a:pt x="32565" y="68553"/>
                  <a:pt x="23834" y="58763"/>
                </a:cubicBezTo>
                <a:cubicBezTo>
                  <a:pt x="15103" y="48973"/>
                  <a:pt x="550" y="-1298"/>
                  <a:pt x="2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0335B28-1211-4DD5-94E3-D9BE6E016FC1}"/>
              </a:ext>
            </a:extLst>
          </p:cNvPr>
          <p:cNvSpPr/>
          <p:nvPr/>
        </p:nvSpPr>
        <p:spPr>
          <a:xfrm>
            <a:off x="4932091" y="3317820"/>
            <a:ext cx="74846" cy="35011"/>
          </a:xfrm>
          <a:custGeom>
            <a:avLst/>
            <a:gdLst>
              <a:gd name="connsiteX0" fmla="*/ 272 w 74846"/>
              <a:gd name="connsiteY0" fmla="*/ 34980 h 35011"/>
              <a:gd name="connsiteX1" fmla="*/ 62184 w 74846"/>
              <a:gd name="connsiteY1" fmla="*/ 6405 h 35011"/>
              <a:gd name="connsiteX2" fmla="*/ 73297 w 74846"/>
              <a:gd name="connsiteY2" fmla="*/ 14343 h 35011"/>
              <a:gd name="connsiteX3" fmla="*/ 39959 w 74846"/>
              <a:gd name="connsiteY3" fmla="*/ 55 h 35011"/>
              <a:gd name="connsiteX4" fmla="*/ 272 w 74846"/>
              <a:gd name="connsiteY4" fmla="*/ 34980 h 3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46" h="35011">
                <a:moveTo>
                  <a:pt x="272" y="34980"/>
                </a:moveTo>
                <a:cubicBezTo>
                  <a:pt x="3976" y="36038"/>
                  <a:pt x="50013" y="9844"/>
                  <a:pt x="62184" y="6405"/>
                </a:cubicBezTo>
                <a:cubicBezTo>
                  <a:pt x="74355" y="2965"/>
                  <a:pt x="77001" y="15401"/>
                  <a:pt x="73297" y="14343"/>
                </a:cubicBezTo>
                <a:cubicBezTo>
                  <a:pt x="69593" y="13285"/>
                  <a:pt x="48161" y="-1003"/>
                  <a:pt x="39959" y="55"/>
                </a:cubicBezTo>
                <a:cubicBezTo>
                  <a:pt x="31757" y="1113"/>
                  <a:pt x="-3432" y="33922"/>
                  <a:pt x="272" y="34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4C3D4C6-C22D-45FC-B88D-3E284FB78829}"/>
              </a:ext>
            </a:extLst>
          </p:cNvPr>
          <p:cNvSpPr/>
          <p:nvPr/>
        </p:nvSpPr>
        <p:spPr>
          <a:xfrm>
            <a:off x="5097107" y="3297237"/>
            <a:ext cx="45327" cy="53046"/>
          </a:xfrm>
          <a:custGeom>
            <a:avLst/>
            <a:gdLst>
              <a:gd name="connsiteX0" fmla="*/ 44806 w 45327"/>
              <a:gd name="connsiteY0" fmla="*/ 1 h 53046"/>
              <a:gd name="connsiteX1" fmla="*/ 356 w 45327"/>
              <a:gd name="connsiteY1" fmla="*/ 49213 h 53046"/>
              <a:gd name="connsiteX2" fmla="*/ 24168 w 45327"/>
              <a:gd name="connsiteY2" fmla="*/ 47626 h 53046"/>
              <a:gd name="connsiteX3" fmla="*/ 44806 w 45327"/>
              <a:gd name="connsiteY3" fmla="*/ 1 h 5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7" h="53046">
                <a:moveTo>
                  <a:pt x="44806" y="1"/>
                </a:moveTo>
                <a:cubicBezTo>
                  <a:pt x="40837" y="265"/>
                  <a:pt x="3796" y="41276"/>
                  <a:pt x="356" y="49213"/>
                </a:cubicBezTo>
                <a:cubicBezTo>
                  <a:pt x="-3084" y="57151"/>
                  <a:pt x="19406" y="50801"/>
                  <a:pt x="24168" y="47626"/>
                </a:cubicBezTo>
                <a:cubicBezTo>
                  <a:pt x="28930" y="44451"/>
                  <a:pt x="48775" y="-263"/>
                  <a:pt x="4480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1D07183-8921-4A6C-90D6-76068F87DAF8}"/>
              </a:ext>
            </a:extLst>
          </p:cNvPr>
          <p:cNvSpPr/>
          <p:nvPr/>
        </p:nvSpPr>
        <p:spPr>
          <a:xfrm>
            <a:off x="5100490" y="3378199"/>
            <a:ext cx="47790" cy="79379"/>
          </a:xfrm>
          <a:custGeom>
            <a:avLst/>
            <a:gdLst>
              <a:gd name="connsiteX0" fmla="*/ 148 w 47790"/>
              <a:gd name="connsiteY0" fmla="*/ 1 h 79379"/>
              <a:gd name="connsiteX1" fmla="*/ 31898 w 47790"/>
              <a:gd name="connsiteY1" fmla="*/ 52389 h 79379"/>
              <a:gd name="connsiteX2" fmla="*/ 4910 w 47790"/>
              <a:gd name="connsiteY2" fmla="*/ 79376 h 79379"/>
              <a:gd name="connsiteX3" fmla="*/ 47773 w 47790"/>
              <a:gd name="connsiteY3" fmla="*/ 53976 h 79379"/>
              <a:gd name="connsiteX4" fmla="*/ 148 w 47790"/>
              <a:gd name="connsiteY4" fmla="*/ 1 h 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90" h="79379">
                <a:moveTo>
                  <a:pt x="148" y="1"/>
                </a:moveTo>
                <a:cubicBezTo>
                  <a:pt x="-2498" y="-263"/>
                  <a:pt x="31104" y="39160"/>
                  <a:pt x="31898" y="52389"/>
                </a:cubicBezTo>
                <a:cubicBezTo>
                  <a:pt x="32692" y="65618"/>
                  <a:pt x="2264" y="79112"/>
                  <a:pt x="4910" y="79376"/>
                </a:cubicBezTo>
                <a:cubicBezTo>
                  <a:pt x="7556" y="79640"/>
                  <a:pt x="46715" y="62972"/>
                  <a:pt x="47773" y="53976"/>
                </a:cubicBezTo>
                <a:cubicBezTo>
                  <a:pt x="48831" y="44980"/>
                  <a:pt x="2794" y="265"/>
                  <a:pt x="14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A4664C8-4B89-414F-A276-BF14B3B80889}"/>
              </a:ext>
            </a:extLst>
          </p:cNvPr>
          <p:cNvSpPr/>
          <p:nvPr/>
        </p:nvSpPr>
        <p:spPr>
          <a:xfrm>
            <a:off x="5034882" y="3381367"/>
            <a:ext cx="43571" cy="85806"/>
          </a:xfrm>
          <a:custGeom>
            <a:avLst/>
            <a:gdLst>
              <a:gd name="connsiteX0" fmla="*/ 14956 w 43571"/>
              <a:gd name="connsiteY0" fmla="*/ 8 h 85806"/>
              <a:gd name="connsiteX1" fmla="*/ 8606 w 43571"/>
              <a:gd name="connsiteY1" fmla="*/ 66683 h 85806"/>
              <a:gd name="connsiteX2" fmla="*/ 43531 w 43571"/>
              <a:gd name="connsiteY2" fmla="*/ 85733 h 85806"/>
              <a:gd name="connsiteX3" fmla="*/ 668 w 43571"/>
              <a:gd name="connsiteY3" fmla="*/ 61921 h 85806"/>
              <a:gd name="connsiteX4" fmla="*/ 14956 w 43571"/>
              <a:gd name="connsiteY4" fmla="*/ 8 h 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1" h="85806">
                <a:moveTo>
                  <a:pt x="14956" y="8"/>
                </a:moveTo>
                <a:cubicBezTo>
                  <a:pt x="16279" y="802"/>
                  <a:pt x="3843" y="52395"/>
                  <a:pt x="8606" y="66683"/>
                </a:cubicBezTo>
                <a:cubicBezTo>
                  <a:pt x="13369" y="80971"/>
                  <a:pt x="44854" y="86527"/>
                  <a:pt x="43531" y="85733"/>
                </a:cubicBezTo>
                <a:cubicBezTo>
                  <a:pt x="42208" y="84939"/>
                  <a:pt x="4901" y="72504"/>
                  <a:pt x="668" y="61921"/>
                </a:cubicBezTo>
                <a:cubicBezTo>
                  <a:pt x="-3565" y="51338"/>
                  <a:pt x="13633" y="-786"/>
                  <a:pt x="1495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90EE481-35E7-4340-BD38-2D4EFEC1155C}"/>
              </a:ext>
            </a:extLst>
          </p:cNvPr>
          <p:cNvSpPr/>
          <p:nvPr/>
        </p:nvSpPr>
        <p:spPr>
          <a:xfrm>
            <a:off x="4781381" y="3504215"/>
            <a:ext cx="338631" cy="67999"/>
          </a:xfrm>
          <a:custGeom>
            <a:avLst/>
            <a:gdLst>
              <a:gd name="connsiteX0" fmla="*/ 169 w 338631"/>
              <a:gd name="connsiteY0" fmla="*/ 61310 h 67999"/>
              <a:gd name="connsiteX1" fmla="*/ 131932 w 338631"/>
              <a:gd name="connsiteY1" fmla="*/ 64485 h 67999"/>
              <a:gd name="connsiteX2" fmla="*/ 236707 w 338631"/>
              <a:gd name="connsiteY2" fmla="*/ 5748 h 67999"/>
              <a:gd name="connsiteX3" fmla="*/ 338307 w 338631"/>
              <a:gd name="connsiteY3" fmla="*/ 2573 h 67999"/>
              <a:gd name="connsiteX4" fmla="*/ 266869 w 338631"/>
              <a:gd name="connsiteY4" fmla="*/ 8923 h 67999"/>
              <a:gd name="connsiteX5" fmla="*/ 208132 w 338631"/>
              <a:gd name="connsiteY5" fmla="*/ 39085 h 67999"/>
              <a:gd name="connsiteX6" fmla="*/ 160507 w 338631"/>
              <a:gd name="connsiteY6" fmla="*/ 61310 h 67999"/>
              <a:gd name="connsiteX7" fmla="*/ 169 w 338631"/>
              <a:gd name="connsiteY7" fmla="*/ 61310 h 6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31" h="67999">
                <a:moveTo>
                  <a:pt x="169" y="61310"/>
                </a:moveTo>
                <a:cubicBezTo>
                  <a:pt x="-4594" y="61839"/>
                  <a:pt x="92509" y="73745"/>
                  <a:pt x="131932" y="64485"/>
                </a:cubicBezTo>
                <a:cubicBezTo>
                  <a:pt x="171355" y="55225"/>
                  <a:pt x="202311" y="16067"/>
                  <a:pt x="236707" y="5748"/>
                </a:cubicBezTo>
                <a:cubicBezTo>
                  <a:pt x="271103" y="-4571"/>
                  <a:pt x="333280" y="2044"/>
                  <a:pt x="338307" y="2573"/>
                </a:cubicBezTo>
                <a:cubicBezTo>
                  <a:pt x="343334" y="3102"/>
                  <a:pt x="288565" y="2838"/>
                  <a:pt x="266869" y="8923"/>
                </a:cubicBezTo>
                <a:cubicBezTo>
                  <a:pt x="245173" y="15008"/>
                  <a:pt x="225859" y="30354"/>
                  <a:pt x="208132" y="39085"/>
                </a:cubicBezTo>
                <a:cubicBezTo>
                  <a:pt x="190405" y="47816"/>
                  <a:pt x="191992" y="56548"/>
                  <a:pt x="160507" y="61310"/>
                </a:cubicBezTo>
                <a:cubicBezTo>
                  <a:pt x="129022" y="66072"/>
                  <a:pt x="4932" y="60781"/>
                  <a:pt x="169" y="6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B081B5D-8308-468B-BC48-5F3D5D5F5B78}"/>
              </a:ext>
            </a:extLst>
          </p:cNvPr>
          <p:cNvSpPr/>
          <p:nvPr/>
        </p:nvSpPr>
        <p:spPr>
          <a:xfrm>
            <a:off x="5105394" y="3424020"/>
            <a:ext cx="181745" cy="78490"/>
          </a:xfrm>
          <a:custGeom>
            <a:avLst/>
            <a:gdLst>
              <a:gd name="connsiteX0" fmla="*/ 6 w 181745"/>
              <a:gd name="connsiteY0" fmla="*/ 78005 h 78490"/>
              <a:gd name="connsiteX1" fmla="*/ 85731 w 181745"/>
              <a:gd name="connsiteY1" fmla="*/ 49430 h 78490"/>
              <a:gd name="connsiteX2" fmla="*/ 107956 w 181745"/>
              <a:gd name="connsiteY2" fmla="*/ 52605 h 78490"/>
              <a:gd name="connsiteX3" fmla="*/ 180981 w 181745"/>
              <a:gd name="connsiteY3" fmla="*/ 218 h 78490"/>
              <a:gd name="connsiteX4" fmla="*/ 142881 w 181745"/>
              <a:gd name="connsiteY4" fmla="*/ 35143 h 78490"/>
              <a:gd name="connsiteX5" fmla="*/ 90494 w 181745"/>
              <a:gd name="connsiteY5" fmla="*/ 65305 h 78490"/>
              <a:gd name="connsiteX6" fmla="*/ 6 w 181745"/>
              <a:gd name="connsiteY6" fmla="*/ 78005 h 7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45" h="78490">
                <a:moveTo>
                  <a:pt x="6" y="78005"/>
                </a:moveTo>
                <a:cubicBezTo>
                  <a:pt x="-788" y="75359"/>
                  <a:pt x="67739" y="53663"/>
                  <a:pt x="85731" y="49430"/>
                </a:cubicBezTo>
                <a:cubicBezTo>
                  <a:pt x="103723" y="45197"/>
                  <a:pt x="92081" y="60807"/>
                  <a:pt x="107956" y="52605"/>
                </a:cubicBezTo>
                <a:cubicBezTo>
                  <a:pt x="123831" y="44403"/>
                  <a:pt x="175160" y="3128"/>
                  <a:pt x="180981" y="218"/>
                </a:cubicBezTo>
                <a:cubicBezTo>
                  <a:pt x="186802" y="-2692"/>
                  <a:pt x="157962" y="24295"/>
                  <a:pt x="142881" y="35143"/>
                </a:cubicBezTo>
                <a:cubicBezTo>
                  <a:pt x="127800" y="45991"/>
                  <a:pt x="113777" y="58691"/>
                  <a:pt x="90494" y="65305"/>
                </a:cubicBezTo>
                <a:cubicBezTo>
                  <a:pt x="67211" y="71919"/>
                  <a:pt x="800" y="80651"/>
                  <a:pt x="6" y="78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8019D01-92E6-44A9-943B-B66379A47118}"/>
              </a:ext>
            </a:extLst>
          </p:cNvPr>
          <p:cNvSpPr/>
          <p:nvPr/>
        </p:nvSpPr>
        <p:spPr>
          <a:xfrm>
            <a:off x="4773500" y="3583633"/>
            <a:ext cx="265947" cy="23640"/>
          </a:xfrm>
          <a:custGeom>
            <a:avLst/>
            <a:gdLst>
              <a:gd name="connsiteX0" fmla="*/ 113 w 265947"/>
              <a:gd name="connsiteY0" fmla="*/ 942 h 23640"/>
              <a:gd name="connsiteX1" fmla="*/ 136638 w 265947"/>
              <a:gd name="connsiteY1" fmla="*/ 15230 h 23640"/>
              <a:gd name="connsiteX2" fmla="*/ 235063 w 265947"/>
              <a:gd name="connsiteY2" fmla="*/ 23167 h 23640"/>
              <a:gd name="connsiteX3" fmla="*/ 265225 w 265947"/>
              <a:gd name="connsiteY3" fmla="*/ 21580 h 23640"/>
              <a:gd name="connsiteX4" fmla="*/ 211250 w 265947"/>
              <a:gd name="connsiteY4" fmla="*/ 12055 h 23640"/>
              <a:gd name="connsiteX5" fmla="*/ 160450 w 265947"/>
              <a:gd name="connsiteY5" fmla="*/ 2530 h 23640"/>
              <a:gd name="connsiteX6" fmla="*/ 113 w 265947"/>
              <a:gd name="connsiteY6" fmla="*/ 942 h 2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47" h="23640">
                <a:moveTo>
                  <a:pt x="113" y="942"/>
                </a:moveTo>
                <a:cubicBezTo>
                  <a:pt x="-3856" y="3059"/>
                  <a:pt x="97480" y="11526"/>
                  <a:pt x="136638" y="15230"/>
                </a:cubicBezTo>
                <a:cubicBezTo>
                  <a:pt x="175796" y="18934"/>
                  <a:pt x="213632" y="22109"/>
                  <a:pt x="235063" y="23167"/>
                </a:cubicBezTo>
                <a:cubicBezTo>
                  <a:pt x="256494" y="24225"/>
                  <a:pt x="269194" y="23432"/>
                  <a:pt x="265225" y="21580"/>
                </a:cubicBezTo>
                <a:cubicBezTo>
                  <a:pt x="261256" y="19728"/>
                  <a:pt x="211250" y="12055"/>
                  <a:pt x="211250" y="12055"/>
                </a:cubicBezTo>
                <a:cubicBezTo>
                  <a:pt x="193788" y="8880"/>
                  <a:pt x="192729" y="4382"/>
                  <a:pt x="160450" y="2530"/>
                </a:cubicBezTo>
                <a:cubicBezTo>
                  <a:pt x="128171" y="678"/>
                  <a:pt x="4082" y="-1175"/>
                  <a:pt x="113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AF89A83-F320-48B0-A60B-0CD2BADB10D6}"/>
              </a:ext>
            </a:extLst>
          </p:cNvPr>
          <p:cNvSpPr/>
          <p:nvPr/>
        </p:nvSpPr>
        <p:spPr>
          <a:xfrm>
            <a:off x="5111468" y="3497260"/>
            <a:ext cx="115007" cy="92100"/>
          </a:xfrm>
          <a:custGeom>
            <a:avLst/>
            <a:gdLst>
              <a:gd name="connsiteX0" fmla="*/ 114582 w 115007"/>
              <a:gd name="connsiteY0" fmla="*/ 3 h 92100"/>
              <a:gd name="connsiteX1" fmla="*/ 74895 w 115007"/>
              <a:gd name="connsiteY1" fmla="*/ 68265 h 92100"/>
              <a:gd name="connsiteX2" fmla="*/ 282 w 115007"/>
              <a:gd name="connsiteY2" fmla="*/ 92078 h 92100"/>
              <a:gd name="connsiteX3" fmla="*/ 51082 w 115007"/>
              <a:gd name="connsiteY3" fmla="*/ 65090 h 92100"/>
              <a:gd name="connsiteX4" fmla="*/ 114582 w 115007"/>
              <a:gd name="connsiteY4" fmla="*/ 3 h 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07" h="92100">
                <a:moveTo>
                  <a:pt x="114582" y="3"/>
                </a:moveTo>
                <a:cubicBezTo>
                  <a:pt x="118551" y="532"/>
                  <a:pt x="93945" y="52919"/>
                  <a:pt x="74895" y="68265"/>
                </a:cubicBezTo>
                <a:cubicBezTo>
                  <a:pt x="55845" y="83611"/>
                  <a:pt x="4251" y="92607"/>
                  <a:pt x="282" y="92078"/>
                </a:cubicBezTo>
                <a:cubicBezTo>
                  <a:pt x="-3687" y="91549"/>
                  <a:pt x="35207" y="76203"/>
                  <a:pt x="51082" y="65090"/>
                </a:cubicBezTo>
                <a:cubicBezTo>
                  <a:pt x="66957" y="53978"/>
                  <a:pt x="110613" y="-526"/>
                  <a:pt x="11458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5E486EB-D2EC-4827-8B59-5DFFA2DF91D9}"/>
              </a:ext>
            </a:extLst>
          </p:cNvPr>
          <p:cNvSpPr/>
          <p:nvPr/>
        </p:nvSpPr>
        <p:spPr>
          <a:xfrm>
            <a:off x="5240127" y="3400383"/>
            <a:ext cx="59108" cy="105073"/>
          </a:xfrm>
          <a:custGeom>
            <a:avLst/>
            <a:gdLst>
              <a:gd name="connsiteX0" fmla="*/ 58948 w 59108"/>
              <a:gd name="connsiteY0" fmla="*/ 42 h 105073"/>
              <a:gd name="connsiteX1" fmla="*/ 31961 w 59108"/>
              <a:gd name="connsiteY1" fmla="*/ 81005 h 105073"/>
              <a:gd name="connsiteX2" fmla="*/ 211 w 59108"/>
              <a:gd name="connsiteY2" fmla="*/ 104817 h 105073"/>
              <a:gd name="connsiteX3" fmla="*/ 19261 w 59108"/>
              <a:gd name="connsiteY3" fmla="*/ 69892 h 105073"/>
              <a:gd name="connsiteX4" fmla="*/ 58948 w 59108"/>
              <a:gd name="connsiteY4" fmla="*/ 42 h 10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08" h="105073">
                <a:moveTo>
                  <a:pt x="58948" y="42"/>
                </a:moveTo>
                <a:cubicBezTo>
                  <a:pt x="61065" y="1894"/>
                  <a:pt x="41750" y="63543"/>
                  <a:pt x="31961" y="81005"/>
                </a:cubicBezTo>
                <a:cubicBezTo>
                  <a:pt x="22171" y="98468"/>
                  <a:pt x="2328" y="106669"/>
                  <a:pt x="211" y="104817"/>
                </a:cubicBezTo>
                <a:cubicBezTo>
                  <a:pt x="-1906" y="102965"/>
                  <a:pt x="12382" y="82063"/>
                  <a:pt x="19261" y="69892"/>
                </a:cubicBezTo>
                <a:cubicBezTo>
                  <a:pt x="26140" y="57721"/>
                  <a:pt x="56831" y="-1810"/>
                  <a:pt x="58948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E3D3443-D2E7-4484-BA06-7058B715E111}"/>
              </a:ext>
            </a:extLst>
          </p:cNvPr>
          <p:cNvSpPr/>
          <p:nvPr/>
        </p:nvSpPr>
        <p:spPr>
          <a:xfrm>
            <a:off x="4744510" y="3543293"/>
            <a:ext cx="70748" cy="66694"/>
          </a:xfrm>
          <a:custGeom>
            <a:avLst/>
            <a:gdLst>
              <a:gd name="connsiteX0" fmla="*/ 70378 w 70748"/>
              <a:gd name="connsiteY0" fmla="*/ 7 h 66694"/>
              <a:gd name="connsiteX1" fmla="*/ 22753 w 70748"/>
              <a:gd name="connsiteY1" fmla="*/ 39695 h 66694"/>
              <a:gd name="connsiteX2" fmla="*/ 528 w 70748"/>
              <a:gd name="connsiteY2" fmla="*/ 66682 h 66694"/>
              <a:gd name="connsiteX3" fmla="*/ 43390 w 70748"/>
              <a:gd name="connsiteY3" fmla="*/ 42870 h 66694"/>
              <a:gd name="connsiteX4" fmla="*/ 70378 w 70748"/>
              <a:gd name="connsiteY4" fmla="*/ 7 h 6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8" h="66694">
                <a:moveTo>
                  <a:pt x="70378" y="7"/>
                </a:moveTo>
                <a:cubicBezTo>
                  <a:pt x="66939" y="-522"/>
                  <a:pt x="34395" y="28583"/>
                  <a:pt x="22753" y="39695"/>
                </a:cubicBezTo>
                <a:cubicBezTo>
                  <a:pt x="11111" y="50808"/>
                  <a:pt x="-2911" y="66153"/>
                  <a:pt x="528" y="66682"/>
                </a:cubicBezTo>
                <a:cubicBezTo>
                  <a:pt x="3967" y="67211"/>
                  <a:pt x="34394" y="50808"/>
                  <a:pt x="43390" y="42870"/>
                </a:cubicBezTo>
                <a:cubicBezTo>
                  <a:pt x="52386" y="34933"/>
                  <a:pt x="73817" y="536"/>
                  <a:pt x="703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22F3D2C-6290-44ED-980C-67469543D4ED}"/>
              </a:ext>
            </a:extLst>
          </p:cNvPr>
          <p:cNvSpPr/>
          <p:nvPr/>
        </p:nvSpPr>
        <p:spPr>
          <a:xfrm>
            <a:off x="4991100" y="3546031"/>
            <a:ext cx="128593" cy="16325"/>
          </a:xfrm>
          <a:custGeom>
            <a:avLst/>
            <a:gdLst>
              <a:gd name="connsiteX0" fmla="*/ 0 w 128593"/>
              <a:gd name="connsiteY0" fmla="*/ 14732 h 16325"/>
              <a:gd name="connsiteX1" fmla="*/ 98425 w 128593"/>
              <a:gd name="connsiteY1" fmla="*/ 14732 h 16325"/>
              <a:gd name="connsiteX2" fmla="*/ 128588 w 128593"/>
              <a:gd name="connsiteY2" fmla="*/ 444 h 16325"/>
              <a:gd name="connsiteX3" fmla="*/ 96838 w 128593"/>
              <a:gd name="connsiteY3" fmla="*/ 3619 h 16325"/>
              <a:gd name="connsiteX4" fmla="*/ 0 w 128593"/>
              <a:gd name="connsiteY4" fmla="*/ 14732 h 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93" h="16325">
                <a:moveTo>
                  <a:pt x="0" y="14732"/>
                </a:moveTo>
                <a:cubicBezTo>
                  <a:pt x="264" y="16584"/>
                  <a:pt x="76994" y="17113"/>
                  <a:pt x="98425" y="14732"/>
                </a:cubicBezTo>
                <a:cubicBezTo>
                  <a:pt x="119856" y="12351"/>
                  <a:pt x="128852" y="2296"/>
                  <a:pt x="128588" y="444"/>
                </a:cubicBezTo>
                <a:cubicBezTo>
                  <a:pt x="128324" y="-1408"/>
                  <a:pt x="113507" y="3090"/>
                  <a:pt x="96838" y="3619"/>
                </a:cubicBezTo>
                <a:cubicBezTo>
                  <a:pt x="80169" y="4148"/>
                  <a:pt x="-264" y="12880"/>
                  <a:pt x="0" y="14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CA8714B9-8D7E-4ED9-B9BB-0390AA16B91B}"/>
              </a:ext>
            </a:extLst>
          </p:cNvPr>
          <p:cNvSpPr/>
          <p:nvPr/>
        </p:nvSpPr>
        <p:spPr>
          <a:xfrm>
            <a:off x="5111319" y="3487688"/>
            <a:ext cx="113211" cy="68382"/>
          </a:xfrm>
          <a:custGeom>
            <a:avLst/>
            <a:gdLst>
              <a:gd name="connsiteX0" fmla="*/ 113144 w 113211"/>
              <a:gd name="connsiteY0" fmla="*/ 50 h 68382"/>
              <a:gd name="connsiteX1" fmla="*/ 24244 w 113211"/>
              <a:gd name="connsiteY1" fmla="*/ 34975 h 68382"/>
              <a:gd name="connsiteX2" fmla="*/ 431 w 113211"/>
              <a:gd name="connsiteY2" fmla="*/ 68312 h 68382"/>
              <a:gd name="connsiteX3" fmla="*/ 38531 w 113211"/>
              <a:gd name="connsiteY3" fmla="*/ 42912 h 68382"/>
              <a:gd name="connsiteX4" fmla="*/ 113144 w 113211"/>
              <a:gd name="connsiteY4" fmla="*/ 50 h 6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1" h="68382">
                <a:moveTo>
                  <a:pt x="113144" y="50"/>
                </a:moveTo>
                <a:cubicBezTo>
                  <a:pt x="110763" y="-1273"/>
                  <a:pt x="43029" y="23598"/>
                  <a:pt x="24244" y="34975"/>
                </a:cubicBezTo>
                <a:cubicBezTo>
                  <a:pt x="5459" y="46352"/>
                  <a:pt x="-1950" y="66989"/>
                  <a:pt x="431" y="68312"/>
                </a:cubicBezTo>
                <a:cubicBezTo>
                  <a:pt x="2812" y="69635"/>
                  <a:pt x="22391" y="51908"/>
                  <a:pt x="38531" y="42912"/>
                </a:cubicBezTo>
                <a:cubicBezTo>
                  <a:pt x="54671" y="33916"/>
                  <a:pt x="115525" y="1373"/>
                  <a:pt x="11314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815BC2CB-DA87-4731-A63D-9533904C2846}"/>
              </a:ext>
            </a:extLst>
          </p:cNvPr>
          <p:cNvSpPr/>
          <p:nvPr/>
        </p:nvSpPr>
        <p:spPr>
          <a:xfrm>
            <a:off x="4763557" y="3287707"/>
            <a:ext cx="61213" cy="220750"/>
          </a:xfrm>
          <a:custGeom>
            <a:avLst/>
            <a:gdLst>
              <a:gd name="connsiteX0" fmla="*/ 60856 w 61213"/>
              <a:gd name="connsiteY0" fmla="*/ 6 h 220750"/>
              <a:gd name="connsiteX1" fmla="*/ 49743 w 61213"/>
              <a:gd name="connsiteY1" fmla="*/ 103193 h 220750"/>
              <a:gd name="connsiteX2" fmla="*/ 6881 w 61213"/>
              <a:gd name="connsiteY2" fmla="*/ 173043 h 220750"/>
              <a:gd name="connsiteX3" fmla="*/ 531 w 61213"/>
              <a:gd name="connsiteY3" fmla="*/ 220668 h 220750"/>
              <a:gd name="connsiteX4" fmla="*/ 11643 w 61213"/>
              <a:gd name="connsiteY4" fmla="*/ 161931 h 220750"/>
              <a:gd name="connsiteX5" fmla="*/ 40218 w 61213"/>
              <a:gd name="connsiteY5" fmla="*/ 98431 h 220750"/>
              <a:gd name="connsiteX6" fmla="*/ 60856 w 61213"/>
              <a:gd name="connsiteY6" fmla="*/ 6 h 2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3" h="220750">
                <a:moveTo>
                  <a:pt x="60856" y="6"/>
                </a:moveTo>
                <a:cubicBezTo>
                  <a:pt x="62444" y="800"/>
                  <a:pt x="58739" y="74354"/>
                  <a:pt x="49743" y="103193"/>
                </a:cubicBezTo>
                <a:cubicBezTo>
                  <a:pt x="40747" y="132032"/>
                  <a:pt x="15083" y="153464"/>
                  <a:pt x="6881" y="173043"/>
                </a:cubicBezTo>
                <a:cubicBezTo>
                  <a:pt x="-1321" y="192622"/>
                  <a:pt x="-263" y="222520"/>
                  <a:pt x="531" y="220668"/>
                </a:cubicBezTo>
                <a:cubicBezTo>
                  <a:pt x="1325" y="218816"/>
                  <a:pt x="5028" y="182304"/>
                  <a:pt x="11643" y="161931"/>
                </a:cubicBezTo>
                <a:cubicBezTo>
                  <a:pt x="18257" y="141558"/>
                  <a:pt x="33339" y="120656"/>
                  <a:pt x="40218" y="98431"/>
                </a:cubicBezTo>
                <a:cubicBezTo>
                  <a:pt x="47097" y="76206"/>
                  <a:pt x="59268" y="-788"/>
                  <a:pt x="6085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B0584CE3-C6AC-4216-B690-CDEC014FA271}"/>
              </a:ext>
            </a:extLst>
          </p:cNvPr>
          <p:cNvSpPr/>
          <p:nvPr/>
        </p:nvSpPr>
        <p:spPr>
          <a:xfrm>
            <a:off x="5229167" y="3239809"/>
            <a:ext cx="87271" cy="97152"/>
          </a:xfrm>
          <a:custGeom>
            <a:avLst/>
            <a:gdLst>
              <a:gd name="connsiteX0" fmla="*/ 58 w 87271"/>
              <a:gd name="connsiteY0" fmla="*/ 279 h 97152"/>
              <a:gd name="connsiteX1" fmla="*/ 68321 w 87271"/>
              <a:gd name="connsiteY1" fmla="*/ 43141 h 97152"/>
              <a:gd name="connsiteX2" fmla="*/ 85783 w 87271"/>
              <a:gd name="connsiteY2" fmla="*/ 97116 h 97152"/>
              <a:gd name="connsiteX3" fmla="*/ 85783 w 87271"/>
              <a:gd name="connsiteY3" fmla="*/ 51079 h 97152"/>
              <a:gd name="connsiteX4" fmla="*/ 81021 w 87271"/>
              <a:gd name="connsiteY4" fmla="*/ 25679 h 97152"/>
              <a:gd name="connsiteX5" fmla="*/ 58 w 87271"/>
              <a:gd name="connsiteY5" fmla="*/ 279 h 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1" h="97152">
                <a:moveTo>
                  <a:pt x="58" y="279"/>
                </a:moveTo>
                <a:cubicBezTo>
                  <a:pt x="-2059" y="3189"/>
                  <a:pt x="54034" y="27002"/>
                  <a:pt x="68321" y="43141"/>
                </a:cubicBezTo>
                <a:cubicBezTo>
                  <a:pt x="82609" y="59281"/>
                  <a:pt x="82873" y="95793"/>
                  <a:pt x="85783" y="97116"/>
                </a:cubicBezTo>
                <a:cubicBezTo>
                  <a:pt x="88693" y="98439"/>
                  <a:pt x="86577" y="62985"/>
                  <a:pt x="85783" y="51079"/>
                </a:cubicBezTo>
                <a:cubicBezTo>
                  <a:pt x="84989" y="39173"/>
                  <a:pt x="87900" y="33352"/>
                  <a:pt x="81021" y="25679"/>
                </a:cubicBezTo>
                <a:cubicBezTo>
                  <a:pt x="74142" y="18006"/>
                  <a:pt x="2175" y="-2631"/>
                  <a:pt x="5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369F460-FDD0-4C1A-A7BF-6DB4C4DF6305}"/>
              </a:ext>
            </a:extLst>
          </p:cNvPr>
          <p:cNvSpPr/>
          <p:nvPr/>
        </p:nvSpPr>
        <p:spPr>
          <a:xfrm>
            <a:off x="4281488" y="2755839"/>
            <a:ext cx="211514" cy="108034"/>
          </a:xfrm>
          <a:custGeom>
            <a:avLst/>
            <a:gdLst>
              <a:gd name="connsiteX0" fmla="*/ 0 w 211514"/>
              <a:gd name="connsiteY0" fmla="*/ 108011 h 108034"/>
              <a:gd name="connsiteX1" fmla="*/ 100012 w 211514"/>
              <a:gd name="connsiteY1" fmla="*/ 36574 h 108034"/>
              <a:gd name="connsiteX2" fmla="*/ 209550 w 211514"/>
              <a:gd name="connsiteY2" fmla="*/ 1649 h 108034"/>
              <a:gd name="connsiteX3" fmla="*/ 165100 w 211514"/>
              <a:gd name="connsiteY3" fmla="*/ 7999 h 108034"/>
              <a:gd name="connsiteX4" fmla="*/ 98425 w 211514"/>
              <a:gd name="connsiteY4" fmla="*/ 28636 h 108034"/>
              <a:gd name="connsiteX5" fmla="*/ 0 w 211514"/>
              <a:gd name="connsiteY5" fmla="*/ 108011 h 1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14" h="108034">
                <a:moveTo>
                  <a:pt x="0" y="108011"/>
                </a:moveTo>
                <a:cubicBezTo>
                  <a:pt x="264" y="109334"/>
                  <a:pt x="65087" y="54301"/>
                  <a:pt x="100012" y="36574"/>
                </a:cubicBezTo>
                <a:cubicBezTo>
                  <a:pt x="134937" y="18847"/>
                  <a:pt x="198702" y="6411"/>
                  <a:pt x="209550" y="1649"/>
                </a:cubicBezTo>
                <a:cubicBezTo>
                  <a:pt x="220398" y="-3113"/>
                  <a:pt x="183621" y="3501"/>
                  <a:pt x="165100" y="7999"/>
                </a:cubicBezTo>
                <a:cubicBezTo>
                  <a:pt x="146579" y="12497"/>
                  <a:pt x="121708" y="16465"/>
                  <a:pt x="98425" y="28636"/>
                </a:cubicBezTo>
                <a:cubicBezTo>
                  <a:pt x="75142" y="40807"/>
                  <a:pt x="-264" y="106688"/>
                  <a:pt x="0" y="10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F37451A-D616-4E22-A3E6-F40842D796B8}"/>
              </a:ext>
            </a:extLst>
          </p:cNvPr>
          <p:cNvSpPr/>
          <p:nvPr/>
        </p:nvSpPr>
        <p:spPr>
          <a:xfrm>
            <a:off x="4294184" y="2777515"/>
            <a:ext cx="293918" cy="99060"/>
          </a:xfrm>
          <a:custGeom>
            <a:avLst/>
            <a:gdLst>
              <a:gd name="connsiteX0" fmla="*/ 4 w 293918"/>
              <a:gd name="connsiteY0" fmla="*/ 99035 h 99060"/>
              <a:gd name="connsiteX1" fmla="*/ 139704 w 293918"/>
              <a:gd name="connsiteY1" fmla="*/ 33948 h 99060"/>
              <a:gd name="connsiteX2" fmla="*/ 196854 w 293918"/>
              <a:gd name="connsiteY2" fmla="*/ 6960 h 99060"/>
              <a:gd name="connsiteX3" fmla="*/ 293691 w 293918"/>
              <a:gd name="connsiteY3" fmla="*/ 610 h 99060"/>
              <a:gd name="connsiteX4" fmla="*/ 222254 w 293918"/>
              <a:gd name="connsiteY4" fmla="*/ 610 h 99060"/>
              <a:gd name="connsiteX5" fmla="*/ 176216 w 293918"/>
              <a:gd name="connsiteY5" fmla="*/ 3785 h 99060"/>
              <a:gd name="connsiteX6" fmla="*/ 134941 w 293918"/>
              <a:gd name="connsiteY6" fmla="*/ 26010 h 99060"/>
              <a:gd name="connsiteX7" fmla="*/ 4 w 293918"/>
              <a:gd name="connsiteY7" fmla="*/ 99035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18" h="99060">
                <a:moveTo>
                  <a:pt x="4" y="99035"/>
                </a:moveTo>
                <a:cubicBezTo>
                  <a:pt x="798" y="100358"/>
                  <a:pt x="106896" y="49294"/>
                  <a:pt x="139704" y="33948"/>
                </a:cubicBezTo>
                <a:cubicBezTo>
                  <a:pt x="172512" y="18602"/>
                  <a:pt x="171190" y="12516"/>
                  <a:pt x="196854" y="6960"/>
                </a:cubicBezTo>
                <a:cubicBezTo>
                  <a:pt x="222519" y="1404"/>
                  <a:pt x="289458" y="1668"/>
                  <a:pt x="293691" y="610"/>
                </a:cubicBezTo>
                <a:cubicBezTo>
                  <a:pt x="297924" y="-448"/>
                  <a:pt x="241833" y="81"/>
                  <a:pt x="222254" y="610"/>
                </a:cubicBezTo>
                <a:cubicBezTo>
                  <a:pt x="202675" y="1139"/>
                  <a:pt x="190768" y="-448"/>
                  <a:pt x="176216" y="3785"/>
                </a:cubicBezTo>
                <a:cubicBezTo>
                  <a:pt x="161664" y="8018"/>
                  <a:pt x="164574" y="13310"/>
                  <a:pt x="134941" y="26010"/>
                </a:cubicBezTo>
                <a:cubicBezTo>
                  <a:pt x="105308" y="38710"/>
                  <a:pt x="-790" y="97712"/>
                  <a:pt x="4" y="99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7E2F034-B567-4E35-B61F-FBE49175F9C2}"/>
              </a:ext>
            </a:extLst>
          </p:cNvPr>
          <p:cNvSpPr/>
          <p:nvPr/>
        </p:nvSpPr>
        <p:spPr>
          <a:xfrm>
            <a:off x="4523853" y="2697051"/>
            <a:ext cx="231525" cy="35044"/>
          </a:xfrm>
          <a:custGeom>
            <a:avLst/>
            <a:gdLst>
              <a:gd name="connsiteX0" fmla="*/ 522 w 231525"/>
              <a:gd name="connsiteY0" fmla="*/ 35037 h 35044"/>
              <a:gd name="connsiteX1" fmla="*/ 110060 w 231525"/>
              <a:gd name="connsiteY1" fmla="*/ 1699 h 35044"/>
              <a:gd name="connsiteX2" fmla="*/ 230710 w 231525"/>
              <a:gd name="connsiteY2" fmla="*/ 4874 h 35044"/>
              <a:gd name="connsiteX3" fmla="*/ 156097 w 231525"/>
              <a:gd name="connsiteY3" fmla="*/ 4874 h 35044"/>
              <a:gd name="connsiteX4" fmla="*/ 522 w 231525"/>
              <a:gd name="connsiteY4" fmla="*/ 35037 h 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25" h="35044">
                <a:moveTo>
                  <a:pt x="522" y="35037"/>
                </a:moveTo>
                <a:cubicBezTo>
                  <a:pt x="-7151" y="34508"/>
                  <a:pt x="71695" y="6726"/>
                  <a:pt x="110060" y="1699"/>
                </a:cubicBezTo>
                <a:cubicBezTo>
                  <a:pt x="148425" y="-3328"/>
                  <a:pt x="223037" y="4345"/>
                  <a:pt x="230710" y="4874"/>
                </a:cubicBezTo>
                <a:cubicBezTo>
                  <a:pt x="238383" y="5403"/>
                  <a:pt x="190228" y="1434"/>
                  <a:pt x="156097" y="4874"/>
                </a:cubicBezTo>
                <a:cubicBezTo>
                  <a:pt x="121966" y="8314"/>
                  <a:pt x="8195" y="35566"/>
                  <a:pt x="522" y="35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F05F561-B7BE-43CB-99F5-6A8D1217BAF9}"/>
              </a:ext>
            </a:extLst>
          </p:cNvPr>
          <p:cNvSpPr/>
          <p:nvPr/>
        </p:nvSpPr>
        <p:spPr>
          <a:xfrm>
            <a:off x="4567176" y="2722513"/>
            <a:ext cx="233636" cy="27716"/>
          </a:xfrm>
          <a:custGeom>
            <a:avLst/>
            <a:gdLst>
              <a:gd name="connsiteX0" fmla="*/ 62 w 233636"/>
              <a:gd name="connsiteY0" fmla="*/ 27037 h 27716"/>
              <a:gd name="connsiteX1" fmla="*/ 134999 w 233636"/>
              <a:gd name="connsiteY1" fmla="*/ 22275 h 27716"/>
              <a:gd name="connsiteX2" fmla="*/ 168337 w 233636"/>
              <a:gd name="connsiteY2" fmla="*/ 4812 h 27716"/>
              <a:gd name="connsiteX3" fmla="*/ 233424 w 233636"/>
              <a:gd name="connsiteY3" fmla="*/ 14337 h 27716"/>
              <a:gd name="connsiteX4" fmla="*/ 144524 w 233636"/>
              <a:gd name="connsiteY4" fmla="*/ 50 h 27716"/>
              <a:gd name="connsiteX5" fmla="*/ 117537 w 233636"/>
              <a:gd name="connsiteY5" fmla="*/ 9575 h 27716"/>
              <a:gd name="connsiteX6" fmla="*/ 62 w 233636"/>
              <a:gd name="connsiteY6" fmla="*/ 27037 h 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36" h="27716">
                <a:moveTo>
                  <a:pt x="62" y="27037"/>
                </a:moveTo>
                <a:cubicBezTo>
                  <a:pt x="2972" y="29154"/>
                  <a:pt x="106953" y="25979"/>
                  <a:pt x="134999" y="22275"/>
                </a:cubicBezTo>
                <a:cubicBezTo>
                  <a:pt x="163045" y="18571"/>
                  <a:pt x="151933" y="6135"/>
                  <a:pt x="168337" y="4812"/>
                </a:cubicBezTo>
                <a:cubicBezTo>
                  <a:pt x="184741" y="3489"/>
                  <a:pt x="237393" y="15131"/>
                  <a:pt x="233424" y="14337"/>
                </a:cubicBezTo>
                <a:cubicBezTo>
                  <a:pt x="229455" y="13543"/>
                  <a:pt x="163839" y="844"/>
                  <a:pt x="144524" y="50"/>
                </a:cubicBezTo>
                <a:cubicBezTo>
                  <a:pt x="125210" y="-744"/>
                  <a:pt x="138439" y="7988"/>
                  <a:pt x="117537" y="9575"/>
                </a:cubicBezTo>
                <a:cubicBezTo>
                  <a:pt x="96635" y="11162"/>
                  <a:pt x="-2848" y="24920"/>
                  <a:pt x="62" y="27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E47C125-2316-4C92-9A61-6D82E2D6C70A}"/>
              </a:ext>
            </a:extLst>
          </p:cNvPr>
          <p:cNvSpPr/>
          <p:nvPr/>
        </p:nvSpPr>
        <p:spPr>
          <a:xfrm>
            <a:off x="5052077" y="2669671"/>
            <a:ext cx="100476" cy="22831"/>
          </a:xfrm>
          <a:custGeom>
            <a:avLst/>
            <a:gdLst>
              <a:gd name="connsiteX0" fmla="*/ 936 w 100476"/>
              <a:gd name="connsiteY0" fmla="*/ 8442 h 22831"/>
              <a:gd name="connsiteX1" fmla="*/ 99361 w 100476"/>
              <a:gd name="connsiteY1" fmla="*/ 22729 h 22831"/>
              <a:gd name="connsiteX2" fmla="*/ 51736 w 100476"/>
              <a:gd name="connsiteY2" fmla="*/ 504 h 22831"/>
              <a:gd name="connsiteX3" fmla="*/ 936 w 100476"/>
              <a:gd name="connsiteY3" fmla="*/ 8442 h 2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76" h="22831">
                <a:moveTo>
                  <a:pt x="936" y="8442"/>
                </a:moveTo>
                <a:cubicBezTo>
                  <a:pt x="8873" y="12146"/>
                  <a:pt x="90894" y="24052"/>
                  <a:pt x="99361" y="22729"/>
                </a:cubicBezTo>
                <a:cubicBezTo>
                  <a:pt x="107828" y="21406"/>
                  <a:pt x="65759" y="2885"/>
                  <a:pt x="51736" y="504"/>
                </a:cubicBezTo>
                <a:cubicBezTo>
                  <a:pt x="37713" y="-1877"/>
                  <a:pt x="-7001" y="4738"/>
                  <a:pt x="936" y="8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91A0295-3F8D-47DA-9A0C-6A5930890E94}"/>
              </a:ext>
            </a:extLst>
          </p:cNvPr>
          <p:cNvSpPr/>
          <p:nvPr/>
        </p:nvSpPr>
        <p:spPr>
          <a:xfrm>
            <a:off x="5219235" y="2614594"/>
            <a:ext cx="156335" cy="30875"/>
          </a:xfrm>
          <a:custGeom>
            <a:avLst/>
            <a:gdLst>
              <a:gd name="connsiteX0" fmla="*/ 465 w 156335"/>
              <a:gd name="connsiteY0" fmla="*/ 25419 h 30875"/>
              <a:gd name="connsiteX1" fmla="*/ 81428 w 156335"/>
              <a:gd name="connsiteY1" fmla="*/ 19 h 30875"/>
              <a:gd name="connsiteX2" fmla="*/ 156040 w 156335"/>
              <a:gd name="connsiteY2" fmla="*/ 30181 h 30875"/>
              <a:gd name="connsiteX3" fmla="*/ 105240 w 156335"/>
              <a:gd name="connsiteY3" fmla="*/ 20656 h 30875"/>
              <a:gd name="connsiteX4" fmla="*/ 49678 w 156335"/>
              <a:gd name="connsiteY4" fmla="*/ 14306 h 30875"/>
              <a:gd name="connsiteX5" fmla="*/ 465 w 156335"/>
              <a:gd name="connsiteY5" fmla="*/ 25419 h 3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35" h="30875">
                <a:moveTo>
                  <a:pt x="465" y="25419"/>
                </a:moveTo>
                <a:cubicBezTo>
                  <a:pt x="5757" y="23038"/>
                  <a:pt x="55499" y="-775"/>
                  <a:pt x="81428" y="19"/>
                </a:cubicBezTo>
                <a:cubicBezTo>
                  <a:pt x="107357" y="813"/>
                  <a:pt x="152071" y="26742"/>
                  <a:pt x="156040" y="30181"/>
                </a:cubicBezTo>
                <a:cubicBezTo>
                  <a:pt x="160009" y="33620"/>
                  <a:pt x="122967" y="23302"/>
                  <a:pt x="105240" y="20656"/>
                </a:cubicBezTo>
                <a:cubicBezTo>
                  <a:pt x="87513" y="18010"/>
                  <a:pt x="62907" y="14835"/>
                  <a:pt x="49678" y="14306"/>
                </a:cubicBezTo>
                <a:cubicBezTo>
                  <a:pt x="36449" y="13777"/>
                  <a:pt x="-4827" y="27800"/>
                  <a:pt x="465" y="25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814707C-C3A0-4568-B243-18245347BDC2}"/>
              </a:ext>
            </a:extLst>
          </p:cNvPr>
          <p:cNvSpPr/>
          <p:nvPr/>
        </p:nvSpPr>
        <p:spPr>
          <a:xfrm>
            <a:off x="5184753" y="2565072"/>
            <a:ext cx="141325" cy="21268"/>
          </a:xfrm>
          <a:custGeom>
            <a:avLst/>
            <a:gdLst>
              <a:gd name="connsiteX0" fmla="*/ 22 w 141325"/>
              <a:gd name="connsiteY0" fmla="*/ 20966 h 21268"/>
              <a:gd name="connsiteX1" fmla="*/ 65110 w 141325"/>
              <a:gd name="connsiteY1" fmla="*/ 1916 h 21268"/>
              <a:gd name="connsiteX2" fmla="*/ 141310 w 141325"/>
              <a:gd name="connsiteY2" fmla="*/ 1916 h 21268"/>
              <a:gd name="connsiteX3" fmla="*/ 58760 w 141325"/>
              <a:gd name="connsiteY3" fmla="*/ 13028 h 21268"/>
              <a:gd name="connsiteX4" fmla="*/ 22 w 141325"/>
              <a:gd name="connsiteY4" fmla="*/ 20966 h 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5" h="21268">
                <a:moveTo>
                  <a:pt x="22" y="20966"/>
                </a:moveTo>
                <a:cubicBezTo>
                  <a:pt x="1080" y="19114"/>
                  <a:pt x="41562" y="5091"/>
                  <a:pt x="65110" y="1916"/>
                </a:cubicBezTo>
                <a:cubicBezTo>
                  <a:pt x="88658" y="-1259"/>
                  <a:pt x="142368" y="64"/>
                  <a:pt x="141310" y="1916"/>
                </a:cubicBezTo>
                <a:cubicBezTo>
                  <a:pt x="140252" y="3768"/>
                  <a:pt x="82308" y="10382"/>
                  <a:pt x="58760" y="13028"/>
                </a:cubicBezTo>
                <a:cubicBezTo>
                  <a:pt x="35212" y="15674"/>
                  <a:pt x="-1036" y="22818"/>
                  <a:pt x="22" y="20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B0E2568-3F88-4B5E-BE29-054AD79F0FCC}"/>
              </a:ext>
            </a:extLst>
          </p:cNvPr>
          <p:cNvSpPr/>
          <p:nvPr/>
        </p:nvSpPr>
        <p:spPr>
          <a:xfrm>
            <a:off x="4912725" y="3044825"/>
            <a:ext cx="16511" cy="119115"/>
          </a:xfrm>
          <a:custGeom>
            <a:avLst/>
            <a:gdLst>
              <a:gd name="connsiteX0" fmla="*/ 16463 w 16511"/>
              <a:gd name="connsiteY0" fmla="*/ 0 h 119115"/>
              <a:gd name="connsiteX1" fmla="*/ 5350 w 16511"/>
              <a:gd name="connsiteY1" fmla="*/ 76200 h 119115"/>
              <a:gd name="connsiteX2" fmla="*/ 588 w 16511"/>
              <a:gd name="connsiteY2" fmla="*/ 119063 h 119115"/>
              <a:gd name="connsiteX3" fmla="*/ 588 w 16511"/>
              <a:gd name="connsiteY3" fmla="*/ 85725 h 119115"/>
              <a:gd name="connsiteX4" fmla="*/ 588 w 16511"/>
              <a:gd name="connsiteY4" fmla="*/ 77788 h 119115"/>
              <a:gd name="connsiteX5" fmla="*/ 16463 w 16511"/>
              <a:gd name="connsiteY5" fmla="*/ 0 h 11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1" h="119115">
                <a:moveTo>
                  <a:pt x="16463" y="0"/>
                </a:moveTo>
                <a:cubicBezTo>
                  <a:pt x="17257" y="-265"/>
                  <a:pt x="7996" y="56356"/>
                  <a:pt x="5350" y="76200"/>
                </a:cubicBezTo>
                <a:cubicBezTo>
                  <a:pt x="2704" y="96044"/>
                  <a:pt x="1382" y="117476"/>
                  <a:pt x="588" y="119063"/>
                </a:cubicBezTo>
                <a:cubicBezTo>
                  <a:pt x="-206" y="120651"/>
                  <a:pt x="588" y="85725"/>
                  <a:pt x="588" y="85725"/>
                </a:cubicBezTo>
                <a:cubicBezTo>
                  <a:pt x="588" y="78846"/>
                  <a:pt x="-735" y="86255"/>
                  <a:pt x="588" y="77788"/>
                </a:cubicBezTo>
                <a:cubicBezTo>
                  <a:pt x="1911" y="69321"/>
                  <a:pt x="15669" y="265"/>
                  <a:pt x="16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616EF1D-0339-4967-9444-F61D28E5A3B4}"/>
              </a:ext>
            </a:extLst>
          </p:cNvPr>
          <p:cNvSpPr/>
          <p:nvPr/>
        </p:nvSpPr>
        <p:spPr>
          <a:xfrm>
            <a:off x="5046649" y="2957204"/>
            <a:ext cx="54146" cy="101911"/>
          </a:xfrm>
          <a:custGeom>
            <a:avLst/>
            <a:gdLst>
              <a:gd name="connsiteX0" fmla="*/ 14 w 54146"/>
              <a:gd name="connsiteY0" fmla="*/ 309 h 101911"/>
              <a:gd name="connsiteX1" fmla="*/ 41289 w 54146"/>
              <a:gd name="connsiteY1" fmla="*/ 70159 h 101911"/>
              <a:gd name="connsiteX2" fmla="*/ 53989 w 54146"/>
              <a:gd name="connsiteY2" fmla="*/ 101909 h 101911"/>
              <a:gd name="connsiteX3" fmla="*/ 47639 w 54146"/>
              <a:gd name="connsiteY3" fmla="*/ 71746 h 101911"/>
              <a:gd name="connsiteX4" fmla="*/ 36526 w 54146"/>
              <a:gd name="connsiteY4" fmla="*/ 44759 h 101911"/>
              <a:gd name="connsiteX5" fmla="*/ 14 w 54146"/>
              <a:gd name="connsiteY5" fmla="*/ 309 h 10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46" h="101911">
                <a:moveTo>
                  <a:pt x="14" y="309"/>
                </a:moveTo>
                <a:cubicBezTo>
                  <a:pt x="808" y="4542"/>
                  <a:pt x="32293" y="53226"/>
                  <a:pt x="41289" y="70159"/>
                </a:cubicBezTo>
                <a:cubicBezTo>
                  <a:pt x="50285" y="87092"/>
                  <a:pt x="52931" y="101645"/>
                  <a:pt x="53989" y="101909"/>
                </a:cubicBezTo>
                <a:cubicBezTo>
                  <a:pt x="55047" y="102174"/>
                  <a:pt x="50549" y="81271"/>
                  <a:pt x="47639" y="71746"/>
                </a:cubicBezTo>
                <a:cubicBezTo>
                  <a:pt x="44729" y="62221"/>
                  <a:pt x="41818" y="52961"/>
                  <a:pt x="36526" y="44759"/>
                </a:cubicBezTo>
                <a:cubicBezTo>
                  <a:pt x="31234" y="36557"/>
                  <a:pt x="-780" y="-3924"/>
                  <a:pt x="14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C22A6CE-A50A-40F8-86F7-A53A98C320AF}"/>
              </a:ext>
            </a:extLst>
          </p:cNvPr>
          <p:cNvSpPr/>
          <p:nvPr/>
        </p:nvSpPr>
        <p:spPr>
          <a:xfrm>
            <a:off x="4749789" y="2834949"/>
            <a:ext cx="92086" cy="99564"/>
          </a:xfrm>
          <a:custGeom>
            <a:avLst/>
            <a:gdLst>
              <a:gd name="connsiteX0" fmla="*/ 11 w 92086"/>
              <a:gd name="connsiteY0" fmla="*/ 326 h 99564"/>
              <a:gd name="connsiteX1" fmla="*/ 85736 w 92086"/>
              <a:gd name="connsiteY1" fmla="*/ 87639 h 99564"/>
              <a:gd name="connsiteX2" fmla="*/ 85736 w 92086"/>
              <a:gd name="connsiteY2" fmla="*/ 98751 h 99564"/>
              <a:gd name="connsiteX3" fmla="*/ 85736 w 92086"/>
              <a:gd name="connsiteY3" fmla="*/ 76526 h 99564"/>
              <a:gd name="connsiteX4" fmla="*/ 79386 w 92086"/>
              <a:gd name="connsiteY4" fmla="*/ 57476 h 99564"/>
              <a:gd name="connsiteX5" fmla="*/ 11 w 92086"/>
              <a:gd name="connsiteY5" fmla="*/ 326 h 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86" h="99564">
                <a:moveTo>
                  <a:pt x="11" y="326"/>
                </a:moveTo>
                <a:cubicBezTo>
                  <a:pt x="1069" y="5353"/>
                  <a:pt x="71448" y="71235"/>
                  <a:pt x="85736" y="87639"/>
                </a:cubicBezTo>
                <a:cubicBezTo>
                  <a:pt x="100024" y="104043"/>
                  <a:pt x="85736" y="98751"/>
                  <a:pt x="85736" y="98751"/>
                </a:cubicBezTo>
                <a:cubicBezTo>
                  <a:pt x="85736" y="96899"/>
                  <a:pt x="86794" y="83405"/>
                  <a:pt x="85736" y="76526"/>
                </a:cubicBezTo>
                <a:cubicBezTo>
                  <a:pt x="84678" y="69647"/>
                  <a:pt x="88117" y="65149"/>
                  <a:pt x="79386" y="57476"/>
                </a:cubicBezTo>
                <a:cubicBezTo>
                  <a:pt x="70655" y="49803"/>
                  <a:pt x="-1047" y="-4701"/>
                  <a:pt x="11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D5BD8D7-563F-424B-8935-DFE86C22D397}"/>
              </a:ext>
            </a:extLst>
          </p:cNvPr>
          <p:cNvSpPr/>
          <p:nvPr/>
        </p:nvSpPr>
        <p:spPr>
          <a:xfrm>
            <a:off x="5258099" y="3343685"/>
            <a:ext cx="248150" cy="433745"/>
          </a:xfrm>
          <a:custGeom>
            <a:avLst/>
            <a:gdLst>
              <a:gd name="connsiteX0" fmla="*/ 247351 w 248150"/>
              <a:gd name="connsiteY0" fmla="*/ 1178 h 433745"/>
              <a:gd name="connsiteX1" fmla="*/ 183851 w 248150"/>
              <a:gd name="connsiteY1" fmla="*/ 137703 h 433745"/>
              <a:gd name="connsiteX2" fmla="*/ 77489 w 248150"/>
              <a:gd name="connsiteY2" fmla="*/ 339315 h 433745"/>
              <a:gd name="connsiteX3" fmla="*/ 1289 w 248150"/>
              <a:gd name="connsiteY3" fmla="*/ 432978 h 433745"/>
              <a:gd name="connsiteX4" fmla="*/ 37801 w 248150"/>
              <a:gd name="connsiteY4" fmla="*/ 374240 h 433745"/>
              <a:gd name="connsiteX5" fmla="*/ 140989 w 248150"/>
              <a:gd name="connsiteY5" fmla="*/ 213903 h 433745"/>
              <a:gd name="connsiteX6" fmla="*/ 247351 w 248150"/>
              <a:gd name="connsiteY6" fmla="*/ 1178 h 43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50" h="433745">
                <a:moveTo>
                  <a:pt x="247351" y="1178"/>
                </a:moveTo>
                <a:cubicBezTo>
                  <a:pt x="254495" y="-11522"/>
                  <a:pt x="212161" y="81347"/>
                  <a:pt x="183851" y="137703"/>
                </a:cubicBezTo>
                <a:cubicBezTo>
                  <a:pt x="155541" y="194059"/>
                  <a:pt x="107916" y="290103"/>
                  <a:pt x="77489" y="339315"/>
                </a:cubicBezTo>
                <a:cubicBezTo>
                  <a:pt x="47062" y="388527"/>
                  <a:pt x="7904" y="427157"/>
                  <a:pt x="1289" y="432978"/>
                </a:cubicBezTo>
                <a:cubicBezTo>
                  <a:pt x="-5326" y="438799"/>
                  <a:pt x="14518" y="410753"/>
                  <a:pt x="37801" y="374240"/>
                </a:cubicBezTo>
                <a:cubicBezTo>
                  <a:pt x="61084" y="337728"/>
                  <a:pt x="107916" y="271582"/>
                  <a:pt x="140989" y="213903"/>
                </a:cubicBezTo>
                <a:cubicBezTo>
                  <a:pt x="174062" y="156224"/>
                  <a:pt x="240207" y="13878"/>
                  <a:pt x="247351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F8A7E891-9F2F-4D87-B855-4CF49095809C}"/>
              </a:ext>
            </a:extLst>
          </p:cNvPr>
          <p:cNvSpPr/>
          <p:nvPr/>
        </p:nvSpPr>
        <p:spPr>
          <a:xfrm>
            <a:off x="4880461" y="3826031"/>
            <a:ext cx="308051" cy="79210"/>
          </a:xfrm>
          <a:custGeom>
            <a:avLst/>
            <a:gdLst>
              <a:gd name="connsiteX0" fmla="*/ 1102 w 308051"/>
              <a:gd name="connsiteY0" fmla="*/ 61757 h 79210"/>
              <a:gd name="connsiteX1" fmla="*/ 129689 w 308051"/>
              <a:gd name="connsiteY1" fmla="*/ 72869 h 79210"/>
              <a:gd name="connsiteX2" fmla="*/ 194777 w 308051"/>
              <a:gd name="connsiteY2" fmla="*/ 64932 h 79210"/>
              <a:gd name="connsiteX3" fmla="*/ 304314 w 308051"/>
              <a:gd name="connsiteY3" fmla="*/ 1432 h 79210"/>
              <a:gd name="connsiteX4" fmla="*/ 275739 w 308051"/>
              <a:gd name="connsiteY4" fmla="*/ 25244 h 79210"/>
              <a:gd name="connsiteX5" fmla="*/ 209064 w 308051"/>
              <a:gd name="connsiteY5" fmla="*/ 77632 h 79210"/>
              <a:gd name="connsiteX6" fmla="*/ 1102 w 308051"/>
              <a:gd name="connsiteY6" fmla="*/ 61757 h 7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51" h="79210">
                <a:moveTo>
                  <a:pt x="1102" y="61757"/>
                </a:moveTo>
                <a:cubicBezTo>
                  <a:pt x="-12127" y="60963"/>
                  <a:pt x="97410" y="72340"/>
                  <a:pt x="129689" y="72869"/>
                </a:cubicBezTo>
                <a:cubicBezTo>
                  <a:pt x="161968" y="73398"/>
                  <a:pt x="165673" y="76838"/>
                  <a:pt x="194777" y="64932"/>
                </a:cubicBezTo>
                <a:cubicBezTo>
                  <a:pt x="223881" y="53026"/>
                  <a:pt x="290820" y="8047"/>
                  <a:pt x="304314" y="1432"/>
                </a:cubicBezTo>
                <a:cubicBezTo>
                  <a:pt x="317808" y="-5183"/>
                  <a:pt x="291614" y="12544"/>
                  <a:pt x="275739" y="25244"/>
                </a:cubicBezTo>
                <a:cubicBezTo>
                  <a:pt x="259864" y="37944"/>
                  <a:pt x="248487" y="69959"/>
                  <a:pt x="209064" y="77632"/>
                </a:cubicBezTo>
                <a:cubicBezTo>
                  <a:pt x="169641" y="85305"/>
                  <a:pt x="14331" y="62551"/>
                  <a:pt x="1102" y="6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5D7DAFF-7F55-46F8-8A3F-1BB001532B45}"/>
              </a:ext>
            </a:extLst>
          </p:cNvPr>
          <p:cNvSpPr/>
          <p:nvPr/>
        </p:nvSpPr>
        <p:spPr>
          <a:xfrm>
            <a:off x="5181063" y="3719496"/>
            <a:ext cx="102387" cy="158546"/>
          </a:xfrm>
          <a:custGeom>
            <a:avLst/>
            <a:gdLst>
              <a:gd name="connsiteX0" fmla="*/ 102137 w 102387"/>
              <a:gd name="connsiteY0" fmla="*/ 17 h 158546"/>
              <a:gd name="connsiteX1" fmla="*/ 56100 w 102387"/>
              <a:gd name="connsiteY1" fmla="*/ 96854 h 158546"/>
              <a:gd name="connsiteX2" fmla="*/ 2125 w 102387"/>
              <a:gd name="connsiteY2" fmla="*/ 157179 h 158546"/>
              <a:gd name="connsiteX3" fmla="*/ 13237 w 102387"/>
              <a:gd name="connsiteY3" fmla="*/ 134954 h 158546"/>
              <a:gd name="connsiteX4" fmla="*/ 35462 w 102387"/>
              <a:gd name="connsiteY4" fmla="*/ 88917 h 158546"/>
              <a:gd name="connsiteX5" fmla="*/ 102137 w 102387"/>
              <a:gd name="connsiteY5" fmla="*/ 17 h 15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87" h="158546">
                <a:moveTo>
                  <a:pt x="102137" y="17"/>
                </a:moveTo>
                <a:cubicBezTo>
                  <a:pt x="105577" y="1340"/>
                  <a:pt x="72769" y="70660"/>
                  <a:pt x="56100" y="96854"/>
                </a:cubicBezTo>
                <a:cubicBezTo>
                  <a:pt x="39431" y="123048"/>
                  <a:pt x="9269" y="150829"/>
                  <a:pt x="2125" y="157179"/>
                </a:cubicBezTo>
                <a:cubicBezTo>
                  <a:pt x="-5019" y="163529"/>
                  <a:pt x="7681" y="146331"/>
                  <a:pt x="13237" y="134954"/>
                </a:cubicBezTo>
                <a:cubicBezTo>
                  <a:pt x="18793" y="123577"/>
                  <a:pt x="21968" y="106909"/>
                  <a:pt x="35462" y="88917"/>
                </a:cubicBezTo>
                <a:cubicBezTo>
                  <a:pt x="48956" y="70925"/>
                  <a:pt x="98697" y="-1306"/>
                  <a:pt x="10213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61916914-E952-4771-B769-55EA6F09AB4D}"/>
              </a:ext>
            </a:extLst>
          </p:cNvPr>
          <p:cNvSpPr/>
          <p:nvPr/>
        </p:nvSpPr>
        <p:spPr>
          <a:xfrm>
            <a:off x="4395788" y="3686175"/>
            <a:ext cx="468855" cy="200494"/>
          </a:xfrm>
          <a:custGeom>
            <a:avLst/>
            <a:gdLst>
              <a:gd name="connsiteX0" fmla="*/ 0 w 468855"/>
              <a:gd name="connsiteY0" fmla="*/ 0 h 200494"/>
              <a:gd name="connsiteX1" fmla="*/ 268287 w 468855"/>
              <a:gd name="connsiteY1" fmla="*/ 138113 h 200494"/>
              <a:gd name="connsiteX2" fmla="*/ 466725 w 468855"/>
              <a:gd name="connsiteY2" fmla="*/ 200025 h 200494"/>
              <a:gd name="connsiteX3" fmla="*/ 365125 w 468855"/>
              <a:gd name="connsiteY3" fmla="*/ 163513 h 200494"/>
              <a:gd name="connsiteX4" fmla="*/ 238125 w 468855"/>
              <a:gd name="connsiteY4" fmla="*/ 107950 h 200494"/>
              <a:gd name="connsiteX5" fmla="*/ 0 w 468855"/>
              <a:gd name="connsiteY5" fmla="*/ 0 h 20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855" h="200494">
                <a:moveTo>
                  <a:pt x="0" y="0"/>
                </a:moveTo>
                <a:cubicBezTo>
                  <a:pt x="95250" y="52388"/>
                  <a:pt x="190500" y="104776"/>
                  <a:pt x="268287" y="138113"/>
                </a:cubicBezTo>
                <a:cubicBezTo>
                  <a:pt x="346074" y="171450"/>
                  <a:pt x="450585" y="195792"/>
                  <a:pt x="466725" y="200025"/>
                </a:cubicBezTo>
                <a:cubicBezTo>
                  <a:pt x="482865" y="204258"/>
                  <a:pt x="403225" y="178859"/>
                  <a:pt x="365125" y="163513"/>
                </a:cubicBezTo>
                <a:cubicBezTo>
                  <a:pt x="327025" y="148167"/>
                  <a:pt x="238125" y="107950"/>
                  <a:pt x="2381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749A0EB4-653C-4966-A9DD-3FF0481BEC84}"/>
              </a:ext>
            </a:extLst>
          </p:cNvPr>
          <p:cNvSpPr/>
          <p:nvPr/>
        </p:nvSpPr>
        <p:spPr>
          <a:xfrm>
            <a:off x="4174850" y="3444837"/>
            <a:ext cx="229554" cy="252496"/>
          </a:xfrm>
          <a:custGeom>
            <a:avLst/>
            <a:gdLst>
              <a:gd name="connsiteX0" fmla="*/ 275 w 229554"/>
              <a:gd name="connsiteY0" fmla="*/ 38 h 252496"/>
              <a:gd name="connsiteX1" fmla="*/ 76475 w 229554"/>
              <a:gd name="connsiteY1" fmla="*/ 93701 h 252496"/>
              <a:gd name="connsiteX2" fmla="*/ 136800 w 229554"/>
              <a:gd name="connsiteY2" fmla="*/ 179426 h 252496"/>
              <a:gd name="connsiteX3" fmla="*/ 228875 w 229554"/>
              <a:gd name="connsiteY3" fmla="*/ 252451 h 252496"/>
              <a:gd name="connsiteX4" fmla="*/ 174900 w 229554"/>
              <a:gd name="connsiteY4" fmla="*/ 188951 h 252496"/>
              <a:gd name="connsiteX5" fmla="*/ 105050 w 229554"/>
              <a:gd name="connsiteY5" fmla="*/ 104813 h 252496"/>
              <a:gd name="connsiteX6" fmla="*/ 275 w 229554"/>
              <a:gd name="connsiteY6" fmla="*/ 38 h 25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554" h="252496">
                <a:moveTo>
                  <a:pt x="275" y="38"/>
                </a:moveTo>
                <a:cubicBezTo>
                  <a:pt x="-4488" y="-1814"/>
                  <a:pt x="53721" y="63803"/>
                  <a:pt x="76475" y="93701"/>
                </a:cubicBezTo>
                <a:cubicBezTo>
                  <a:pt x="99229" y="123599"/>
                  <a:pt x="111400" y="152968"/>
                  <a:pt x="136800" y="179426"/>
                </a:cubicBezTo>
                <a:cubicBezTo>
                  <a:pt x="162200" y="205884"/>
                  <a:pt x="222525" y="250864"/>
                  <a:pt x="228875" y="252451"/>
                </a:cubicBezTo>
                <a:cubicBezTo>
                  <a:pt x="235225" y="254039"/>
                  <a:pt x="195538" y="213557"/>
                  <a:pt x="174900" y="188951"/>
                </a:cubicBezTo>
                <a:cubicBezTo>
                  <a:pt x="154263" y="164345"/>
                  <a:pt x="132302" y="132330"/>
                  <a:pt x="105050" y="104813"/>
                </a:cubicBezTo>
                <a:cubicBezTo>
                  <a:pt x="77798" y="77296"/>
                  <a:pt x="5038" y="1890"/>
                  <a:pt x="2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23FD5C27-54F6-4A37-873A-FAA5956FEE61}"/>
              </a:ext>
            </a:extLst>
          </p:cNvPr>
          <p:cNvSpPr/>
          <p:nvPr/>
        </p:nvSpPr>
        <p:spPr>
          <a:xfrm>
            <a:off x="4143134" y="3163198"/>
            <a:ext cx="121356" cy="331481"/>
          </a:xfrm>
          <a:custGeom>
            <a:avLst/>
            <a:gdLst>
              <a:gd name="connsiteX0" fmla="*/ 241 w 121356"/>
              <a:gd name="connsiteY0" fmla="*/ 690 h 331481"/>
              <a:gd name="connsiteX1" fmla="*/ 17704 w 121356"/>
              <a:gd name="connsiteY1" fmla="*/ 130865 h 331481"/>
              <a:gd name="connsiteX2" fmla="*/ 116129 w 121356"/>
              <a:gd name="connsiteY2" fmla="*/ 321365 h 331481"/>
              <a:gd name="connsiteX3" fmla="*/ 98666 w 121356"/>
              <a:gd name="connsiteY3" fmla="*/ 292790 h 331481"/>
              <a:gd name="connsiteX4" fmla="*/ 20879 w 121356"/>
              <a:gd name="connsiteY4" fmla="*/ 186427 h 331481"/>
              <a:gd name="connsiteX5" fmla="*/ 241 w 121356"/>
              <a:gd name="connsiteY5" fmla="*/ 690 h 33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6" h="331481">
                <a:moveTo>
                  <a:pt x="241" y="690"/>
                </a:moveTo>
                <a:cubicBezTo>
                  <a:pt x="-288" y="-8570"/>
                  <a:pt x="-1611" y="77419"/>
                  <a:pt x="17704" y="130865"/>
                </a:cubicBezTo>
                <a:cubicBezTo>
                  <a:pt x="37019" y="184311"/>
                  <a:pt x="102635" y="294378"/>
                  <a:pt x="116129" y="321365"/>
                </a:cubicBezTo>
                <a:cubicBezTo>
                  <a:pt x="129623" y="348352"/>
                  <a:pt x="114541" y="315280"/>
                  <a:pt x="98666" y="292790"/>
                </a:cubicBezTo>
                <a:cubicBezTo>
                  <a:pt x="82791" y="270300"/>
                  <a:pt x="38341" y="231935"/>
                  <a:pt x="20879" y="186427"/>
                </a:cubicBezTo>
                <a:cubicBezTo>
                  <a:pt x="3417" y="140919"/>
                  <a:pt x="770" y="9950"/>
                  <a:pt x="241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7C68CBF-45BF-4EA3-A0B1-2A05038A0255}"/>
              </a:ext>
            </a:extLst>
          </p:cNvPr>
          <p:cNvSpPr/>
          <p:nvPr/>
        </p:nvSpPr>
        <p:spPr>
          <a:xfrm>
            <a:off x="3817759" y="2983635"/>
            <a:ext cx="111332" cy="305590"/>
          </a:xfrm>
          <a:custGeom>
            <a:avLst/>
            <a:gdLst>
              <a:gd name="connsiteX0" fmla="*/ 3354 w 111332"/>
              <a:gd name="connsiteY0" fmla="*/ 865 h 305590"/>
              <a:gd name="connsiteX1" fmla="*/ 1766 w 111332"/>
              <a:gd name="connsiteY1" fmla="*/ 107228 h 305590"/>
              <a:gd name="connsiteX2" fmla="*/ 20816 w 111332"/>
              <a:gd name="connsiteY2" fmla="*/ 165965 h 305590"/>
              <a:gd name="connsiteX3" fmla="*/ 108129 w 111332"/>
              <a:gd name="connsiteY3" fmla="*/ 299315 h 305590"/>
              <a:gd name="connsiteX4" fmla="*/ 85904 w 111332"/>
              <a:gd name="connsiteY4" fmla="*/ 272328 h 305590"/>
              <a:gd name="connsiteX5" fmla="*/ 23991 w 111332"/>
              <a:gd name="connsiteY5" fmla="*/ 170728 h 305590"/>
              <a:gd name="connsiteX6" fmla="*/ 3354 w 111332"/>
              <a:gd name="connsiteY6" fmla="*/ 865 h 30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32" h="305590">
                <a:moveTo>
                  <a:pt x="3354" y="865"/>
                </a:moveTo>
                <a:cubicBezTo>
                  <a:pt x="-350" y="-9718"/>
                  <a:pt x="-1144" y="79711"/>
                  <a:pt x="1766" y="107228"/>
                </a:cubicBezTo>
                <a:cubicBezTo>
                  <a:pt x="4676" y="134745"/>
                  <a:pt x="3089" y="133951"/>
                  <a:pt x="20816" y="165965"/>
                </a:cubicBezTo>
                <a:cubicBezTo>
                  <a:pt x="38543" y="197979"/>
                  <a:pt x="97281" y="281588"/>
                  <a:pt x="108129" y="299315"/>
                </a:cubicBezTo>
                <a:cubicBezTo>
                  <a:pt x="118977" y="317042"/>
                  <a:pt x="99927" y="293759"/>
                  <a:pt x="85904" y="272328"/>
                </a:cubicBezTo>
                <a:cubicBezTo>
                  <a:pt x="71881" y="250897"/>
                  <a:pt x="36162" y="211474"/>
                  <a:pt x="23991" y="170728"/>
                </a:cubicBezTo>
                <a:cubicBezTo>
                  <a:pt x="11820" y="129982"/>
                  <a:pt x="7058" y="11448"/>
                  <a:pt x="335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A1BBA8F4-CA2F-4741-AAA6-520AF57F8AA3}"/>
              </a:ext>
            </a:extLst>
          </p:cNvPr>
          <p:cNvSpPr/>
          <p:nvPr/>
        </p:nvSpPr>
        <p:spPr>
          <a:xfrm>
            <a:off x="3830637" y="2952047"/>
            <a:ext cx="244682" cy="180128"/>
          </a:xfrm>
          <a:custGeom>
            <a:avLst/>
            <a:gdLst>
              <a:gd name="connsiteX0" fmla="*/ 1 w 244682"/>
              <a:gd name="connsiteY0" fmla="*/ 703 h 180128"/>
              <a:gd name="connsiteX1" fmla="*/ 139701 w 244682"/>
              <a:gd name="connsiteY1" fmla="*/ 32453 h 180128"/>
              <a:gd name="connsiteX2" fmla="*/ 241301 w 244682"/>
              <a:gd name="connsiteY2" fmla="*/ 176916 h 180128"/>
              <a:gd name="connsiteX3" fmla="*/ 212726 w 244682"/>
              <a:gd name="connsiteY3" fmla="*/ 126116 h 180128"/>
              <a:gd name="connsiteX4" fmla="*/ 136526 w 244682"/>
              <a:gd name="connsiteY4" fmla="*/ 49916 h 180128"/>
              <a:gd name="connsiteX5" fmla="*/ 1 w 244682"/>
              <a:gd name="connsiteY5" fmla="*/ 703 h 18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82" h="180128">
                <a:moveTo>
                  <a:pt x="1" y="703"/>
                </a:moveTo>
                <a:cubicBezTo>
                  <a:pt x="530" y="-2208"/>
                  <a:pt x="99484" y="3084"/>
                  <a:pt x="139701" y="32453"/>
                </a:cubicBezTo>
                <a:cubicBezTo>
                  <a:pt x="179918" y="61822"/>
                  <a:pt x="229130" y="161306"/>
                  <a:pt x="241301" y="176916"/>
                </a:cubicBezTo>
                <a:cubicBezTo>
                  <a:pt x="253472" y="192527"/>
                  <a:pt x="230188" y="147283"/>
                  <a:pt x="212726" y="126116"/>
                </a:cubicBezTo>
                <a:cubicBezTo>
                  <a:pt x="195264" y="104949"/>
                  <a:pt x="166689" y="68966"/>
                  <a:pt x="136526" y="49916"/>
                </a:cubicBezTo>
                <a:cubicBezTo>
                  <a:pt x="106364" y="30866"/>
                  <a:pt x="-528" y="3614"/>
                  <a:pt x="1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0F14F48B-5249-404C-849D-FA443CFBAAA6}"/>
              </a:ext>
            </a:extLst>
          </p:cNvPr>
          <p:cNvSpPr/>
          <p:nvPr/>
        </p:nvSpPr>
        <p:spPr>
          <a:xfrm>
            <a:off x="3913468" y="3043789"/>
            <a:ext cx="155361" cy="231316"/>
          </a:xfrm>
          <a:custGeom>
            <a:avLst/>
            <a:gdLst>
              <a:gd name="connsiteX0" fmla="*/ 28295 w 155361"/>
              <a:gd name="connsiteY0" fmla="*/ 1036 h 231316"/>
              <a:gd name="connsiteX1" fmla="*/ 1307 w 155361"/>
              <a:gd name="connsiteY1" fmla="*/ 94699 h 231316"/>
              <a:gd name="connsiteX2" fmla="*/ 14007 w 155361"/>
              <a:gd name="connsiteY2" fmla="*/ 164549 h 231316"/>
              <a:gd name="connsiteX3" fmla="*/ 96557 w 155361"/>
              <a:gd name="connsiteY3" fmla="*/ 183599 h 231316"/>
              <a:gd name="connsiteX4" fmla="*/ 155295 w 155361"/>
              <a:gd name="connsiteY4" fmla="*/ 231224 h 231316"/>
              <a:gd name="connsiteX5" fmla="*/ 85445 w 155361"/>
              <a:gd name="connsiteY5" fmla="*/ 194711 h 231316"/>
              <a:gd name="connsiteX6" fmla="*/ 15595 w 155361"/>
              <a:gd name="connsiteY6" fmla="*/ 159786 h 231316"/>
              <a:gd name="connsiteX7" fmla="*/ 28295 w 155361"/>
              <a:gd name="connsiteY7" fmla="*/ 1036 h 23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61" h="231316">
                <a:moveTo>
                  <a:pt x="28295" y="1036"/>
                </a:moveTo>
                <a:cubicBezTo>
                  <a:pt x="25914" y="-9812"/>
                  <a:pt x="3688" y="67447"/>
                  <a:pt x="1307" y="94699"/>
                </a:cubicBezTo>
                <a:cubicBezTo>
                  <a:pt x="-1074" y="121951"/>
                  <a:pt x="-1868" y="149732"/>
                  <a:pt x="14007" y="164549"/>
                </a:cubicBezTo>
                <a:cubicBezTo>
                  <a:pt x="29882" y="179366"/>
                  <a:pt x="73009" y="172487"/>
                  <a:pt x="96557" y="183599"/>
                </a:cubicBezTo>
                <a:cubicBezTo>
                  <a:pt x="120105" y="194712"/>
                  <a:pt x="157147" y="229372"/>
                  <a:pt x="155295" y="231224"/>
                </a:cubicBezTo>
                <a:cubicBezTo>
                  <a:pt x="153443" y="233076"/>
                  <a:pt x="108728" y="206617"/>
                  <a:pt x="85445" y="194711"/>
                </a:cubicBezTo>
                <a:cubicBezTo>
                  <a:pt x="62162" y="182805"/>
                  <a:pt x="26707" y="188890"/>
                  <a:pt x="15595" y="159786"/>
                </a:cubicBezTo>
                <a:cubicBezTo>
                  <a:pt x="4482" y="130682"/>
                  <a:pt x="30676" y="11884"/>
                  <a:pt x="28295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BAAAA26-22CE-423C-894B-3004AA99AC1D}"/>
              </a:ext>
            </a:extLst>
          </p:cNvPr>
          <p:cNvSpPr/>
          <p:nvPr/>
        </p:nvSpPr>
        <p:spPr>
          <a:xfrm>
            <a:off x="3979433" y="2992127"/>
            <a:ext cx="100991" cy="287127"/>
          </a:xfrm>
          <a:custGeom>
            <a:avLst/>
            <a:gdLst>
              <a:gd name="connsiteX0" fmla="*/ 430 w 100991"/>
              <a:gd name="connsiteY0" fmla="*/ 311 h 287127"/>
              <a:gd name="connsiteX1" fmla="*/ 6780 w 100991"/>
              <a:gd name="connsiteY1" fmla="*/ 92386 h 287127"/>
              <a:gd name="connsiteX2" fmla="*/ 46467 w 100991"/>
              <a:gd name="connsiteY2" fmla="*/ 122548 h 287127"/>
              <a:gd name="connsiteX3" fmla="*/ 43292 w 100991"/>
              <a:gd name="connsiteY3" fmla="*/ 173348 h 287127"/>
              <a:gd name="connsiteX4" fmla="*/ 100442 w 100991"/>
              <a:gd name="connsiteY4" fmla="*/ 286061 h 287127"/>
              <a:gd name="connsiteX5" fmla="*/ 68692 w 100991"/>
              <a:gd name="connsiteY5" fmla="*/ 224148 h 287127"/>
              <a:gd name="connsiteX6" fmla="*/ 11542 w 100991"/>
              <a:gd name="connsiteY6" fmla="*/ 127311 h 287127"/>
              <a:gd name="connsiteX7" fmla="*/ 430 w 100991"/>
              <a:gd name="connsiteY7" fmla="*/ 311 h 2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91" h="287127">
                <a:moveTo>
                  <a:pt x="430" y="311"/>
                </a:moveTo>
                <a:cubicBezTo>
                  <a:pt x="-364" y="-5510"/>
                  <a:pt x="-893" y="72013"/>
                  <a:pt x="6780" y="92386"/>
                </a:cubicBezTo>
                <a:cubicBezTo>
                  <a:pt x="14453" y="112759"/>
                  <a:pt x="40382" y="109054"/>
                  <a:pt x="46467" y="122548"/>
                </a:cubicBezTo>
                <a:cubicBezTo>
                  <a:pt x="52552" y="136042"/>
                  <a:pt x="34296" y="146096"/>
                  <a:pt x="43292" y="173348"/>
                </a:cubicBezTo>
                <a:cubicBezTo>
                  <a:pt x="52288" y="200600"/>
                  <a:pt x="96209" y="277594"/>
                  <a:pt x="100442" y="286061"/>
                </a:cubicBezTo>
                <a:cubicBezTo>
                  <a:pt x="104675" y="294528"/>
                  <a:pt x="83509" y="250606"/>
                  <a:pt x="68692" y="224148"/>
                </a:cubicBezTo>
                <a:cubicBezTo>
                  <a:pt x="53875" y="197690"/>
                  <a:pt x="22655" y="158796"/>
                  <a:pt x="11542" y="127311"/>
                </a:cubicBezTo>
                <a:cubicBezTo>
                  <a:pt x="429" y="95826"/>
                  <a:pt x="1224" y="6132"/>
                  <a:pt x="4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69206628-E6D0-4423-9C43-41851D4A5788}"/>
              </a:ext>
            </a:extLst>
          </p:cNvPr>
          <p:cNvSpPr/>
          <p:nvPr/>
        </p:nvSpPr>
        <p:spPr>
          <a:xfrm>
            <a:off x="3926578" y="3211147"/>
            <a:ext cx="234340" cy="255081"/>
          </a:xfrm>
          <a:custGeom>
            <a:avLst/>
            <a:gdLst>
              <a:gd name="connsiteX0" fmla="*/ 5660 w 234340"/>
              <a:gd name="connsiteY0" fmla="*/ 366 h 255081"/>
              <a:gd name="connsiteX1" fmla="*/ 2485 w 234340"/>
              <a:gd name="connsiteY1" fmla="*/ 116253 h 255081"/>
              <a:gd name="connsiteX2" fmla="*/ 34235 w 234340"/>
              <a:gd name="connsiteY2" fmla="*/ 186103 h 255081"/>
              <a:gd name="connsiteX3" fmla="*/ 104085 w 234340"/>
              <a:gd name="connsiteY3" fmla="*/ 232141 h 255081"/>
              <a:gd name="connsiteX4" fmla="*/ 232672 w 234340"/>
              <a:gd name="connsiteY4" fmla="*/ 251191 h 255081"/>
              <a:gd name="connsiteX5" fmla="*/ 170760 w 234340"/>
              <a:gd name="connsiteY5" fmla="*/ 251191 h 255081"/>
              <a:gd name="connsiteX6" fmla="*/ 77097 w 234340"/>
              <a:gd name="connsiteY6" fmla="*/ 209916 h 255081"/>
              <a:gd name="connsiteX7" fmla="*/ 34235 w 234340"/>
              <a:gd name="connsiteY7" fmla="*/ 157528 h 255081"/>
              <a:gd name="connsiteX8" fmla="*/ 5660 w 234340"/>
              <a:gd name="connsiteY8" fmla="*/ 366 h 25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40" h="255081">
                <a:moveTo>
                  <a:pt x="5660" y="366"/>
                </a:moveTo>
                <a:cubicBezTo>
                  <a:pt x="368" y="-6513"/>
                  <a:pt x="-2278" y="85297"/>
                  <a:pt x="2485" y="116253"/>
                </a:cubicBezTo>
                <a:cubicBezTo>
                  <a:pt x="7248" y="147209"/>
                  <a:pt x="17302" y="166788"/>
                  <a:pt x="34235" y="186103"/>
                </a:cubicBezTo>
                <a:cubicBezTo>
                  <a:pt x="51168" y="205418"/>
                  <a:pt x="71012" y="221293"/>
                  <a:pt x="104085" y="232141"/>
                </a:cubicBezTo>
                <a:cubicBezTo>
                  <a:pt x="137158" y="242989"/>
                  <a:pt x="221559" y="248016"/>
                  <a:pt x="232672" y="251191"/>
                </a:cubicBezTo>
                <a:cubicBezTo>
                  <a:pt x="243785" y="254366"/>
                  <a:pt x="196689" y="258070"/>
                  <a:pt x="170760" y="251191"/>
                </a:cubicBezTo>
                <a:cubicBezTo>
                  <a:pt x="144831" y="244312"/>
                  <a:pt x="99851" y="225526"/>
                  <a:pt x="77097" y="209916"/>
                </a:cubicBezTo>
                <a:cubicBezTo>
                  <a:pt x="54343" y="194306"/>
                  <a:pt x="45083" y="184251"/>
                  <a:pt x="34235" y="157528"/>
                </a:cubicBezTo>
                <a:cubicBezTo>
                  <a:pt x="23387" y="130805"/>
                  <a:pt x="10952" y="7245"/>
                  <a:pt x="5660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817C0170-546D-4D5F-B482-4844D7BBB791}"/>
              </a:ext>
            </a:extLst>
          </p:cNvPr>
          <p:cNvSpPr/>
          <p:nvPr/>
        </p:nvSpPr>
        <p:spPr>
          <a:xfrm>
            <a:off x="3955954" y="3230547"/>
            <a:ext cx="36768" cy="95330"/>
          </a:xfrm>
          <a:custGeom>
            <a:avLst/>
            <a:gdLst>
              <a:gd name="connsiteX0" fmla="*/ 8034 w 36768"/>
              <a:gd name="connsiteY0" fmla="*/ 16 h 95330"/>
              <a:gd name="connsiteX1" fmla="*/ 14384 w 36768"/>
              <a:gd name="connsiteY1" fmla="*/ 63516 h 95330"/>
              <a:gd name="connsiteX2" fmla="*/ 36609 w 36768"/>
              <a:gd name="connsiteY2" fmla="*/ 95266 h 95330"/>
              <a:gd name="connsiteX3" fmla="*/ 1684 w 36768"/>
              <a:gd name="connsiteY3" fmla="*/ 69866 h 95330"/>
              <a:gd name="connsiteX4" fmla="*/ 8034 w 36768"/>
              <a:gd name="connsiteY4" fmla="*/ 16 h 9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8" h="95330">
                <a:moveTo>
                  <a:pt x="8034" y="16"/>
                </a:moveTo>
                <a:cubicBezTo>
                  <a:pt x="10151" y="-1042"/>
                  <a:pt x="9622" y="47641"/>
                  <a:pt x="14384" y="63516"/>
                </a:cubicBezTo>
                <a:cubicBezTo>
                  <a:pt x="19146" y="79391"/>
                  <a:pt x="38726" y="94208"/>
                  <a:pt x="36609" y="95266"/>
                </a:cubicBezTo>
                <a:cubicBezTo>
                  <a:pt x="34492" y="96324"/>
                  <a:pt x="7240" y="84154"/>
                  <a:pt x="1684" y="69866"/>
                </a:cubicBezTo>
                <a:cubicBezTo>
                  <a:pt x="-3872" y="55578"/>
                  <a:pt x="5917" y="1074"/>
                  <a:pt x="803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883E05B7-A0A6-4AF9-9F60-B3D7ECB90CC0}"/>
              </a:ext>
            </a:extLst>
          </p:cNvPr>
          <p:cNvSpPr/>
          <p:nvPr/>
        </p:nvSpPr>
        <p:spPr>
          <a:xfrm>
            <a:off x="3940132" y="3335993"/>
            <a:ext cx="78829" cy="66508"/>
          </a:xfrm>
          <a:custGeom>
            <a:avLst/>
            <a:gdLst>
              <a:gd name="connsiteX0" fmla="*/ 43 w 78829"/>
              <a:gd name="connsiteY0" fmla="*/ 2520 h 66508"/>
              <a:gd name="connsiteX1" fmla="*/ 63543 w 78829"/>
              <a:gd name="connsiteY1" fmla="*/ 5695 h 66508"/>
              <a:gd name="connsiteX2" fmla="*/ 47668 w 78829"/>
              <a:gd name="connsiteY2" fmla="*/ 66020 h 66508"/>
              <a:gd name="connsiteX3" fmla="*/ 73068 w 78829"/>
              <a:gd name="connsiteY3" fmla="*/ 32682 h 66508"/>
              <a:gd name="connsiteX4" fmla="*/ 74656 w 78829"/>
              <a:gd name="connsiteY4" fmla="*/ 5695 h 66508"/>
              <a:gd name="connsiteX5" fmla="*/ 43 w 78829"/>
              <a:gd name="connsiteY5" fmla="*/ 2520 h 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29" h="66508">
                <a:moveTo>
                  <a:pt x="43" y="2520"/>
                </a:moveTo>
                <a:cubicBezTo>
                  <a:pt x="-1809" y="2520"/>
                  <a:pt x="55606" y="-4888"/>
                  <a:pt x="63543" y="5695"/>
                </a:cubicBezTo>
                <a:cubicBezTo>
                  <a:pt x="71480" y="16278"/>
                  <a:pt x="46081" y="61522"/>
                  <a:pt x="47668" y="66020"/>
                </a:cubicBezTo>
                <a:cubicBezTo>
                  <a:pt x="49255" y="70518"/>
                  <a:pt x="68570" y="42736"/>
                  <a:pt x="73068" y="32682"/>
                </a:cubicBezTo>
                <a:cubicBezTo>
                  <a:pt x="77566" y="22628"/>
                  <a:pt x="82594" y="10722"/>
                  <a:pt x="74656" y="5695"/>
                </a:cubicBezTo>
                <a:cubicBezTo>
                  <a:pt x="66719" y="668"/>
                  <a:pt x="1895" y="2520"/>
                  <a:pt x="43" y="2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D9E7196-26F6-4EAB-AEAF-9D123BA1ED08}"/>
              </a:ext>
            </a:extLst>
          </p:cNvPr>
          <p:cNvSpPr/>
          <p:nvPr/>
        </p:nvSpPr>
        <p:spPr>
          <a:xfrm>
            <a:off x="4025867" y="3355884"/>
            <a:ext cx="72103" cy="85470"/>
          </a:xfrm>
          <a:custGeom>
            <a:avLst/>
            <a:gdLst>
              <a:gd name="connsiteX0" fmla="*/ 33 w 72103"/>
              <a:gd name="connsiteY0" fmla="*/ 91 h 85470"/>
              <a:gd name="connsiteX1" fmla="*/ 60358 w 72103"/>
              <a:gd name="connsiteY1" fmla="*/ 31841 h 85470"/>
              <a:gd name="connsiteX2" fmla="*/ 36546 w 72103"/>
              <a:gd name="connsiteY2" fmla="*/ 84229 h 85470"/>
              <a:gd name="connsiteX3" fmla="*/ 61946 w 72103"/>
              <a:gd name="connsiteY3" fmla="*/ 66766 h 85470"/>
              <a:gd name="connsiteX4" fmla="*/ 69883 w 72103"/>
              <a:gd name="connsiteY4" fmla="*/ 41366 h 85470"/>
              <a:gd name="connsiteX5" fmla="*/ 33 w 72103"/>
              <a:gd name="connsiteY5" fmla="*/ 91 h 8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3" h="85470">
                <a:moveTo>
                  <a:pt x="33" y="91"/>
                </a:moveTo>
                <a:cubicBezTo>
                  <a:pt x="-1554" y="-1496"/>
                  <a:pt x="54272" y="17818"/>
                  <a:pt x="60358" y="31841"/>
                </a:cubicBezTo>
                <a:cubicBezTo>
                  <a:pt x="66444" y="45864"/>
                  <a:pt x="36281" y="78408"/>
                  <a:pt x="36546" y="84229"/>
                </a:cubicBezTo>
                <a:cubicBezTo>
                  <a:pt x="36811" y="90050"/>
                  <a:pt x="56390" y="73910"/>
                  <a:pt x="61946" y="66766"/>
                </a:cubicBezTo>
                <a:cubicBezTo>
                  <a:pt x="67502" y="59622"/>
                  <a:pt x="76233" y="51155"/>
                  <a:pt x="69883" y="41366"/>
                </a:cubicBezTo>
                <a:cubicBezTo>
                  <a:pt x="63533" y="31577"/>
                  <a:pt x="1620" y="1678"/>
                  <a:pt x="3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812E86ED-010F-41B3-B139-FF97D23E9721}"/>
              </a:ext>
            </a:extLst>
          </p:cNvPr>
          <p:cNvSpPr/>
          <p:nvPr/>
        </p:nvSpPr>
        <p:spPr>
          <a:xfrm>
            <a:off x="3951211" y="3317815"/>
            <a:ext cx="42996" cy="76682"/>
          </a:xfrm>
          <a:custGeom>
            <a:avLst/>
            <a:gdLst>
              <a:gd name="connsiteX0" fmla="*/ 31827 w 42996"/>
              <a:gd name="connsiteY0" fmla="*/ 60 h 76682"/>
              <a:gd name="connsiteX1" fmla="*/ 77 w 42996"/>
              <a:gd name="connsiteY1" fmla="*/ 52448 h 76682"/>
              <a:gd name="connsiteX2" fmla="*/ 42939 w 42996"/>
              <a:gd name="connsiteY2" fmla="*/ 76260 h 76682"/>
              <a:gd name="connsiteX3" fmla="*/ 9602 w 42996"/>
              <a:gd name="connsiteY3" fmla="*/ 63560 h 76682"/>
              <a:gd name="connsiteX4" fmla="*/ 31827 w 42996"/>
              <a:gd name="connsiteY4" fmla="*/ 60 h 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" h="76682">
                <a:moveTo>
                  <a:pt x="31827" y="60"/>
                </a:moveTo>
                <a:cubicBezTo>
                  <a:pt x="30240" y="-1792"/>
                  <a:pt x="-1775" y="39748"/>
                  <a:pt x="77" y="52448"/>
                </a:cubicBezTo>
                <a:cubicBezTo>
                  <a:pt x="1929" y="65148"/>
                  <a:pt x="41352" y="74408"/>
                  <a:pt x="42939" y="76260"/>
                </a:cubicBezTo>
                <a:cubicBezTo>
                  <a:pt x="44526" y="78112"/>
                  <a:pt x="12777" y="73879"/>
                  <a:pt x="9602" y="63560"/>
                </a:cubicBezTo>
                <a:cubicBezTo>
                  <a:pt x="6427" y="53241"/>
                  <a:pt x="33414" y="1912"/>
                  <a:pt x="318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20388C7B-AF41-4783-9F24-A5F71BD4C8C3}"/>
              </a:ext>
            </a:extLst>
          </p:cNvPr>
          <p:cNvSpPr/>
          <p:nvPr/>
        </p:nvSpPr>
        <p:spPr>
          <a:xfrm>
            <a:off x="4012779" y="3354385"/>
            <a:ext cx="40400" cy="82756"/>
          </a:xfrm>
          <a:custGeom>
            <a:avLst/>
            <a:gdLst>
              <a:gd name="connsiteX0" fmla="*/ 40109 w 40400"/>
              <a:gd name="connsiteY0" fmla="*/ 3 h 82756"/>
              <a:gd name="connsiteX1" fmla="*/ 19471 w 40400"/>
              <a:gd name="connsiteY1" fmla="*/ 69853 h 82756"/>
              <a:gd name="connsiteX2" fmla="*/ 40109 w 40400"/>
              <a:gd name="connsiteY2" fmla="*/ 82553 h 82756"/>
              <a:gd name="connsiteX3" fmla="*/ 421 w 40400"/>
              <a:gd name="connsiteY3" fmla="*/ 66678 h 82756"/>
              <a:gd name="connsiteX4" fmla="*/ 40109 w 40400"/>
              <a:gd name="connsiteY4" fmla="*/ 3 h 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0" h="82756">
                <a:moveTo>
                  <a:pt x="40109" y="3"/>
                </a:moveTo>
                <a:cubicBezTo>
                  <a:pt x="43284" y="532"/>
                  <a:pt x="19471" y="56095"/>
                  <a:pt x="19471" y="69853"/>
                </a:cubicBezTo>
                <a:cubicBezTo>
                  <a:pt x="19471" y="83611"/>
                  <a:pt x="43284" y="83082"/>
                  <a:pt x="40109" y="82553"/>
                </a:cubicBezTo>
                <a:cubicBezTo>
                  <a:pt x="36934" y="82024"/>
                  <a:pt x="5448" y="75145"/>
                  <a:pt x="421" y="66678"/>
                </a:cubicBezTo>
                <a:cubicBezTo>
                  <a:pt x="-4606" y="58211"/>
                  <a:pt x="36934" y="-526"/>
                  <a:pt x="4010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9FE2B35-18FD-45E3-A6BB-E39929058FA6}"/>
              </a:ext>
            </a:extLst>
          </p:cNvPr>
          <p:cNvSpPr/>
          <p:nvPr/>
        </p:nvSpPr>
        <p:spPr>
          <a:xfrm>
            <a:off x="4093964" y="3192409"/>
            <a:ext cx="93671" cy="161465"/>
          </a:xfrm>
          <a:custGeom>
            <a:avLst/>
            <a:gdLst>
              <a:gd name="connsiteX0" fmla="*/ 199 w 93671"/>
              <a:gd name="connsiteY0" fmla="*/ 54 h 161465"/>
              <a:gd name="connsiteX1" fmla="*/ 31949 w 93671"/>
              <a:gd name="connsiteY1" fmla="*/ 100066 h 161465"/>
              <a:gd name="connsiteX2" fmla="*/ 92274 w 93671"/>
              <a:gd name="connsiteY2" fmla="*/ 158804 h 161465"/>
              <a:gd name="connsiteX3" fmla="*/ 70049 w 93671"/>
              <a:gd name="connsiteY3" fmla="*/ 147691 h 161465"/>
              <a:gd name="connsiteX4" fmla="*/ 20836 w 93671"/>
              <a:gd name="connsiteY4" fmla="*/ 114354 h 161465"/>
              <a:gd name="connsiteX5" fmla="*/ 199 w 93671"/>
              <a:gd name="connsiteY5" fmla="*/ 54 h 16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71" h="161465">
                <a:moveTo>
                  <a:pt x="199" y="54"/>
                </a:moveTo>
                <a:cubicBezTo>
                  <a:pt x="2051" y="-2327"/>
                  <a:pt x="16603" y="73608"/>
                  <a:pt x="31949" y="100066"/>
                </a:cubicBezTo>
                <a:cubicBezTo>
                  <a:pt x="47295" y="126524"/>
                  <a:pt x="85924" y="150867"/>
                  <a:pt x="92274" y="158804"/>
                </a:cubicBezTo>
                <a:cubicBezTo>
                  <a:pt x="98624" y="166741"/>
                  <a:pt x="81955" y="155099"/>
                  <a:pt x="70049" y="147691"/>
                </a:cubicBezTo>
                <a:cubicBezTo>
                  <a:pt x="58143" y="140283"/>
                  <a:pt x="31948" y="136579"/>
                  <a:pt x="20836" y="114354"/>
                </a:cubicBezTo>
                <a:cubicBezTo>
                  <a:pt x="9724" y="92129"/>
                  <a:pt x="-1653" y="2435"/>
                  <a:pt x="19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C864FCDC-1CAA-41D8-885F-218650D91716}"/>
              </a:ext>
            </a:extLst>
          </p:cNvPr>
          <p:cNvSpPr/>
          <p:nvPr/>
        </p:nvSpPr>
        <p:spPr>
          <a:xfrm>
            <a:off x="4089400" y="2687398"/>
            <a:ext cx="53377" cy="464499"/>
          </a:xfrm>
          <a:custGeom>
            <a:avLst/>
            <a:gdLst>
              <a:gd name="connsiteX0" fmla="*/ 52388 w 53377"/>
              <a:gd name="connsiteY0" fmla="*/ 240 h 464499"/>
              <a:gd name="connsiteX1" fmla="*/ 34925 w 53377"/>
              <a:gd name="connsiteY1" fmla="*/ 170102 h 464499"/>
              <a:gd name="connsiteX2" fmla="*/ 42863 w 53377"/>
              <a:gd name="connsiteY2" fmla="*/ 447915 h 464499"/>
              <a:gd name="connsiteX3" fmla="*/ 44450 w 53377"/>
              <a:gd name="connsiteY3" fmla="*/ 408227 h 464499"/>
              <a:gd name="connsiteX4" fmla="*/ 0 w 53377"/>
              <a:gd name="connsiteY4" fmla="*/ 205027 h 464499"/>
              <a:gd name="connsiteX5" fmla="*/ 52388 w 53377"/>
              <a:gd name="connsiteY5" fmla="*/ 240 h 46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77" h="464499">
                <a:moveTo>
                  <a:pt x="52388" y="240"/>
                </a:moveTo>
                <a:cubicBezTo>
                  <a:pt x="58209" y="-5581"/>
                  <a:pt x="36512" y="95490"/>
                  <a:pt x="34925" y="170102"/>
                </a:cubicBezTo>
                <a:cubicBezTo>
                  <a:pt x="33338" y="244714"/>
                  <a:pt x="41276" y="408228"/>
                  <a:pt x="42863" y="447915"/>
                </a:cubicBezTo>
                <a:cubicBezTo>
                  <a:pt x="44450" y="487602"/>
                  <a:pt x="51594" y="448708"/>
                  <a:pt x="44450" y="408227"/>
                </a:cubicBezTo>
                <a:cubicBezTo>
                  <a:pt x="37306" y="367746"/>
                  <a:pt x="0" y="270114"/>
                  <a:pt x="0" y="205027"/>
                </a:cubicBezTo>
                <a:cubicBezTo>
                  <a:pt x="0" y="139940"/>
                  <a:pt x="46567" y="6061"/>
                  <a:pt x="52388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23B5E3E-20E6-45BF-8577-FCC779741515}"/>
              </a:ext>
            </a:extLst>
          </p:cNvPr>
          <p:cNvSpPr/>
          <p:nvPr/>
        </p:nvSpPr>
        <p:spPr>
          <a:xfrm>
            <a:off x="4024278" y="2705087"/>
            <a:ext cx="103455" cy="465768"/>
          </a:xfrm>
          <a:custGeom>
            <a:avLst/>
            <a:gdLst>
              <a:gd name="connsiteX0" fmla="*/ 73060 w 103455"/>
              <a:gd name="connsiteY0" fmla="*/ 13 h 465768"/>
              <a:gd name="connsiteX1" fmla="*/ 25435 w 103455"/>
              <a:gd name="connsiteY1" fmla="*/ 138126 h 465768"/>
              <a:gd name="connsiteX2" fmla="*/ 101635 w 103455"/>
              <a:gd name="connsiteY2" fmla="*/ 455626 h 465768"/>
              <a:gd name="connsiteX3" fmla="*/ 73060 w 103455"/>
              <a:gd name="connsiteY3" fmla="*/ 365138 h 465768"/>
              <a:gd name="connsiteX4" fmla="*/ 35 w 103455"/>
              <a:gd name="connsiteY4" fmla="*/ 144476 h 465768"/>
              <a:gd name="connsiteX5" fmla="*/ 73060 w 103455"/>
              <a:gd name="connsiteY5" fmla="*/ 13 h 46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5" h="465768">
                <a:moveTo>
                  <a:pt x="73060" y="13"/>
                </a:moveTo>
                <a:cubicBezTo>
                  <a:pt x="77293" y="-1045"/>
                  <a:pt x="20672" y="62191"/>
                  <a:pt x="25435" y="138126"/>
                </a:cubicBezTo>
                <a:cubicBezTo>
                  <a:pt x="30197" y="214062"/>
                  <a:pt x="93698" y="417791"/>
                  <a:pt x="101635" y="455626"/>
                </a:cubicBezTo>
                <a:cubicBezTo>
                  <a:pt x="109572" y="493461"/>
                  <a:pt x="89993" y="416996"/>
                  <a:pt x="73060" y="365138"/>
                </a:cubicBezTo>
                <a:cubicBezTo>
                  <a:pt x="56127" y="313280"/>
                  <a:pt x="1887" y="198980"/>
                  <a:pt x="35" y="144476"/>
                </a:cubicBezTo>
                <a:cubicBezTo>
                  <a:pt x="-1817" y="89972"/>
                  <a:pt x="68827" y="1071"/>
                  <a:pt x="7306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F547ACF-675D-489D-BCAD-E4504B187AA3}"/>
              </a:ext>
            </a:extLst>
          </p:cNvPr>
          <p:cNvSpPr/>
          <p:nvPr/>
        </p:nvSpPr>
        <p:spPr>
          <a:xfrm>
            <a:off x="3766893" y="2484294"/>
            <a:ext cx="362227" cy="492222"/>
          </a:xfrm>
          <a:custGeom>
            <a:avLst/>
            <a:gdLst>
              <a:gd name="connsiteX0" fmla="*/ 362195 w 362227"/>
              <a:gd name="connsiteY0" fmla="*/ 144 h 492222"/>
              <a:gd name="connsiteX1" fmla="*/ 227257 w 362227"/>
              <a:gd name="connsiteY1" fmla="*/ 389081 h 492222"/>
              <a:gd name="connsiteX2" fmla="*/ 1832 w 362227"/>
              <a:gd name="connsiteY2" fmla="*/ 490681 h 492222"/>
              <a:gd name="connsiteX3" fmla="*/ 125657 w 362227"/>
              <a:gd name="connsiteY3" fmla="*/ 443056 h 492222"/>
              <a:gd name="connsiteX4" fmla="*/ 216145 w 362227"/>
              <a:gd name="connsiteY4" fmla="*/ 344631 h 492222"/>
              <a:gd name="connsiteX5" fmla="*/ 362195 w 362227"/>
              <a:gd name="connsiteY5" fmla="*/ 144 h 4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27" h="492222">
                <a:moveTo>
                  <a:pt x="362195" y="144"/>
                </a:moveTo>
                <a:cubicBezTo>
                  <a:pt x="364047" y="7552"/>
                  <a:pt x="287317" y="307325"/>
                  <a:pt x="227257" y="389081"/>
                </a:cubicBezTo>
                <a:cubicBezTo>
                  <a:pt x="167196" y="470837"/>
                  <a:pt x="18765" y="481685"/>
                  <a:pt x="1832" y="490681"/>
                </a:cubicBezTo>
                <a:cubicBezTo>
                  <a:pt x="-15101" y="499677"/>
                  <a:pt x="89938" y="467398"/>
                  <a:pt x="125657" y="443056"/>
                </a:cubicBezTo>
                <a:cubicBezTo>
                  <a:pt x="161376" y="418714"/>
                  <a:pt x="176987" y="417127"/>
                  <a:pt x="216145" y="344631"/>
                </a:cubicBezTo>
                <a:cubicBezTo>
                  <a:pt x="255303" y="272135"/>
                  <a:pt x="360343" y="-7264"/>
                  <a:pt x="362195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25DC54AF-0C40-4AC9-8264-54E9DF55CE24}"/>
              </a:ext>
            </a:extLst>
          </p:cNvPr>
          <p:cNvSpPr/>
          <p:nvPr/>
        </p:nvSpPr>
        <p:spPr>
          <a:xfrm>
            <a:off x="3800111" y="2124815"/>
            <a:ext cx="489181" cy="181646"/>
          </a:xfrm>
          <a:custGeom>
            <a:avLst/>
            <a:gdLst>
              <a:gd name="connsiteX0" fmla="*/ 487727 w 489181"/>
              <a:gd name="connsiteY0" fmla="*/ 848 h 181646"/>
              <a:gd name="connsiteX1" fmla="*/ 365489 w 489181"/>
              <a:gd name="connsiteY1" fmla="*/ 110385 h 181646"/>
              <a:gd name="connsiteX2" fmla="*/ 9889 w 489181"/>
              <a:gd name="connsiteY2" fmla="*/ 145310 h 181646"/>
              <a:gd name="connsiteX3" fmla="*/ 116252 w 489181"/>
              <a:gd name="connsiteY3" fmla="*/ 150073 h 181646"/>
              <a:gd name="connsiteX4" fmla="*/ 298814 w 489181"/>
              <a:gd name="connsiteY4" fmla="*/ 175473 h 181646"/>
              <a:gd name="connsiteX5" fmla="*/ 487727 w 489181"/>
              <a:gd name="connsiteY5" fmla="*/ 848 h 1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81" h="181646">
                <a:moveTo>
                  <a:pt x="487727" y="848"/>
                </a:moveTo>
                <a:cubicBezTo>
                  <a:pt x="498839" y="-10000"/>
                  <a:pt x="445129" y="86308"/>
                  <a:pt x="365489" y="110385"/>
                </a:cubicBezTo>
                <a:cubicBezTo>
                  <a:pt x="285849" y="134462"/>
                  <a:pt x="51429" y="138695"/>
                  <a:pt x="9889" y="145310"/>
                </a:cubicBezTo>
                <a:cubicBezTo>
                  <a:pt x="-31651" y="151925"/>
                  <a:pt x="68098" y="145046"/>
                  <a:pt x="116252" y="150073"/>
                </a:cubicBezTo>
                <a:cubicBezTo>
                  <a:pt x="164406" y="155100"/>
                  <a:pt x="237695" y="197169"/>
                  <a:pt x="298814" y="175473"/>
                </a:cubicBezTo>
                <a:cubicBezTo>
                  <a:pt x="359933" y="153777"/>
                  <a:pt x="476615" y="11696"/>
                  <a:pt x="487727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EF7A1FC-F9F3-407D-B779-C736B669F7E4}"/>
              </a:ext>
            </a:extLst>
          </p:cNvPr>
          <p:cNvSpPr/>
          <p:nvPr/>
        </p:nvSpPr>
        <p:spPr>
          <a:xfrm>
            <a:off x="3676261" y="2066764"/>
            <a:ext cx="196371" cy="576649"/>
          </a:xfrm>
          <a:custGeom>
            <a:avLst/>
            <a:gdLst>
              <a:gd name="connsiteX0" fmla="*/ 195652 w 196371"/>
              <a:gd name="connsiteY0" fmla="*/ 3336 h 576649"/>
              <a:gd name="connsiteX1" fmla="*/ 68652 w 196371"/>
              <a:gd name="connsiteY1" fmla="*/ 98586 h 576649"/>
              <a:gd name="connsiteX2" fmla="*/ 25789 w 196371"/>
              <a:gd name="connsiteY2" fmla="*/ 216061 h 576649"/>
              <a:gd name="connsiteX3" fmla="*/ 51189 w 196371"/>
              <a:gd name="connsiteY3" fmla="*/ 565311 h 576649"/>
              <a:gd name="connsiteX4" fmla="*/ 43252 w 196371"/>
              <a:gd name="connsiteY4" fmla="*/ 466886 h 576649"/>
              <a:gd name="connsiteX5" fmla="*/ 5152 w 196371"/>
              <a:gd name="connsiteY5" fmla="*/ 222411 h 576649"/>
              <a:gd name="connsiteX6" fmla="*/ 195652 w 196371"/>
              <a:gd name="connsiteY6" fmla="*/ 3336 h 57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71" h="576649">
                <a:moveTo>
                  <a:pt x="195652" y="3336"/>
                </a:moveTo>
                <a:cubicBezTo>
                  <a:pt x="206235" y="-17302"/>
                  <a:pt x="96962" y="63132"/>
                  <a:pt x="68652" y="98586"/>
                </a:cubicBezTo>
                <a:cubicBezTo>
                  <a:pt x="40341" y="134040"/>
                  <a:pt x="28699" y="138274"/>
                  <a:pt x="25789" y="216061"/>
                </a:cubicBezTo>
                <a:cubicBezTo>
                  <a:pt x="22879" y="293848"/>
                  <a:pt x="48279" y="523507"/>
                  <a:pt x="51189" y="565311"/>
                </a:cubicBezTo>
                <a:cubicBezTo>
                  <a:pt x="54099" y="607115"/>
                  <a:pt x="50925" y="524036"/>
                  <a:pt x="43252" y="466886"/>
                </a:cubicBezTo>
                <a:cubicBezTo>
                  <a:pt x="35579" y="409736"/>
                  <a:pt x="-16279" y="296759"/>
                  <a:pt x="5152" y="222411"/>
                </a:cubicBezTo>
                <a:cubicBezTo>
                  <a:pt x="26583" y="148063"/>
                  <a:pt x="185069" y="23974"/>
                  <a:pt x="195652" y="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CFD12B69-6947-483E-AA11-674F4174006A}"/>
              </a:ext>
            </a:extLst>
          </p:cNvPr>
          <p:cNvSpPr/>
          <p:nvPr/>
        </p:nvSpPr>
        <p:spPr>
          <a:xfrm>
            <a:off x="3821094" y="2100123"/>
            <a:ext cx="341087" cy="113762"/>
          </a:xfrm>
          <a:custGeom>
            <a:avLst/>
            <a:gdLst>
              <a:gd name="connsiteX0" fmla="*/ 6369 w 341087"/>
              <a:gd name="connsiteY0" fmla="*/ 100152 h 113762"/>
              <a:gd name="connsiteX1" fmla="*/ 333394 w 341087"/>
              <a:gd name="connsiteY1" fmla="*/ 3315 h 113762"/>
              <a:gd name="connsiteX2" fmla="*/ 228619 w 341087"/>
              <a:gd name="connsiteY2" fmla="*/ 30302 h 113762"/>
              <a:gd name="connsiteX3" fmla="*/ 123844 w 341087"/>
              <a:gd name="connsiteY3" fmla="*/ 106502 h 113762"/>
              <a:gd name="connsiteX4" fmla="*/ 6369 w 341087"/>
              <a:gd name="connsiteY4" fmla="*/ 100152 h 11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87" h="113762">
                <a:moveTo>
                  <a:pt x="6369" y="100152"/>
                </a:moveTo>
                <a:cubicBezTo>
                  <a:pt x="41294" y="82954"/>
                  <a:pt x="296352" y="14957"/>
                  <a:pt x="333394" y="3315"/>
                </a:cubicBezTo>
                <a:cubicBezTo>
                  <a:pt x="370436" y="-8327"/>
                  <a:pt x="263544" y="13104"/>
                  <a:pt x="228619" y="30302"/>
                </a:cubicBezTo>
                <a:cubicBezTo>
                  <a:pt x="193694" y="47500"/>
                  <a:pt x="157711" y="96183"/>
                  <a:pt x="123844" y="106502"/>
                </a:cubicBezTo>
                <a:cubicBezTo>
                  <a:pt x="89977" y="116821"/>
                  <a:pt x="-28556" y="117350"/>
                  <a:pt x="6369" y="100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D87D471F-7AB3-40F2-AB38-7B52664A6E86}"/>
              </a:ext>
            </a:extLst>
          </p:cNvPr>
          <p:cNvSpPr/>
          <p:nvPr/>
        </p:nvSpPr>
        <p:spPr>
          <a:xfrm>
            <a:off x="3900412" y="2013159"/>
            <a:ext cx="492038" cy="74428"/>
          </a:xfrm>
          <a:custGeom>
            <a:avLst/>
            <a:gdLst>
              <a:gd name="connsiteX0" fmla="*/ 3251 w 492038"/>
              <a:gd name="connsiteY0" fmla="*/ 60116 h 74428"/>
              <a:gd name="connsiteX1" fmla="*/ 230263 w 492038"/>
              <a:gd name="connsiteY1" fmla="*/ 23604 h 74428"/>
              <a:gd name="connsiteX2" fmla="*/ 487438 w 492038"/>
              <a:gd name="connsiteY2" fmla="*/ 74404 h 74428"/>
              <a:gd name="connsiteX3" fmla="*/ 389013 w 492038"/>
              <a:gd name="connsiteY3" fmla="*/ 29954 h 74428"/>
              <a:gd name="connsiteX4" fmla="*/ 308051 w 492038"/>
              <a:gd name="connsiteY4" fmla="*/ 4554 h 74428"/>
              <a:gd name="connsiteX5" fmla="*/ 109613 w 492038"/>
              <a:gd name="connsiteY5" fmla="*/ 4554 h 74428"/>
              <a:gd name="connsiteX6" fmla="*/ 3251 w 492038"/>
              <a:gd name="connsiteY6" fmla="*/ 60116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038" h="74428">
                <a:moveTo>
                  <a:pt x="3251" y="60116"/>
                </a:moveTo>
                <a:cubicBezTo>
                  <a:pt x="23359" y="63291"/>
                  <a:pt x="149565" y="21223"/>
                  <a:pt x="230263" y="23604"/>
                </a:cubicBezTo>
                <a:cubicBezTo>
                  <a:pt x="310961" y="25985"/>
                  <a:pt x="460980" y="73346"/>
                  <a:pt x="487438" y="74404"/>
                </a:cubicBezTo>
                <a:cubicBezTo>
                  <a:pt x="513896" y="75462"/>
                  <a:pt x="418911" y="41596"/>
                  <a:pt x="389013" y="29954"/>
                </a:cubicBezTo>
                <a:cubicBezTo>
                  <a:pt x="359115" y="18312"/>
                  <a:pt x="354618" y="8787"/>
                  <a:pt x="308051" y="4554"/>
                </a:cubicBezTo>
                <a:cubicBezTo>
                  <a:pt x="261484" y="321"/>
                  <a:pt x="158296" y="-3119"/>
                  <a:pt x="109613" y="4554"/>
                </a:cubicBezTo>
                <a:cubicBezTo>
                  <a:pt x="60930" y="12227"/>
                  <a:pt x="-16857" y="56941"/>
                  <a:pt x="3251" y="6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987D02BE-C60E-4900-AB61-16792FB0FF02}"/>
              </a:ext>
            </a:extLst>
          </p:cNvPr>
          <p:cNvSpPr/>
          <p:nvPr/>
        </p:nvSpPr>
        <p:spPr>
          <a:xfrm>
            <a:off x="3982808" y="1878349"/>
            <a:ext cx="492404" cy="128273"/>
          </a:xfrm>
          <a:custGeom>
            <a:avLst/>
            <a:gdLst>
              <a:gd name="connsiteX0" fmla="*/ 492355 w 492404"/>
              <a:gd name="connsiteY0" fmla="*/ 113964 h 128273"/>
              <a:gd name="connsiteX1" fmla="*/ 238355 w 492404"/>
              <a:gd name="connsiteY1" fmla="*/ 42526 h 128273"/>
              <a:gd name="connsiteX2" fmla="*/ 1817 w 492404"/>
              <a:gd name="connsiteY2" fmla="*/ 128251 h 128273"/>
              <a:gd name="connsiteX3" fmla="*/ 133580 w 492404"/>
              <a:gd name="connsiteY3" fmla="*/ 50464 h 128273"/>
              <a:gd name="connsiteX4" fmla="*/ 217717 w 492404"/>
              <a:gd name="connsiteY4" fmla="*/ 1251 h 128273"/>
              <a:gd name="connsiteX5" fmla="*/ 492355 w 492404"/>
              <a:gd name="connsiteY5" fmla="*/ 113964 h 12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404" h="128273">
                <a:moveTo>
                  <a:pt x="492355" y="113964"/>
                </a:moveTo>
                <a:cubicBezTo>
                  <a:pt x="495795" y="120843"/>
                  <a:pt x="320111" y="40145"/>
                  <a:pt x="238355" y="42526"/>
                </a:cubicBezTo>
                <a:cubicBezTo>
                  <a:pt x="156599" y="44907"/>
                  <a:pt x="19280" y="126928"/>
                  <a:pt x="1817" y="128251"/>
                </a:cubicBezTo>
                <a:cubicBezTo>
                  <a:pt x="-15646" y="129574"/>
                  <a:pt x="97597" y="71631"/>
                  <a:pt x="133580" y="50464"/>
                </a:cubicBezTo>
                <a:cubicBezTo>
                  <a:pt x="169563" y="29297"/>
                  <a:pt x="161890" y="-7216"/>
                  <a:pt x="217717" y="1251"/>
                </a:cubicBezTo>
                <a:cubicBezTo>
                  <a:pt x="273544" y="9718"/>
                  <a:pt x="488915" y="107085"/>
                  <a:pt x="492355" y="113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96251CA-6E57-491C-A29A-AE9A1F6CC11F}"/>
              </a:ext>
            </a:extLst>
          </p:cNvPr>
          <p:cNvSpPr/>
          <p:nvPr/>
        </p:nvSpPr>
        <p:spPr>
          <a:xfrm>
            <a:off x="3882472" y="1744786"/>
            <a:ext cx="707247" cy="321461"/>
          </a:xfrm>
          <a:custGeom>
            <a:avLst/>
            <a:gdLst>
              <a:gd name="connsiteX0" fmla="*/ 705403 w 707247"/>
              <a:gd name="connsiteY0" fmla="*/ 57027 h 321461"/>
              <a:gd name="connsiteX1" fmla="*/ 457753 w 707247"/>
              <a:gd name="connsiteY1" fmla="*/ 1464 h 321461"/>
              <a:gd name="connsiteX2" fmla="*/ 273603 w 707247"/>
              <a:gd name="connsiteY2" fmla="*/ 44327 h 321461"/>
              <a:gd name="connsiteX3" fmla="*/ 14841 w 707247"/>
              <a:gd name="connsiteY3" fmla="*/ 311027 h 321461"/>
              <a:gd name="connsiteX4" fmla="*/ 62466 w 707247"/>
              <a:gd name="connsiteY4" fmla="*/ 245939 h 321461"/>
              <a:gd name="connsiteX5" fmla="*/ 319641 w 707247"/>
              <a:gd name="connsiteY5" fmla="*/ 45914 h 321461"/>
              <a:gd name="connsiteX6" fmla="*/ 705403 w 707247"/>
              <a:gd name="connsiteY6" fmla="*/ 57027 h 32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247" h="321461">
                <a:moveTo>
                  <a:pt x="705403" y="57027"/>
                </a:moveTo>
                <a:cubicBezTo>
                  <a:pt x="728421" y="49619"/>
                  <a:pt x="529720" y="3581"/>
                  <a:pt x="457753" y="1464"/>
                </a:cubicBezTo>
                <a:cubicBezTo>
                  <a:pt x="385786" y="-653"/>
                  <a:pt x="347421" y="-7267"/>
                  <a:pt x="273603" y="44327"/>
                </a:cubicBezTo>
                <a:cubicBezTo>
                  <a:pt x="199785" y="95921"/>
                  <a:pt x="50030" y="277425"/>
                  <a:pt x="14841" y="311027"/>
                </a:cubicBezTo>
                <a:cubicBezTo>
                  <a:pt x="-20349" y="344629"/>
                  <a:pt x="11666" y="290124"/>
                  <a:pt x="62466" y="245939"/>
                </a:cubicBezTo>
                <a:cubicBezTo>
                  <a:pt x="113266" y="201754"/>
                  <a:pt x="215131" y="76076"/>
                  <a:pt x="319641" y="45914"/>
                </a:cubicBezTo>
                <a:cubicBezTo>
                  <a:pt x="424151" y="15752"/>
                  <a:pt x="682385" y="64435"/>
                  <a:pt x="705403" y="57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FD9AD5AE-2AB5-4C4F-96DD-52A3AC857CFE}"/>
              </a:ext>
            </a:extLst>
          </p:cNvPr>
          <p:cNvSpPr/>
          <p:nvPr/>
        </p:nvSpPr>
        <p:spPr>
          <a:xfrm>
            <a:off x="4024041" y="1670484"/>
            <a:ext cx="597199" cy="155179"/>
          </a:xfrm>
          <a:custGeom>
            <a:avLst/>
            <a:gdLst>
              <a:gd name="connsiteX0" fmla="*/ 595584 w 597199"/>
              <a:gd name="connsiteY0" fmla="*/ 155141 h 155179"/>
              <a:gd name="connsiteX1" fmla="*/ 424134 w 597199"/>
              <a:gd name="connsiteY1" fmla="*/ 24966 h 155179"/>
              <a:gd name="connsiteX2" fmla="*/ 257447 w 597199"/>
              <a:gd name="connsiteY2" fmla="*/ 9091 h 155179"/>
              <a:gd name="connsiteX3" fmla="*/ 3447 w 597199"/>
              <a:gd name="connsiteY3" fmla="*/ 129741 h 155179"/>
              <a:gd name="connsiteX4" fmla="*/ 124097 w 597199"/>
              <a:gd name="connsiteY4" fmla="*/ 71004 h 155179"/>
              <a:gd name="connsiteX5" fmla="*/ 317772 w 597199"/>
              <a:gd name="connsiteY5" fmla="*/ 39254 h 155179"/>
              <a:gd name="connsiteX6" fmla="*/ 595584 w 597199"/>
              <a:gd name="connsiteY6" fmla="*/ 155141 h 15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199" h="155179">
                <a:moveTo>
                  <a:pt x="595584" y="155141"/>
                </a:moveTo>
                <a:cubicBezTo>
                  <a:pt x="613311" y="152760"/>
                  <a:pt x="480490" y="49308"/>
                  <a:pt x="424134" y="24966"/>
                </a:cubicBezTo>
                <a:cubicBezTo>
                  <a:pt x="367778" y="624"/>
                  <a:pt x="327561" y="-8371"/>
                  <a:pt x="257447" y="9091"/>
                </a:cubicBezTo>
                <a:cubicBezTo>
                  <a:pt x="187333" y="26553"/>
                  <a:pt x="25672" y="119422"/>
                  <a:pt x="3447" y="129741"/>
                </a:cubicBezTo>
                <a:cubicBezTo>
                  <a:pt x="-18778" y="140060"/>
                  <a:pt x="71709" y="86085"/>
                  <a:pt x="124097" y="71004"/>
                </a:cubicBezTo>
                <a:cubicBezTo>
                  <a:pt x="176485" y="55923"/>
                  <a:pt x="243160" y="29994"/>
                  <a:pt x="317772" y="39254"/>
                </a:cubicBezTo>
                <a:cubicBezTo>
                  <a:pt x="392384" y="48514"/>
                  <a:pt x="577857" y="157522"/>
                  <a:pt x="595584" y="155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4DB00E15-7A5E-4838-8A9C-AAD73BC629EF}"/>
              </a:ext>
            </a:extLst>
          </p:cNvPr>
          <p:cNvSpPr/>
          <p:nvPr/>
        </p:nvSpPr>
        <p:spPr>
          <a:xfrm>
            <a:off x="3874526" y="1741454"/>
            <a:ext cx="334334" cy="271540"/>
          </a:xfrm>
          <a:custGeom>
            <a:avLst/>
            <a:gdLst>
              <a:gd name="connsiteX0" fmla="*/ 333937 w 334334"/>
              <a:gd name="connsiteY0" fmla="*/ 34 h 271540"/>
              <a:gd name="connsiteX1" fmla="*/ 141849 w 334334"/>
              <a:gd name="connsiteY1" fmla="*/ 96871 h 271540"/>
              <a:gd name="connsiteX2" fmla="*/ 3737 w 334334"/>
              <a:gd name="connsiteY2" fmla="*/ 269909 h 271540"/>
              <a:gd name="connsiteX3" fmla="*/ 43424 w 334334"/>
              <a:gd name="connsiteY3" fmla="*/ 179421 h 271540"/>
              <a:gd name="connsiteX4" fmla="*/ 87874 w 334334"/>
              <a:gd name="connsiteY4" fmla="*/ 106396 h 271540"/>
              <a:gd name="connsiteX5" fmla="*/ 333937 w 334334"/>
              <a:gd name="connsiteY5" fmla="*/ 34 h 27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34" h="271540">
                <a:moveTo>
                  <a:pt x="333937" y="34"/>
                </a:moveTo>
                <a:cubicBezTo>
                  <a:pt x="342933" y="-1553"/>
                  <a:pt x="196882" y="51892"/>
                  <a:pt x="141849" y="96871"/>
                </a:cubicBezTo>
                <a:cubicBezTo>
                  <a:pt x="86816" y="141850"/>
                  <a:pt x="20141" y="256151"/>
                  <a:pt x="3737" y="269909"/>
                </a:cubicBezTo>
                <a:cubicBezTo>
                  <a:pt x="-12667" y="283667"/>
                  <a:pt x="29401" y="206673"/>
                  <a:pt x="43424" y="179421"/>
                </a:cubicBezTo>
                <a:cubicBezTo>
                  <a:pt x="57447" y="152169"/>
                  <a:pt x="39720" y="140263"/>
                  <a:pt x="87874" y="106396"/>
                </a:cubicBezTo>
                <a:cubicBezTo>
                  <a:pt x="136028" y="72529"/>
                  <a:pt x="324941" y="1621"/>
                  <a:pt x="33393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BACFD91-7B98-4CA6-8C95-19FED02A1C96}"/>
              </a:ext>
            </a:extLst>
          </p:cNvPr>
          <p:cNvSpPr/>
          <p:nvPr/>
        </p:nvSpPr>
        <p:spPr>
          <a:xfrm>
            <a:off x="4242341" y="1831910"/>
            <a:ext cx="365955" cy="80739"/>
          </a:xfrm>
          <a:custGeom>
            <a:avLst/>
            <a:gdLst>
              <a:gd name="connsiteX0" fmla="*/ 361409 w 365955"/>
              <a:gd name="connsiteY0" fmla="*/ 79440 h 80739"/>
              <a:gd name="connsiteX1" fmla="*/ 269334 w 365955"/>
              <a:gd name="connsiteY1" fmla="*/ 49278 h 80739"/>
              <a:gd name="connsiteX2" fmla="*/ 2634 w 365955"/>
              <a:gd name="connsiteY2" fmla="*/ 11178 h 80739"/>
              <a:gd name="connsiteX3" fmla="*/ 145509 w 365955"/>
              <a:gd name="connsiteY3" fmla="*/ 4828 h 80739"/>
              <a:gd name="connsiteX4" fmla="*/ 361409 w 365955"/>
              <a:gd name="connsiteY4" fmla="*/ 79440 h 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55" h="80739">
                <a:moveTo>
                  <a:pt x="361409" y="79440"/>
                </a:moveTo>
                <a:cubicBezTo>
                  <a:pt x="382046" y="86848"/>
                  <a:pt x="329130" y="60655"/>
                  <a:pt x="269334" y="49278"/>
                </a:cubicBezTo>
                <a:cubicBezTo>
                  <a:pt x="209538" y="37901"/>
                  <a:pt x="23271" y="18586"/>
                  <a:pt x="2634" y="11178"/>
                </a:cubicBezTo>
                <a:cubicBezTo>
                  <a:pt x="-18003" y="3770"/>
                  <a:pt x="87565" y="-6020"/>
                  <a:pt x="145509" y="4828"/>
                </a:cubicBezTo>
                <a:cubicBezTo>
                  <a:pt x="203453" y="15676"/>
                  <a:pt x="340772" y="72032"/>
                  <a:pt x="361409" y="79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222639B4-170B-4EE1-898B-E2AAC83761FC}"/>
              </a:ext>
            </a:extLst>
          </p:cNvPr>
          <p:cNvSpPr/>
          <p:nvPr/>
        </p:nvSpPr>
        <p:spPr>
          <a:xfrm>
            <a:off x="4485092" y="1614870"/>
            <a:ext cx="344685" cy="111140"/>
          </a:xfrm>
          <a:custGeom>
            <a:avLst/>
            <a:gdLst>
              <a:gd name="connsiteX0" fmla="*/ 1183 w 344685"/>
              <a:gd name="connsiteY0" fmla="*/ 110743 h 111140"/>
              <a:gd name="connsiteX1" fmla="*/ 129771 w 344685"/>
              <a:gd name="connsiteY1" fmla="*/ 39305 h 111140"/>
              <a:gd name="connsiteX2" fmla="*/ 339321 w 344685"/>
              <a:gd name="connsiteY2" fmla="*/ 39305 h 111140"/>
              <a:gd name="connsiteX3" fmla="*/ 275821 w 344685"/>
              <a:gd name="connsiteY3" fmla="*/ 26605 h 111140"/>
              <a:gd name="connsiteX4" fmla="*/ 202796 w 344685"/>
              <a:gd name="connsiteY4" fmla="*/ 2793 h 111140"/>
              <a:gd name="connsiteX5" fmla="*/ 1183 w 344685"/>
              <a:gd name="connsiteY5" fmla="*/ 110743 h 11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85" h="111140">
                <a:moveTo>
                  <a:pt x="1183" y="110743"/>
                </a:moveTo>
                <a:cubicBezTo>
                  <a:pt x="-10988" y="116828"/>
                  <a:pt x="73415" y="51211"/>
                  <a:pt x="129771" y="39305"/>
                </a:cubicBezTo>
                <a:cubicBezTo>
                  <a:pt x="186127" y="27399"/>
                  <a:pt x="314979" y="41422"/>
                  <a:pt x="339321" y="39305"/>
                </a:cubicBezTo>
                <a:cubicBezTo>
                  <a:pt x="363663" y="37188"/>
                  <a:pt x="298575" y="32690"/>
                  <a:pt x="275821" y="26605"/>
                </a:cubicBezTo>
                <a:cubicBezTo>
                  <a:pt x="253067" y="20520"/>
                  <a:pt x="243542" y="-9113"/>
                  <a:pt x="202796" y="2793"/>
                </a:cubicBezTo>
                <a:cubicBezTo>
                  <a:pt x="162050" y="14699"/>
                  <a:pt x="13354" y="104658"/>
                  <a:pt x="1183" y="110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8E57DDB-EC0C-4906-935C-EEECA6B90BDC}"/>
              </a:ext>
            </a:extLst>
          </p:cNvPr>
          <p:cNvSpPr/>
          <p:nvPr/>
        </p:nvSpPr>
        <p:spPr>
          <a:xfrm>
            <a:off x="4583974" y="1656057"/>
            <a:ext cx="429883" cy="128429"/>
          </a:xfrm>
          <a:custGeom>
            <a:avLst/>
            <a:gdLst>
              <a:gd name="connsiteX0" fmla="*/ 726 w 429883"/>
              <a:gd name="connsiteY0" fmla="*/ 128293 h 128429"/>
              <a:gd name="connsiteX1" fmla="*/ 126139 w 429883"/>
              <a:gd name="connsiteY1" fmla="*/ 28281 h 128429"/>
              <a:gd name="connsiteX2" fmla="*/ 427764 w 429883"/>
              <a:gd name="connsiteY2" fmla="*/ 77493 h 128429"/>
              <a:gd name="connsiteX3" fmla="*/ 256314 w 429883"/>
              <a:gd name="connsiteY3" fmla="*/ 31456 h 128429"/>
              <a:gd name="connsiteX4" fmla="*/ 175351 w 429883"/>
              <a:gd name="connsiteY4" fmla="*/ 2881 h 128429"/>
              <a:gd name="connsiteX5" fmla="*/ 726 w 429883"/>
              <a:gd name="connsiteY5" fmla="*/ 128293 h 12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883" h="128429">
                <a:moveTo>
                  <a:pt x="726" y="128293"/>
                </a:moveTo>
                <a:cubicBezTo>
                  <a:pt x="-7476" y="132526"/>
                  <a:pt x="54966" y="36748"/>
                  <a:pt x="126139" y="28281"/>
                </a:cubicBezTo>
                <a:cubicBezTo>
                  <a:pt x="197312" y="19814"/>
                  <a:pt x="406068" y="76964"/>
                  <a:pt x="427764" y="77493"/>
                </a:cubicBezTo>
                <a:cubicBezTo>
                  <a:pt x="449460" y="78022"/>
                  <a:pt x="298383" y="43891"/>
                  <a:pt x="256314" y="31456"/>
                </a:cubicBezTo>
                <a:cubicBezTo>
                  <a:pt x="214245" y="19021"/>
                  <a:pt x="214774" y="-9025"/>
                  <a:pt x="175351" y="2881"/>
                </a:cubicBezTo>
                <a:cubicBezTo>
                  <a:pt x="135928" y="14787"/>
                  <a:pt x="8928" y="124060"/>
                  <a:pt x="726" y="128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E9EC3F55-E8C3-4252-B49F-8CE83FACB2E8}"/>
              </a:ext>
            </a:extLst>
          </p:cNvPr>
          <p:cNvSpPr/>
          <p:nvPr/>
        </p:nvSpPr>
        <p:spPr>
          <a:xfrm>
            <a:off x="4551815" y="1703443"/>
            <a:ext cx="698252" cy="186139"/>
          </a:xfrm>
          <a:custGeom>
            <a:avLst/>
            <a:gdLst>
              <a:gd name="connsiteX0" fmla="*/ 5898 w 698252"/>
              <a:gd name="connsiteY0" fmla="*/ 147582 h 186139"/>
              <a:gd name="connsiteX1" fmla="*/ 166235 w 698252"/>
              <a:gd name="connsiteY1" fmla="*/ 63445 h 186139"/>
              <a:gd name="connsiteX2" fmla="*/ 350385 w 698252"/>
              <a:gd name="connsiteY2" fmla="*/ 42807 h 186139"/>
              <a:gd name="connsiteX3" fmla="*/ 690110 w 698252"/>
              <a:gd name="connsiteY3" fmla="*/ 184095 h 186139"/>
              <a:gd name="connsiteX4" fmla="*/ 578985 w 698252"/>
              <a:gd name="connsiteY4" fmla="*/ 119007 h 186139"/>
              <a:gd name="connsiteX5" fmla="*/ 428173 w 698252"/>
              <a:gd name="connsiteY5" fmla="*/ 14232 h 186139"/>
              <a:gd name="connsiteX6" fmla="*/ 258310 w 698252"/>
              <a:gd name="connsiteY6" fmla="*/ 11057 h 186139"/>
              <a:gd name="connsiteX7" fmla="*/ 53523 w 698252"/>
              <a:gd name="connsiteY7" fmla="*/ 107895 h 186139"/>
              <a:gd name="connsiteX8" fmla="*/ 5898 w 698252"/>
              <a:gd name="connsiteY8" fmla="*/ 147582 h 18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252" h="186139">
                <a:moveTo>
                  <a:pt x="5898" y="147582"/>
                </a:moveTo>
                <a:cubicBezTo>
                  <a:pt x="24683" y="140174"/>
                  <a:pt x="108821" y="80907"/>
                  <a:pt x="166235" y="63445"/>
                </a:cubicBezTo>
                <a:cubicBezTo>
                  <a:pt x="223649" y="45983"/>
                  <a:pt x="263073" y="22699"/>
                  <a:pt x="350385" y="42807"/>
                </a:cubicBezTo>
                <a:cubicBezTo>
                  <a:pt x="437697" y="62915"/>
                  <a:pt x="652010" y="171395"/>
                  <a:pt x="690110" y="184095"/>
                </a:cubicBezTo>
                <a:cubicBezTo>
                  <a:pt x="728210" y="196795"/>
                  <a:pt x="622641" y="147317"/>
                  <a:pt x="578985" y="119007"/>
                </a:cubicBezTo>
                <a:cubicBezTo>
                  <a:pt x="535329" y="90697"/>
                  <a:pt x="481619" y="32224"/>
                  <a:pt x="428173" y="14232"/>
                </a:cubicBezTo>
                <a:cubicBezTo>
                  <a:pt x="374727" y="-3760"/>
                  <a:pt x="320752" y="-4553"/>
                  <a:pt x="258310" y="11057"/>
                </a:cubicBezTo>
                <a:cubicBezTo>
                  <a:pt x="195868" y="26667"/>
                  <a:pt x="91094" y="89639"/>
                  <a:pt x="53523" y="107895"/>
                </a:cubicBezTo>
                <a:cubicBezTo>
                  <a:pt x="15952" y="126151"/>
                  <a:pt x="-12887" y="154990"/>
                  <a:pt x="5898" y="14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4B79CF2A-CCC5-49BE-9BC3-4B27D0CCAF4C}"/>
              </a:ext>
            </a:extLst>
          </p:cNvPr>
          <p:cNvSpPr/>
          <p:nvPr/>
        </p:nvSpPr>
        <p:spPr>
          <a:xfrm>
            <a:off x="4618005" y="1812232"/>
            <a:ext cx="549871" cy="93571"/>
          </a:xfrm>
          <a:custGeom>
            <a:avLst/>
            <a:gdLst>
              <a:gd name="connsiteX0" fmla="*/ 33 w 549871"/>
              <a:gd name="connsiteY0" fmla="*/ 92768 h 93571"/>
              <a:gd name="connsiteX1" fmla="*/ 314358 w 549871"/>
              <a:gd name="connsiteY1" fmla="*/ 46731 h 93571"/>
              <a:gd name="connsiteX2" fmla="*/ 546133 w 549871"/>
              <a:gd name="connsiteY2" fmla="*/ 68956 h 93571"/>
              <a:gd name="connsiteX3" fmla="*/ 446120 w 549871"/>
              <a:gd name="connsiteY3" fmla="*/ 51493 h 93571"/>
              <a:gd name="connsiteX4" fmla="*/ 295308 w 549871"/>
              <a:gd name="connsiteY4" fmla="*/ 693 h 93571"/>
              <a:gd name="connsiteX5" fmla="*/ 33 w 549871"/>
              <a:gd name="connsiteY5" fmla="*/ 92768 h 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871" h="93571">
                <a:moveTo>
                  <a:pt x="33" y="92768"/>
                </a:moveTo>
                <a:cubicBezTo>
                  <a:pt x="3208" y="100441"/>
                  <a:pt x="223342" y="50700"/>
                  <a:pt x="314358" y="46731"/>
                </a:cubicBezTo>
                <a:cubicBezTo>
                  <a:pt x="405374" y="42762"/>
                  <a:pt x="524173" y="68162"/>
                  <a:pt x="546133" y="68956"/>
                </a:cubicBezTo>
                <a:cubicBezTo>
                  <a:pt x="568093" y="69750"/>
                  <a:pt x="487924" y="62870"/>
                  <a:pt x="446120" y="51493"/>
                </a:cubicBezTo>
                <a:cubicBezTo>
                  <a:pt x="404316" y="40116"/>
                  <a:pt x="368597" y="-6186"/>
                  <a:pt x="295308" y="693"/>
                </a:cubicBezTo>
                <a:cubicBezTo>
                  <a:pt x="222019" y="7572"/>
                  <a:pt x="-3142" y="85095"/>
                  <a:pt x="33" y="92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BA5DAD9D-9E98-43DE-94BD-707C81F51ACC}"/>
              </a:ext>
            </a:extLst>
          </p:cNvPr>
          <p:cNvSpPr/>
          <p:nvPr/>
        </p:nvSpPr>
        <p:spPr>
          <a:xfrm>
            <a:off x="4936800" y="1902127"/>
            <a:ext cx="429400" cy="233868"/>
          </a:xfrm>
          <a:custGeom>
            <a:avLst/>
            <a:gdLst>
              <a:gd name="connsiteX0" fmla="*/ 325 w 429400"/>
              <a:gd name="connsiteY0" fmla="*/ 69548 h 233868"/>
              <a:gd name="connsiteX1" fmla="*/ 220988 w 429400"/>
              <a:gd name="connsiteY1" fmla="*/ 26686 h 233868"/>
              <a:gd name="connsiteX2" fmla="*/ 422600 w 429400"/>
              <a:gd name="connsiteY2" fmla="*/ 225123 h 233868"/>
              <a:gd name="connsiteX3" fmla="*/ 371800 w 429400"/>
              <a:gd name="connsiteY3" fmla="*/ 179086 h 233868"/>
              <a:gd name="connsiteX4" fmla="*/ 271788 w 429400"/>
              <a:gd name="connsiteY4" fmla="*/ 2873 h 233868"/>
              <a:gd name="connsiteX5" fmla="*/ 325 w 429400"/>
              <a:gd name="connsiteY5" fmla="*/ 69548 h 2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0" h="233868">
                <a:moveTo>
                  <a:pt x="325" y="69548"/>
                </a:moveTo>
                <a:cubicBezTo>
                  <a:pt x="-8142" y="73517"/>
                  <a:pt x="150609" y="757"/>
                  <a:pt x="220988" y="26686"/>
                </a:cubicBezTo>
                <a:cubicBezTo>
                  <a:pt x="291367" y="52615"/>
                  <a:pt x="397465" y="199723"/>
                  <a:pt x="422600" y="225123"/>
                </a:cubicBezTo>
                <a:cubicBezTo>
                  <a:pt x="447735" y="250523"/>
                  <a:pt x="396935" y="216128"/>
                  <a:pt x="371800" y="179086"/>
                </a:cubicBezTo>
                <a:cubicBezTo>
                  <a:pt x="346665" y="142044"/>
                  <a:pt x="331848" y="21923"/>
                  <a:pt x="271788" y="2873"/>
                </a:cubicBezTo>
                <a:cubicBezTo>
                  <a:pt x="211728" y="-16177"/>
                  <a:pt x="8792" y="65579"/>
                  <a:pt x="325" y="6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F69719CA-3520-4D06-B34E-E9A7B662D3DB}"/>
              </a:ext>
            </a:extLst>
          </p:cNvPr>
          <p:cNvSpPr/>
          <p:nvPr/>
        </p:nvSpPr>
        <p:spPr>
          <a:xfrm>
            <a:off x="4714434" y="1931963"/>
            <a:ext cx="609888" cy="202913"/>
          </a:xfrm>
          <a:custGeom>
            <a:avLst/>
            <a:gdLst>
              <a:gd name="connsiteX0" fmla="*/ 441 w 609888"/>
              <a:gd name="connsiteY0" fmla="*/ 25 h 202913"/>
              <a:gd name="connsiteX1" fmla="*/ 341754 w 609888"/>
              <a:gd name="connsiteY1" fmla="*/ 61937 h 202913"/>
              <a:gd name="connsiteX2" fmla="*/ 600516 w 609888"/>
              <a:gd name="connsiteY2" fmla="*/ 200050 h 202913"/>
              <a:gd name="connsiteX3" fmla="*/ 540191 w 609888"/>
              <a:gd name="connsiteY3" fmla="*/ 147662 h 202913"/>
              <a:gd name="connsiteX4" fmla="*/ 416366 w 609888"/>
              <a:gd name="connsiteY4" fmla="*/ 55587 h 202913"/>
              <a:gd name="connsiteX5" fmla="*/ 441 w 609888"/>
              <a:gd name="connsiteY5" fmla="*/ 25 h 20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88" h="202913">
                <a:moveTo>
                  <a:pt x="441" y="25"/>
                </a:moveTo>
                <a:cubicBezTo>
                  <a:pt x="-11994" y="1083"/>
                  <a:pt x="241742" y="28600"/>
                  <a:pt x="341754" y="61937"/>
                </a:cubicBezTo>
                <a:cubicBezTo>
                  <a:pt x="441766" y="95274"/>
                  <a:pt x="567443" y="185763"/>
                  <a:pt x="600516" y="200050"/>
                </a:cubicBezTo>
                <a:cubicBezTo>
                  <a:pt x="633589" y="214338"/>
                  <a:pt x="570883" y="171739"/>
                  <a:pt x="540191" y="147662"/>
                </a:cubicBezTo>
                <a:cubicBezTo>
                  <a:pt x="509499" y="123585"/>
                  <a:pt x="501033" y="80722"/>
                  <a:pt x="416366" y="55587"/>
                </a:cubicBezTo>
                <a:cubicBezTo>
                  <a:pt x="331699" y="30452"/>
                  <a:pt x="12876" y="-1033"/>
                  <a:pt x="44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3142DD55-65A8-4851-987E-BEBF54B403DD}"/>
              </a:ext>
            </a:extLst>
          </p:cNvPr>
          <p:cNvSpPr/>
          <p:nvPr/>
        </p:nvSpPr>
        <p:spPr>
          <a:xfrm>
            <a:off x="5148159" y="2082766"/>
            <a:ext cx="272953" cy="301087"/>
          </a:xfrm>
          <a:custGeom>
            <a:avLst/>
            <a:gdLst>
              <a:gd name="connsiteX0" fmla="*/ 104 w 272953"/>
              <a:gd name="connsiteY0" fmla="*/ 34 h 301087"/>
              <a:gd name="connsiteX1" fmla="*/ 182666 w 272953"/>
              <a:gd name="connsiteY1" fmla="*/ 111159 h 301087"/>
              <a:gd name="connsiteX2" fmla="*/ 271566 w 272953"/>
              <a:gd name="connsiteY2" fmla="*/ 300072 h 301087"/>
              <a:gd name="connsiteX3" fmla="*/ 235054 w 272953"/>
              <a:gd name="connsiteY3" fmla="*/ 182597 h 301087"/>
              <a:gd name="connsiteX4" fmla="*/ 209654 w 272953"/>
              <a:gd name="connsiteY4" fmla="*/ 100047 h 301087"/>
              <a:gd name="connsiteX5" fmla="*/ 104 w 272953"/>
              <a:gd name="connsiteY5" fmla="*/ 34 h 3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53" h="301087">
                <a:moveTo>
                  <a:pt x="104" y="34"/>
                </a:moveTo>
                <a:cubicBezTo>
                  <a:pt x="-4394" y="1886"/>
                  <a:pt x="137422" y="61153"/>
                  <a:pt x="182666" y="111159"/>
                </a:cubicBezTo>
                <a:cubicBezTo>
                  <a:pt x="227910" y="161165"/>
                  <a:pt x="262835" y="288166"/>
                  <a:pt x="271566" y="300072"/>
                </a:cubicBezTo>
                <a:cubicBezTo>
                  <a:pt x="280297" y="311978"/>
                  <a:pt x="245373" y="215934"/>
                  <a:pt x="235054" y="182597"/>
                </a:cubicBezTo>
                <a:cubicBezTo>
                  <a:pt x="224735" y="149260"/>
                  <a:pt x="245108" y="128622"/>
                  <a:pt x="209654" y="100047"/>
                </a:cubicBezTo>
                <a:cubicBezTo>
                  <a:pt x="174200" y="71472"/>
                  <a:pt x="4602" y="-1818"/>
                  <a:pt x="10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65E2509B-7981-4266-9EF4-9267A2BC7C11}"/>
              </a:ext>
            </a:extLst>
          </p:cNvPr>
          <p:cNvSpPr/>
          <p:nvPr/>
        </p:nvSpPr>
        <p:spPr>
          <a:xfrm>
            <a:off x="4526754" y="1939837"/>
            <a:ext cx="149291" cy="417976"/>
          </a:xfrm>
          <a:custGeom>
            <a:avLst/>
            <a:gdLst>
              <a:gd name="connsiteX0" fmla="*/ 148434 w 149291"/>
              <a:gd name="connsiteY0" fmla="*/ 88 h 417976"/>
              <a:gd name="connsiteX1" fmla="*/ 62709 w 149291"/>
              <a:gd name="connsiteY1" fmla="*/ 92163 h 417976"/>
              <a:gd name="connsiteX2" fmla="*/ 88109 w 149291"/>
              <a:gd name="connsiteY2" fmla="*/ 401726 h 417976"/>
              <a:gd name="connsiteX3" fmla="*/ 72234 w 149291"/>
              <a:gd name="connsiteY3" fmla="*/ 346163 h 417976"/>
              <a:gd name="connsiteX4" fmla="*/ 796 w 149291"/>
              <a:gd name="connsiteY4" fmla="*/ 103276 h 417976"/>
              <a:gd name="connsiteX5" fmla="*/ 148434 w 149291"/>
              <a:gd name="connsiteY5" fmla="*/ 88 h 41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291" h="417976">
                <a:moveTo>
                  <a:pt x="148434" y="88"/>
                </a:moveTo>
                <a:cubicBezTo>
                  <a:pt x="158753" y="-1764"/>
                  <a:pt x="72763" y="25223"/>
                  <a:pt x="62709" y="92163"/>
                </a:cubicBezTo>
                <a:cubicBezTo>
                  <a:pt x="52655" y="159103"/>
                  <a:pt x="86521" y="359393"/>
                  <a:pt x="88109" y="401726"/>
                </a:cubicBezTo>
                <a:cubicBezTo>
                  <a:pt x="89696" y="444059"/>
                  <a:pt x="86786" y="395905"/>
                  <a:pt x="72234" y="346163"/>
                </a:cubicBezTo>
                <a:cubicBezTo>
                  <a:pt x="57682" y="296421"/>
                  <a:pt x="-7935" y="160426"/>
                  <a:pt x="796" y="103276"/>
                </a:cubicBezTo>
                <a:cubicBezTo>
                  <a:pt x="9527" y="46126"/>
                  <a:pt x="138115" y="1940"/>
                  <a:pt x="148434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998CD90C-5F71-4C40-90C9-E7F93552E08D}"/>
              </a:ext>
            </a:extLst>
          </p:cNvPr>
          <p:cNvSpPr/>
          <p:nvPr/>
        </p:nvSpPr>
        <p:spPr>
          <a:xfrm>
            <a:off x="4606897" y="2358094"/>
            <a:ext cx="96279" cy="388911"/>
          </a:xfrm>
          <a:custGeom>
            <a:avLst/>
            <a:gdLst>
              <a:gd name="connsiteX0" fmla="*/ 28 w 96279"/>
              <a:gd name="connsiteY0" fmla="*/ 2519 h 388911"/>
              <a:gd name="connsiteX1" fmla="*/ 85753 w 96279"/>
              <a:gd name="connsiteY1" fmla="*/ 277156 h 388911"/>
              <a:gd name="connsiteX2" fmla="*/ 95278 w 96279"/>
              <a:gd name="connsiteY2" fmla="*/ 386694 h 388911"/>
              <a:gd name="connsiteX3" fmla="*/ 95278 w 96279"/>
              <a:gd name="connsiteY3" fmla="*/ 342244 h 388911"/>
              <a:gd name="connsiteX4" fmla="*/ 88928 w 96279"/>
              <a:gd name="connsiteY4" fmla="*/ 242231 h 388911"/>
              <a:gd name="connsiteX5" fmla="*/ 76228 w 96279"/>
              <a:gd name="connsiteY5" fmla="*/ 145394 h 388911"/>
              <a:gd name="connsiteX6" fmla="*/ 28 w 96279"/>
              <a:gd name="connsiteY6" fmla="*/ 2519 h 38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9" h="388911">
                <a:moveTo>
                  <a:pt x="28" y="2519"/>
                </a:moveTo>
                <a:cubicBezTo>
                  <a:pt x="1615" y="24479"/>
                  <a:pt x="69878" y="213127"/>
                  <a:pt x="85753" y="277156"/>
                </a:cubicBezTo>
                <a:cubicBezTo>
                  <a:pt x="101628" y="341185"/>
                  <a:pt x="93691" y="375846"/>
                  <a:pt x="95278" y="386694"/>
                </a:cubicBezTo>
                <a:cubicBezTo>
                  <a:pt x="96865" y="397542"/>
                  <a:pt x="96336" y="366321"/>
                  <a:pt x="95278" y="342244"/>
                </a:cubicBezTo>
                <a:cubicBezTo>
                  <a:pt x="94220" y="318167"/>
                  <a:pt x="92103" y="275039"/>
                  <a:pt x="88928" y="242231"/>
                </a:cubicBezTo>
                <a:cubicBezTo>
                  <a:pt x="85753" y="209423"/>
                  <a:pt x="88928" y="182436"/>
                  <a:pt x="76228" y="145394"/>
                </a:cubicBezTo>
                <a:cubicBezTo>
                  <a:pt x="63528" y="108352"/>
                  <a:pt x="-1559" y="-19441"/>
                  <a:pt x="28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E23CB424-78DE-4722-99E2-975AFB70D8C9}"/>
              </a:ext>
            </a:extLst>
          </p:cNvPr>
          <p:cNvSpPr/>
          <p:nvPr/>
        </p:nvSpPr>
        <p:spPr>
          <a:xfrm>
            <a:off x="4491426" y="1885837"/>
            <a:ext cx="809419" cy="740564"/>
          </a:xfrm>
          <a:custGeom>
            <a:avLst/>
            <a:gdLst>
              <a:gd name="connsiteX0" fmla="*/ 18662 w 809419"/>
              <a:gd name="connsiteY0" fmla="*/ 15988 h 740564"/>
              <a:gd name="connsiteX1" fmla="*/ 220274 w 809419"/>
              <a:gd name="connsiteY1" fmla="*/ 42976 h 740564"/>
              <a:gd name="connsiteX2" fmla="*/ 523487 w 809419"/>
              <a:gd name="connsiteY2" fmla="*/ 152513 h 740564"/>
              <a:gd name="connsiteX3" fmla="*/ 679062 w 809419"/>
              <a:gd name="connsiteY3" fmla="*/ 395401 h 740564"/>
              <a:gd name="connsiteX4" fmla="*/ 802887 w 809419"/>
              <a:gd name="connsiteY4" fmla="*/ 730363 h 740564"/>
              <a:gd name="connsiteX5" fmla="*/ 787012 w 809419"/>
              <a:gd name="connsiteY5" fmla="*/ 638288 h 740564"/>
              <a:gd name="connsiteX6" fmla="*/ 742562 w 809419"/>
              <a:gd name="connsiteY6" fmla="*/ 476363 h 740564"/>
              <a:gd name="connsiteX7" fmla="*/ 699699 w 809419"/>
              <a:gd name="connsiteY7" fmla="*/ 281101 h 740564"/>
              <a:gd name="connsiteX8" fmla="*/ 18662 w 809419"/>
              <a:gd name="connsiteY8" fmla="*/ 15988 h 74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419" h="740564">
                <a:moveTo>
                  <a:pt x="18662" y="15988"/>
                </a:moveTo>
                <a:cubicBezTo>
                  <a:pt x="-61242" y="-23699"/>
                  <a:pt x="136137" y="20222"/>
                  <a:pt x="220274" y="42976"/>
                </a:cubicBezTo>
                <a:cubicBezTo>
                  <a:pt x="304411" y="65730"/>
                  <a:pt x="447022" y="93776"/>
                  <a:pt x="523487" y="152513"/>
                </a:cubicBezTo>
                <a:cubicBezTo>
                  <a:pt x="599952" y="211251"/>
                  <a:pt x="632495" y="299093"/>
                  <a:pt x="679062" y="395401"/>
                </a:cubicBezTo>
                <a:cubicBezTo>
                  <a:pt x="725629" y="491709"/>
                  <a:pt x="784895" y="689882"/>
                  <a:pt x="802887" y="730363"/>
                </a:cubicBezTo>
                <a:cubicBezTo>
                  <a:pt x="820879" y="770844"/>
                  <a:pt x="797066" y="680621"/>
                  <a:pt x="787012" y="638288"/>
                </a:cubicBezTo>
                <a:cubicBezTo>
                  <a:pt x="776958" y="595955"/>
                  <a:pt x="757114" y="535894"/>
                  <a:pt x="742562" y="476363"/>
                </a:cubicBezTo>
                <a:cubicBezTo>
                  <a:pt x="728010" y="416832"/>
                  <a:pt x="818232" y="360211"/>
                  <a:pt x="699699" y="281101"/>
                </a:cubicBezTo>
                <a:cubicBezTo>
                  <a:pt x="581166" y="201991"/>
                  <a:pt x="98566" y="55675"/>
                  <a:pt x="18662" y="15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5C17E7F8-989C-4DDD-947E-74BB6EF1A0CF}"/>
              </a:ext>
            </a:extLst>
          </p:cNvPr>
          <p:cNvSpPr/>
          <p:nvPr/>
        </p:nvSpPr>
        <p:spPr>
          <a:xfrm>
            <a:off x="4708463" y="2005723"/>
            <a:ext cx="476853" cy="664851"/>
          </a:xfrm>
          <a:custGeom>
            <a:avLst/>
            <a:gdLst>
              <a:gd name="connsiteX0" fmla="*/ 62 w 476853"/>
              <a:gd name="connsiteY0" fmla="*/ 877 h 664851"/>
              <a:gd name="connsiteX1" fmla="*/ 314387 w 476853"/>
              <a:gd name="connsiteY1" fmla="*/ 178677 h 664851"/>
              <a:gd name="connsiteX2" fmla="*/ 468375 w 476853"/>
              <a:gd name="connsiteY2" fmla="*/ 637465 h 664851"/>
              <a:gd name="connsiteX3" fmla="*/ 444562 w 476853"/>
              <a:gd name="connsiteY3" fmla="*/ 572377 h 664851"/>
              <a:gd name="connsiteX4" fmla="*/ 341375 w 476853"/>
              <a:gd name="connsiteY4" fmla="*/ 240590 h 664851"/>
              <a:gd name="connsiteX5" fmla="*/ 62 w 476853"/>
              <a:gd name="connsiteY5" fmla="*/ 877 h 66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53" h="664851">
                <a:moveTo>
                  <a:pt x="62" y="877"/>
                </a:moveTo>
                <a:cubicBezTo>
                  <a:pt x="-4436" y="-9442"/>
                  <a:pt x="236335" y="72579"/>
                  <a:pt x="314387" y="178677"/>
                </a:cubicBezTo>
                <a:cubicBezTo>
                  <a:pt x="392439" y="284775"/>
                  <a:pt x="446679" y="571848"/>
                  <a:pt x="468375" y="637465"/>
                </a:cubicBezTo>
                <a:cubicBezTo>
                  <a:pt x="490071" y="703082"/>
                  <a:pt x="465729" y="638523"/>
                  <a:pt x="444562" y="572377"/>
                </a:cubicBezTo>
                <a:cubicBezTo>
                  <a:pt x="423395" y="506231"/>
                  <a:pt x="408844" y="333988"/>
                  <a:pt x="341375" y="240590"/>
                </a:cubicBezTo>
                <a:cubicBezTo>
                  <a:pt x="273906" y="147192"/>
                  <a:pt x="4560" y="11196"/>
                  <a:pt x="62" y="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4B7D215F-2CF8-4ECD-9685-31FC08DF6837}"/>
              </a:ext>
            </a:extLst>
          </p:cNvPr>
          <p:cNvSpPr/>
          <p:nvPr/>
        </p:nvSpPr>
        <p:spPr>
          <a:xfrm>
            <a:off x="4648162" y="2016117"/>
            <a:ext cx="320833" cy="717123"/>
          </a:xfrm>
          <a:custGeom>
            <a:avLst/>
            <a:gdLst>
              <a:gd name="connsiteX0" fmla="*/ 39726 w 320833"/>
              <a:gd name="connsiteY0" fmla="*/ 8 h 717123"/>
              <a:gd name="connsiteX1" fmla="*/ 49251 w 320833"/>
              <a:gd name="connsiteY1" fmla="*/ 165108 h 717123"/>
              <a:gd name="connsiteX2" fmla="*/ 306426 w 320833"/>
              <a:gd name="connsiteY2" fmla="*/ 684221 h 717123"/>
              <a:gd name="connsiteX3" fmla="*/ 269913 w 320833"/>
              <a:gd name="connsiteY3" fmla="*/ 633421 h 717123"/>
              <a:gd name="connsiteX4" fmla="*/ 115926 w 320833"/>
              <a:gd name="connsiteY4" fmla="*/ 384183 h 717123"/>
              <a:gd name="connsiteX5" fmla="*/ 3213 w 320833"/>
              <a:gd name="connsiteY5" fmla="*/ 169871 h 717123"/>
              <a:gd name="connsiteX6" fmla="*/ 39726 w 320833"/>
              <a:gd name="connsiteY6" fmla="*/ 8 h 7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3" h="717123">
                <a:moveTo>
                  <a:pt x="39726" y="8"/>
                </a:moveTo>
                <a:cubicBezTo>
                  <a:pt x="47399" y="-786"/>
                  <a:pt x="4801" y="51072"/>
                  <a:pt x="49251" y="165108"/>
                </a:cubicBezTo>
                <a:cubicBezTo>
                  <a:pt x="93701" y="279144"/>
                  <a:pt x="269649" y="606169"/>
                  <a:pt x="306426" y="684221"/>
                </a:cubicBezTo>
                <a:cubicBezTo>
                  <a:pt x="343203" y="762273"/>
                  <a:pt x="301663" y="683427"/>
                  <a:pt x="269913" y="633421"/>
                </a:cubicBezTo>
                <a:cubicBezTo>
                  <a:pt x="238163" y="583415"/>
                  <a:pt x="160376" y="461441"/>
                  <a:pt x="115926" y="384183"/>
                </a:cubicBezTo>
                <a:cubicBezTo>
                  <a:pt x="71476" y="306925"/>
                  <a:pt x="18559" y="232842"/>
                  <a:pt x="3213" y="169871"/>
                </a:cubicBezTo>
                <a:cubicBezTo>
                  <a:pt x="-12133" y="106900"/>
                  <a:pt x="32053" y="802"/>
                  <a:pt x="3972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3336BC20-A6B1-436C-B27C-118427677A76}"/>
              </a:ext>
            </a:extLst>
          </p:cNvPr>
          <p:cNvSpPr/>
          <p:nvPr/>
        </p:nvSpPr>
        <p:spPr>
          <a:xfrm>
            <a:off x="5170481" y="2112036"/>
            <a:ext cx="265577" cy="528238"/>
          </a:xfrm>
          <a:custGeom>
            <a:avLst/>
            <a:gdLst>
              <a:gd name="connsiteX0" fmla="*/ 7 w 265577"/>
              <a:gd name="connsiteY0" fmla="*/ 927 h 528238"/>
              <a:gd name="connsiteX1" fmla="*/ 153994 w 265577"/>
              <a:gd name="connsiteY1" fmla="*/ 127927 h 528238"/>
              <a:gd name="connsiteX2" fmla="*/ 255594 w 265577"/>
              <a:gd name="connsiteY2" fmla="*/ 450189 h 528238"/>
              <a:gd name="connsiteX3" fmla="*/ 260357 w 265577"/>
              <a:gd name="connsiteY3" fmla="*/ 527977 h 528238"/>
              <a:gd name="connsiteX4" fmla="*/ 242894 w 265577"/>
              <a:gd name="connsiteY4" fmla="*/ 462889 h 528238"/>
              <a:gd name="connsiteX5" fmla="*/ 160344 w 265577"/>
              <a:gd name="connsiteY5" fmla="*/ 183489 h 528238"/>
              <a:gd name="connsiteX6" fmla="*/ 7 w 265577"/>
              <a:gd name="connsiteY6" fmla="*/ 927 h 52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77" h="528238">
                <a:moveTo>
                  <a:pt x="7" y="927"/>
                </a:moveTo>
                <a:cubicBezTo>
                  <a:pt x="-1051" y="-8333"/>
                  <a:pt x="111396" y="53050"/>
                  <a:pt x="153994" y="127927"/>
                </a:cubicBezTo>
                <a:cubicBezTo>
                  <a:pt x="196592" y="202804"/>
                  <a:pt x="237867" y="383514"/>
                  <a:pt x="255594" y="450189"/>
                </a:cubicBezTo>
                <a:cubicBezTo>
                  <a:pt x="273321" y="516864"/>
                  <a:pt x="262474" y="525860"/>
                  <a:pt x="260357" y="527977"/>
                </a:cubicBezTo>
                <a:cubicBezTo>
                  <a:pt x="258240" y="530094"/>
                  <a:pt x="259563" y="520304"/>
                  <a:pt x="242894" y="462889"/>
                </a:cubicBezTo>
                <a:cubicBezTo>
                  <a:pt x="226225" y="405474"/>
                  <a:pt x="196063" y="257043"/>
                  <a:pt x="160344" y="183489"/>
                </a:cubicBezTo>
                <a:cubicBezTo>
                  <a:pt x="124625" y="109935"/>
                  <a:pt x="1065" y="10187"/>
                  <a:pt x="7" y="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970C389C-342F-4319-B34B-44AABCBE808C}"/>
              </a:ext>
            </a:extLst>
          </p:cNvPr>
          <p:cNvSpPr/>
          <p:nvPr/>
        </p:nvSpPr>
        <p:spPr>
          <a:xfrm>
            <a:off x="4756852" y="2087348"/>
            <a:ext cx="306280" cy="613583"/>
          </a:xfrm>
          <a:custGeom>
            <a:avLst/>
            <a:gdLst>
              <a:gd name="connsiteX0" fmla="*/ 886 w 306280"/>
              <a:gd name="connsiteY0" fmla="*/ 1802 h 613583"/>
              <a:gd name="connsiteX1" fmla="*/ 175511 w 306280"/>
              <a:gd name="connsiteY1" fmla="*/ 160552 h 613583"/>
              <a:gd name="connsiteX2" fmla="*/ 297748 w 306280"/>
              <a:gd name="connsiteY2" fmla="*/ 589177 h 613583"/>
              <a:gd name="connsiteX3" fmla="*/ 291398 w 306280"/>
              <a:gd name="connsiteY3" fmla="*/ 527265 h 613583"/>
              <a:gd name="connsiteX4" fmla="*/ 254886 w 306280"/>
              <a:gd name="connsiteY4" fmla="*/ 247865 h 613583"/>
              <a:gd name="connsiteX5" fmla="*/ 886 w 306280"/>
              <a:gd name="connsiteY5" fmla="*/ 1802 h 6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80" h="613583">
                <a:moveTo>
                  <a:pt x="886" y="1802"/>
                </a:moveTo>
                <a:cubicBezTo>
                  <a:pt x="-12343" y="-12750"/>
                  <a:pt x="126034" y="62656"/>
                  <a:pt x="175511" y="160552"/>
                </a:cubicBezTo>
                <a:cubicBezTo>
                  <a:pt x="224988" y="258448"/>
                  <a:pt x="278434" y="528058"/>
                  <a:pt x="297748" y="589177"/>
                </a:cubicBezTo>
                <a:cubicBezTo>
                  <a:pt x="317062" y="650296"/>
                  <a:pt x="298542" y="584150"/>
                  <a:pt x="291398" y="527265"/>
                </a:cubicBezTo>
                <a:cubicBezTo>
                  <a:pt x="284254" y="470380"/>
                  <a:pt x="300130" y="337294"/>
                  <a:pt x="254886" y="247865"/>
                </a:cubicBezTo>
                <a:cubicBezTo>
                  <a:pt x="209642" y="158436"/>
                  <a:pt x="14115" y="16354"/>
                  <a:pt x="886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2594E1A0-FB7B-4607-BB5B-91AA05C3C11D}"/>
              </a:ext>
            </a:extLst>
          </p:cNvPr>
          <p:cNvSpPr/>
          <p:nvPr/>
        </p:nvSpPr>
        <p:spPr>
          <a:xfrm>
            <a:off x="4432228" y="1965325"/>
            <a:ext cx="593759" cy="801286"/>
          </a:xfrm>
          <a:custGeom>
            <a:avLst/>
            <a:gdLst>
              <a:gd name="connsiteX0" fmla="*/ 72 w 593759"/>
              <a:gd name="connsiteY0" fmla="*/ 0 h 801286"/>
              <a:gd name="connsiteX1" fmla="*/ 323922 w 593759"/>
              <a:gd name="connsiteY1" fmla="*/ 146050 h 801286"/>
              <a:gd name="connsiteX2" fmla="*/ 577922 w 593759"/>
              <a:gd name="connsiteY2" fmla="*/ 758825 h 801286"/>
              <a:gd name="connsiteX3" fmla="*/ 555697 w 593759"/>
              <a:gd name="connsiteY3" fmla="*/ 701675 h 801286"/>
              <a:gd name="connsiteX4" fmla="*/ 463622 w 593759"/>
              <a:gd name="connsiteY4" fmla="*/ 323850 h 801286"/>
              <a:gd name="connsiteX5" fmla="*/ 352497 w 593759"/>
              <a:gd name="connsiteY5" fmla="*/ 146050 h 801286"/>
              <a:gd name="connsiteX6" fmla="*/ 72 w 593759"/>
              <a:gd name="connsiteY6" fmla="*/ 0 h 80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59" h="801286">
                <a:moveTo>
                  <a:pt x="72" y="0"/>
                </a:moveTo>
                <a:cubicBezTo>
                  <a:pt x="-4690" y="0"/>
                  <a:pt x="227614" y="19579"/>
                  <a:pt x="323922" y="146050"/>
                </a:cubicBezTo>
                <a:cubicBezTo>
                  <a:pt x="420230" y="272521"/>
                  <a:pt x="539293" y="666221"/>
                  <a:pt x="577922" y="758825"/>
                </a:cubicBezTo>
                <a:cubicBezTo>
                  <a:pt x="616551" y="851429"/>
                  <a:pt x="574747" y="774171"/>
                  <a:pt x="555697" y="701675"/>
                </a:cubicBezTo>
                <a:cubicBezTo>
                  <a:pt x="536647" y="629179"/>
                  <a:pt x="497489" y="416454"/>
                  <a:pt x="463622" y="323850"/>
                </a:cubicBezTo>
                <a:cubicBezTo>
                  <a:pt x="429755" y="231246"/>
                  <a:pt x="426580" y="197644"/>
                  <a:pt x="352497" y="146050"/>
                </a:cubicBezTo>
                <a:cubicBezTo>
                  <a:pt x="278414" y="94456"/>
                  <a:pt x="4834" y="0"/>
                  <a:pt x="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CF091EF6-63F4-4FD9-9B44-CE806D051B41}"/>
              </a:ext>
            </a:extLst>
          </p:cNvPr>
          <p:cNvSpPr/>
          <p:nvPr/>
        </p:nvSpPr>
        <p:spPr>
          <a:xfrm>
            <a:off x="4391203" y="1936063"/>
            <a:ext cx="315120" cy="961110"/>
          </a:xfrm>
          <a:custGeom>
            <a:avLst/>
            <a:gdLst>
              <a:gd name="connsiteX0" fmla="*/ 314147 w 315120"/>
              <a:gd name="connsiteY0" fmla="*/ 687 h 961110"/>
              <a:gd name="connsiteX1" fmla="*/ 140580 w 315120"/>
              <a:gd name="connsiteY1" fmla="*/ 237754 h 961110"/>
              <a:gd name="connsiteX2" fmla="*/ 5114 w 315120"/>
              <a:gd name="connsiteY2" fmla="*/ 940487 h 961110"/>
              <a:gd name="connsiteX3" fmla="*/ 30514 w 315120"/>
              <a:gd name="connsiteY3" fmla="*/ 754220 h 961110"/>
              <a:gd name="connsiteX4" fmla="*/ 49564 w 315120"/>
              <a:gd name="connsiteY4" fmla="*/ 548904 h 961110"/>
              <a:gd name="connsiteX5" fmla="*/ 58030 w 315120"/>
              <a:gd name="connsiteY5" fmla="*/ 294904 h 961110"/>
              <a:gd name="connsiteX6" fmla="*/ 314147 w 315120"/>
              <a:gd name="connsiteY6" fmla="*/ 687 h 96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120" h="961110">
                <a:moveTo>
                  <a:pt x="314147" y="687"/>
                </a:moveTo>
                <a:cubicBezTo>
                  <a:pt x="327905" y="-8838"/>
                  <a:pt x="192085" y="81121"/>
                  <a:pt x="140580" y="237754"/>
                </a:cubicBezTo>
                <a:cubicBezTo>
                  <a:pt x="89075" y="394387"/>
                  <a:pt x="23458" y="854409"/>
                  <a:pt x="5114" y="940487"/>
                </a:cubicBezTo>
                <a:cubicBezTo>
                  <a:pt x="-13230" y="1026565"/>
                  <a:pt x="23106" y="819484"/>
                  <a:pt x="30514" y="754220"/>
                </a:cubicBezTo>
                <a:cubicBezTo>
                  <a:pt x="37922" y="688956"/>
                  <a:pt x="44978" y="625457"/>
                  <a:pt x="49564" y="548904"/>
                </a:cubicBezTo>
                <a:cubicBezTo>
                  <a:pt x="54150" y="472351"/>
                  <a:pt x="16755" y="384862"/>
                  <a:pt x="58030" y="294904"/>
                </a:cubicBezTo>
                <a:cubicBezTo>
                  <a:pt x="99305" y="204946"/>
                  <a:pt x="300389" y="10212"/>
                  <a:pt x="314147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E5731B15-A376-486C-9037-0C844D6D6ACF}"/>
              </a:ext>
            </a:extLst>
          </p:cNvPr>
          <p:cNvSpPr/>
          <p:nvPr/>
        </p:nvSpPr>
        <p:spPr>
          <a:xfrm>
            <a:off x="4351457" y="1879498"/>
            <a:ext cx="286793" cy="1068160"/>
          </a:xfrm>
          <a:custGeom>
            <a:avLst/>
            <a:gdLst>
              <a:gd name="connsiteX0" fmla="*/ 286160 w 286793"/>
              <a:gd name="connsiteY0" fmla="*/ 102 h 1068160"/>
              <a:gd name="connsiteX1" fmla="*/ 102010 w 286793"/>
              <a:gd name="connsiteY1" fmla="*/ 232935 h 1068160"/>
              <a:gd name="connsiteX2" fmla="*/ 23693 w 286793"/>
              <a:gd name="connsiteY2" fmla="*/ 376869 h 1068160"/>
              <a:gd name="connsiteX3" fmla="*/ 38510 w 286793"/>
              <a:gd name="connsiteY3" fmla="*/ 1022452 h 1068160"/>
              <a:gd name="connsiteX4" fmla="*/ 38510 w 286793"/>
              <a:gd name="connsiteY4" fmla="*/ 980119 h 1068160"/>
              <a:gd name="connsiteX5" fmla="*/ 4643 w 286793"/>
              <a:gd name="connsiteY5" fmla="*/ 698602 h 1068160"/>
              <a:gd name="connsiteX6" fmla="*/ 32160 w 286793"/>
              <a:gd name="connsiteY6" fmla="*/ 262569 h 1068160"/>
              <a:gd name="connsiteX7" fmla="*/ 286160 w 286793"/>
              <a:gd name="connsiteY7" fmla="*/ 102 h 10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93" h="1068160">
                <a:moveTo>
                  <a:pt x="286160" y="102"/>
                </a:moveTo>
                <a:cubicBezTo>
                  <a:pt x="297802" y="-4837"/>
                  <a:pt x="145754" y="170141"/>
                  <a:pt x="102010" y="232935"/>
                </a:cubicBezTo>
                <a:cubicBezTo>
                  <a:pt x="58265" y="295730"/>
                  <a:pt x="34276" y="245283"/>
                  <a:pt x="23693" y="376869"/>
                </a:cubicBezTo>
                <a:cubicBezTo>
                  <a:pt x="13110" y="508455"/>
                  <a:pt x="36040" y="921910"/>
                  <a:pt x="38510" y="1022452"/>
                </a:cubicBezTo>
                <a:cubicBezTo>
                  <a:pt x="40979" y="1122994"/>
                  <a:pt x="44154" y="1034094"/>
                  <a:pt x="38510" y="980119"/>
                </a:cubicBezTo>
                <a:cubicBezTo>
                  <a:pt x="32866" y="926144"/>
                  <a:pt x="5701" y="818194"/>
                  <a:pt x="4643" y="698602"/>
                </a:cubicBezTo>
                <a:cubicBezTo>
                  <a:pt x="3585" y="579010"/>
                  <a:pt x="-15465" y="379691"/>
                  <a:pt x="32160" y="262569"/>
                </a:cubicBezTo>
                <a:cubicBezTo>
                  <a:pt x="79785" y="145447"/>
                  <a:pt x="274518" y="5041"/>
                  <a:pt x="286160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38E328E-856C-4409-A0FB-999B2EE0BC3B}"/>
              </a:ext>
            </a:extLst>
          </p:cNvPr>
          <p:cNvSpPr/>
          <p:nvPr/>
        </p:nvSpPr>
        <p:spPr>
          <a:xfrm>
            <a:off x="4253822" y="2313494"/>
            <a:ext cx="128587" cy="495484"/>
          </a:xfrm>
          <a:custGeom>
            <a:avLst/>
            <a:gdLst>
              <a:gd name="connsiteX0" fmla="*/ 127678 w 128587"/>
              <a:gd name="connsiteY0" fmla="*/ 23 h 495484"/>
              <a:gd name="connsiteX1" fmla="*/ 62061 w 128587"/>
              <a:gd name="connsiteY1" fmla="*/ 124906 h 495484"/>
              <a:gd name="connsiteX2" fmla="*/ 678 w 128587"/>
              <a:gd name="connsiteY2" fmla="*/ 488973 h 495484"/>
              <a:gd name="connsiteX3" fmla="*/ 28195 w 128587"/>
              <a:gd name="connsiteY3" fmla="*/ 340806 h 495484"/>
              <a:gd name="connsiteX4" fmla="*/ 11261 w 128587"/>
              <a:gd name="connsiteY4" fmla="*/ 116439 h 495484"/>
              <a:gd name="connsiteX5" fmla="*/ 127678 w 128587"/>
              <a:gd name="connsiteY5" fmla="*/ 23 h 49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87" h="495484">
                <a:moveTo>
                  <a:pt x="127678" y="23"/>
                </a:moveTo>
                <a:cubicBezTo>
                  <a:pt x="136145" y="1434"/>
                  <a:pt x="83228" y="43414"/>
                  <a:pt x="62061" y="124906"/>
                </a:cubicBezTo>
                <a:cubicBezTo>
                  <a:pt x="40894" y="206398"/>
                  <a:pt x="6322" y="452990"/>
                  <a:pt x="678" y="488973"/>
                </a:cubicBezTo>
                <a:cubicBezTo>
                  <a:pt x="-4966" y="524956"/>
                  <a:pt x="26431" y="402895"/>
                  <a:pt x="28195" y="340806"/>
                </a:cubicBezTo>
                <a:cubicBezTo>
                  <a:pt x="29959" y="278717"/>
                  <a:pt x="-7083" y="171472"/>
                  <a:pt x="11261" y="116439"/>
                </a:cubicBezTo>
                <a:cubicBezTo>
                  <a:pt x="29605" y="61406"/>
                  <a:pt x="119211" y="-1388"/>
                  <a:pt x="12767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282638C-222A-4986-9A50-161598009B87}"/>
              </a:ext>
            </a:extLst>
          </p:cNvPr>
          <p:cNvSpPr/>
          <p:nvPr/>
        </p:nvSpPr>
        <p:spPr>
          <a:xfrm>
            <a:off x="4200131" y="2591751"/>
            <a:ext cx="105261" cy="806652"/>
          </a:xfrm>
          <a:custGeom>
            <a:avLst/>
            <a:gdLst>
              <a:gd name="connsiteX0" fmla="*/ 90352 w 105261"/>
              <a:gd name="connsiteY0" fmla="*/ 5399 h 806652"/>
              <a:gd name="connsiteX1" fmla="*/ 43786 w 105261"/>
              <a:gd name="connsiteY1" fmla="*/ 189549 h 806652"/>
              <a:gd name="connsiteX2" fmla="*/ 1452 w 105261"/>
              <a:gd name="connsiteY2" fmla="*/ 388516 h 806652"/>
              <a:gd name="connsiteX3" fmla="*/ 98819 w 105261"/>
              <a:gd name="connsiteY3" fmla="*/ 790682 h 806652"/>
              <a:gd name="connsiteX4" fmla="*/ 88236 w 105261"/>
              <a:gd name="connsiteY4" fmla="*/ 695432 h 806652"/>
              <a:gd name="connsiteX5" fmla="*/ 24736 w 105261"/>
              <a:gd name="connsiteY5" fmla="*/ 407566 h 806652"/>
              <a:gd name="connsiteX6" fmla="*/ 90352 w 105261"/>
              <a:gd name="connsiteY6" fmla="*/ 5399 h 80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61" h="806652">
                <a:moveTo>
                  <a:pt x="90352" y="5399"/>
                </a:moveTo>
                <a:cubicBezTo>
                  <a:pt x="93527" y="-30937"/>
                  <a:pt x="58603" y="125696"/>
                  <a:pt x="43786" y="189549"/>
                </a:cubicBezTo>
                <a:cubicBezTo>
                  <a:pt x="28969" y="253402"/>
                  <a:pt x="-7720" y="288327"/>
                  <a:pt x="1452" y="388516"/>
                </a:cubicBezTo>
                <a:cubicBezTo>
                  <a:pt x="10624" y="488705"/>
                  <a:pt x="84355" y="739529"/>
                  <a:pt x="98819" y="790682"/>
                </a:cubicBezTo>
                <a:cubicBezTo>
                  <a:pt x="113283" y="841835"/>
                  <a:pt x="100583" y="759285"/>
                  <a:pt x="88236" y="695432"/>
                </a:cubicBezTo>
                <a:cubicBezTo>
                  <a:pt x="75889" y="631579"/>
                  <a:pt x="24031" y="519396"/>
                  <a:pt x="24736" y="407566"/>
                </a:cubicBezTo>
                <a:cubicBezTo>
                  <a:pt x="25441" y="295736"/>
                  <a:pt x="87177" y="41735"/>
                  <a:pt x="90352" y="5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6EFF3CE2-5FFD-4F82-87C0-00A4ACEBD304}"/>
              </a:ext>
            </a:extLst>
          </p:cNvPr>
          <p:cNvSpPr/>
          <p:nvPr/>
        </p:nvSpPr>
        <p:spPr>
          <a:xfrm>
            <a:off x="4298378" y="3369443"/>
            <a:ext cx="118866" cy="511031"/>
          </a:xfrm>
          <a:custGeom>
            <a:avLst/>
            <a:gdLst>
              <a:gd name="connsiteX0" fmla="*/ 572 w 118866"/>
              <a:gd name="connsiteY0" fmla="*/ 290 h 511031"/>
              <a:gd name="connsiteX1" fmla="*/ 72539 w 118866"/>
              <a:gd name="connsiteY1" fmla="*/ 184440 h 511031"/>
              <a:gd name="connsiteX2" fmla="*/ 76772 w 118866"/>
              <a:gd name="connsiteY2" fmla="*/ 332607 h 511031"/>
              <a:gd name="connsiteX3" fmla="*/ 25972 w 118866"/>
              <a:gd name="connsiteY3" fmla="*/ 510407 h 511031"/>
              <a:gd name="connsiteX4" fmla="*/ 70422 w 118866"/>
              <a:gd name="connsiteY4" fmla="*/ 385524 h 511031"/>
              <a:gd name="connsiteX5" fmla="*/ 116989 w 118866"/>
              <a:gd name="connsiteY5" fmla="*/ 228890 h 511031"/>
              <a:gd name="connsiteX6" fmla="*/ 572 w 118866"/>
              <a:gd name="connsiteY6" fmla="*/ 290 h 51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66" h="511031">
                <a:moveTo>
                  <a:pt x="572" y="290"/>
                </a:moveTo>
                <a:cubicBezTo>
                  <a:pt x="-6836" y="-7118"/>
                  <a:pt x="59839" y="129054"/>
                  <a:pt x="72539" y="184440"/>
                </a:cubicBezTo>
                <a:cubicBezTo>
                  <a:pt x="85239" y="239826"/>
                  <a:pt x="84533" y="278279"/>
                  <a:pt x="76772" y="332607"/>
                </a:cubicBezTo>
                <a:cubicBezTo>
                  <a:pt x="69011" y="386935"/>
                  <a:pt x="27030" y="501588"/>
                  <a:pt x="25972" y="510407"/>
                </a:cubicBezTo>
                <a:cubicBezTo>
                  <a:pt x="24914" y="519227"/>
                  <a:pt x="55253" y="432443"/>
                  <a:pt x="70422" y="385524"/>
                </a:cubicBezTo>
                <a:cubicBezTo>
                  <a:pt x="85591" y="338605"/>
                  <a:pt x="128278" y="292743"/>
                  <a:pt x="116989" y="228890"/>
                </a:cubicBezTo>
                <a:cubicBezTo>
                  <a:pt x="105700" y="165037"/>
                  <a:pt x="7980" y="7698"/>
                  <a:pt x="572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C16DCF7F-0602-419E-9D75-578281BBC89F}"/>
              </a:ext>
            </a:extLst>
          </p:cNvPr>
          <p:cNvSpPr/>
          <p:nvPr/>
        </p:nvSpPr>
        <p:spPr>
          <a:xfrm>
            <a:off x="4158429" y="2063265"/>
            <a:ext cx="295383" cy="762744"/>
          </a:xfrm>
          <a:custGeom>
            <a:avLst/>
            <a:gdLst>
              <a:gd name="connsiteX0" fmla="*/ 295038 w 295383"/>
              <a:gd name="connsiteY0" fmla="*/ 485 h 762744"/>
              <a:gd name="connsiteX1" fmla="*/ 70671 w 295383"/>
              <a:gd name="connsiteY1" fmla="*/ 218502 h 762744"/>
              <a:gd name="connsiteX2" fmla="*/ 32571 w 295383"/>
              <a:gd name="connsiteY2" fmla="*/ 739202 h 762744"/>
              <a:gd name="connsiteX3" fmla="*/ 43154 w 295383"/>
              <a:gd name="connsiteY3" fmla="*/ 646068 h 762744"/>
              <a:gd name="connsiteX4" fmla="*/ 32571 w 295383"/>
              <a:gd name="connsiteY4" fmla="*/ 400535 h 762744"/>
              <a:gd name="connsiteX5" fmla="*/ 13521 w 295383"/>
              <a:gd name="connsiteY5" fmla="*/ 269302 h 762744"/>
              <a:gd name="connsiteX6" fmla="*/ 295038 w 295383"/>
              <a:gd name="connsiteY6" fmla="*/ 485 h 7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383" h="762744">
                <a:moveTo>
                  <a:pt x="295038" y="485"/>
                </a:moveTo>
                <a:cubicBezTo>
                  <a:pt x="304563" y="-7982"/>
                  <a:pt x="114415" y="95383"/>
                  <a:pt x="70671" y="218502"/>
                </a:cubicBezTo>
                <a:cubicBezTo>
                  <a:pt x="26927" y="341621"/>
                  <a:pt x="37157" y="667941"/>
                  <a:pt x="32571" y="739202"/>
                </a:cubicBezTo>
                <a:cubicBezTo>
                  <a:pt x="27985" y="810463"/>
                  <a:pt x="43154" y="702512"/>
                  <a:pt x="43154" y="646068"/>
                </a:cubicBezTo>
                <a:cubicBezTo>
                  <a:pt x="43154" y="589624"/>
                  <a:pt x="37510" y="463329"/>
                  <a:pt x="32571" y="400535"/>
                </a:cubicBezTo>
                <a:cubicBezTo>
                  <a:pt x="27632" y="337741"/>
                  <a:pt x="-23874" y="338447"/>
                  <a:pt x="13521" y="269302"/>
                </a:cubicBezTo>
                <a:cubicBezTo>
                  <a:pt x="50915" y="200158"/>
                  <a:pt x="285513" y="8952"/>
                  <a:pt x="295038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4B6FAC3-66E7-4958-AEAA-8E30612196D4}"/>
              </a:ext>
            </a:extLst>
          </p:cNvPr>
          <p:cNvSpPr/>
          <p:nvPr/>
        </p:nvSpPr>
        <p:spPr>
          <a:xfrm>
            <a:off x="4164403" y="2899320"/>
            <a:ext cx="80589" cy="395080"/>
          </a:xfrm>
          <a:custGeom>
            <a:avLst/>
            <a:gdLst>
              <a:gd name="connsiteX0" fmla="*/ 16014 w 80589"/>
              <a:gd name="connsiteY0" fmla="*/ 513 h 395080"/>
              <a:gd name="connsiteX1" fmla="*/ 16014 w 80589"/>
              <a:gd name="connsiteY1" fmla="*/ 131747 h 395080"/>
              <a:gd name="connsiteX2" fmla="*/ 79514 w 80589"/>
              <a:gd name="connsiteY2" fmla="*/ 387863 h 395080"/>
              <a:gd name="connsiteX3" fmla="*/ 51997 w 80589"/>
              <a:gd name="connsiteY3" fmla="*/ 311663 h 395080"/>
              <a:gd name="connsiteX4" fmla="*/ 1197 w 80589"/>
              <a:gd name="connsiteY4" fmla="*/ 176197 h 395080"/>
              <a:gd name="connsiteX5" fmla="*/ 16014 w 80589"/>
              <a:gd name="connsiteY5" fmla="*/ 513 h 39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9" h="395080">
                <a:moveTo>
                  <a:pt x="16014" y="513"/>
                </a:moveTo>
                <a:cubicBezTo>
                  <a:pt x="18483" y="-6895"/>
                  <a:pt x="5431" y="67189"/>
                  <a:pt x="16014" y="131747"/>
                </a:cubicBezTo>
                <a:cubicBezTo>
                  <a:pt x="26597" y="196305"/>
                  <a:pt x="73517" y="357877"/>
                  <a:pt x="79514" y="387863"/>
                </a:cubicBezTo>
                <a:cubicBezTo>
                  <a:pt x="85511" y="417849"/>
                  <a:pt x="65050" y="346941"/>
                  <a:pt x="51997" y="311663"/>
                </a:cubicBezTo>
                <a:cubicBezTo>
                  <a:pt x="38944" y="276385"/>
                  <a:pt x="7194" y="219941"/>
                  <a:pt x="1197" y="176197"/>
                </a:cubicBezTo>
                <a:cubicBezTo>
                  <a:pt x="-4800" y="132453"/>
                  <a:pt x="13545" y="7921"/>
                  <a:pt x="16014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7CB2577B-A23E-4841-8098-4E3D4BB25FDE}"/>
              </a:ext>
            </a:extLst>
          </p:cNvPr>
          <p:cNvSpPr/>
          <p:nvPr/>
        </p:nvSpPr>
        <p:spPr>
          <a:xfrm>
            <a:off x="3778035" y="2116474"/>
            <a:ext cx="170337" cy="415942"/>
          </a:xfrm>
          <a:custGeom>
            <a:avLst/>
            <a:gdLst>
              <a:gd name="connsiteX0" fmla="*/ 169548 w 170337"/>
              <a:gd name="connsiteY0" fmla="*/ 193 h 415942"/>
              <a:gd name="connsiteX1" fmla="*/ 76415 w 170337"/>
              <a:gd name="connsiteY1" fmla="*/ 116609 h 415942"/>
              <a:gd name="connsiteX2" fmla="*/ 65832 w 170337"/>
              <a:gd name="connsiteY2" fmla="*/ 404476 h 415942"/>
              <a:gd name="connsiteX3" fmla="*/ 65832 w 170337"/>
              <a:gd name="connsiteY3" fmla="*/ 349443 h 415942"/>
              <a:gd name="connsiteX4" fmla="*/ 27732 w 170337"/>
              <a:gd name="connsiteY4" fmla="*/ 262659 h 415942"/>
              <a:gd name="connsiteX5" fmla="*/ 215 w 170337"/>
              <a:gd name="connsiteY5" fmla="*/ 374843 h 415942"/>
              <a:gd name="connsiteX6" fmla="*/ 15032 w 170337"/>
              <a:gd name="connsiteY6" fmla="*/ 175876 h 415942"/>
              <a:gd name="connsiteX7" fmla="*/ 17148 w 170337"/>
              <a:gd name="connsiteY7" fmla="*/ 91209 h 415942"/>
              <a:gd name="connsiteX8" fmla="*/ 169548 w 170337"/>
              <a:gd name="connsiteY8" fmla="*/ 193 h 4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37" h="415942">
                <a:moveTo>
                  <a:pt x="169548" y="193"/>
                </a:moveTo>
                <a:cubicBezTo>
                  <a:pt x="179426" y="4426"/>
                  <a:pt x="93701" y="49228"/>
                  <a:pt x="76415" y="116609"/>
                </a:cubicBezTo>
                <a:cubicBezTo>
                  <a:pt x="59129" y="183990"/>
                  <a:pt x="67596" y="365670"/>
                  <a:pt x="65832" y="404476"/>
                </a:cubicBezTo>
                <a:cubicBezTo>
                  <a:pt x="64068" y="443282"/>
                  <a:pt x="72182" y="373079"/>
                  <a:pt x="65832" y="349443"/>
                </a:cubicBezTo>
                <a:cubicBezTo>
                  <a:pt x="59482" y="325807"/>
                  <a:pt x="38668" y="258426"/>
                  <a:pt x="27732" y="262659"/>
                </a:cubicBezTo>
                <a:cubicBezTo>
                  <a:pt x="16796" y="266892"/>
                  <a:pt x="2332" y="389307"/>
                  <a:pt x="215" y="374843"/>
                </a:cubicBezTo>
                <a:cubicBezTo>
                  <a:pt x="-1902" y="360379"/>
                  <a:pt x="12210" y="223148"/>
                  <a:pt x="15032" y="175876"/>
                </a:cubicBezTo>
                <a:cubicBezTo>
                  <a:pt x="17854" y="128604"/>
                  <a:pt x="-8252" y="120137"/>
                  <a:pt x="17148" y="91209"/>
                </a:cubicBezTo>
                <a:cubicBezTo>
                  <a:pt x="42548" y="62281"/>
                  <a:pt x="159670" y="-4040"/>
                  <a:pt x="169548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247CACBA-1387-4772-8B87-5336086EE5DC}"/>
              </a:ext>
            </a:extLst>
          </p:cNvPr>
          <p:cNvSpPr/>
          <p:nvPr/>
        </p:nvSpPr>
        <p:spPr>
          <a:xfrm>
            <a:off x="3733775" y="2311385"/>
            <a:ext cx="233654" cy="216050"/>
          </a:xfrm>
          <a:custGeom>
            <a:avLst/>
            <a:gdLst>
              <a:gd name="connsiteX0" fmla="*/ 232858 w 233654"/>
              <a:gd name="connsiteY0" fmla="*/ 15 h 216050"/>
              <a:gd name="connsiteX1" fmla="*/ 95275 w 233654"/>
              <a:gd name="connsiteY1" fmla="*/ 184165 h 216050"/>
              <a:gd name="connsiteX2" fmla="*/ 25 w 233654"/>
              <a:gd name="connsiteY2" fmla="*/ 215915 h 216050"/>
              <a:gd name="connsiteX3" fmla="*/ 103742 w 233654"/>
              <a:gd name="connsiteY3" fmla="*/ 194748 h 216050"/>
              <a:gd name="connsiteX4" fmla="*/ 150308 w 233654"/>
              <a:gd name="connsiteY4" fmla="*/ 173582 h 216050"/>
              <a:gd name="connsiteX5" fmla="*/ 232858 w 233654"/>
              <a:gd name="connsiteY5" fmla="*/ 15 h 2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654" h="216050">
                <a:moveTo>
                  <a:pt x="232858" y="15"/>
                </a:moveTo>
                <a:cubicBezTo>
                  <a:pt x="223686" y="1779"/>
                  <a:pt x="134080" y="148182"/>
                  <a:pt x="95275" y="184165"/>
                </a:cubicBezTo>
                <a:cubicBezTo>
                  <a:pt x="56470" y="220148"/>
                  <a:pt x="-1386" y="214151"/>
                  <a:pt x="25" y="215915"/>
                </a:cubicBezTo>
                <a:cubicBezTo>
                  <a:pt x="1436" y="217679"/>
                  <a:pt x="78695" y="201804"/>
                  <a:pt x="103742" y="194748"/>
                </a:cubicBezTo>
                <a:cubicBezTo>
                  <a:pt x="128789" y="187693"/>
                  <a:pt x="131258" y="201804"/>
                  <a:pt x="150308" y="173582"/>
                </a:cubicBezTo>
                <a:cubicBezTo>
                  <a:pt x="169358" y="145360"/>
                  <a:pt x="242030" y="-1749"/>
                  <a:pt x="23285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4CD8D776-28AD-47F5-B251-DA24226641E1}"/>
              </a:ext>
            </a:extLst>
          </p:cNvPr>
          <p:cNvSpPr/>
          <p:nvPr/>
        </p:nvSpPr>
        <p:spPr>
          <a:xfrm>
            <a:off x="3753616" y="2317750"/>
            <a:ext cx="285601" cy="290772"/>
          </a:xfrm>
          <a:custGeom>
            <a:avLst/>
            <a:gdLst>
              <a:gd name="connsiteX0" fmla="*/ 284984 w 285601"/>
              <a:gd name="connsiteY0" fmla="*/ 0 h 290772"/>
              <a:gd name="connsiteX1" fmla="*/ 181267 w 285601"/>
              <a:gd name="connsiteY1" fmla="*/ 182033 h 290772"/>
              <a:gd name="connsiteX2" fmla="*/ 1351 w 285601"/>
              <a:gd name="connsiteY2" fmla="*/ 287867 h 290772"/>
              <a:gd name="connsiteX3" fmla="*/ 105067 w 285601"/>
              <a:gd name="connsiteY3" fmla="*/ 254000 h 290772"/>
              <a:gd name="connsiteX4" fmla="*/ 219367 w 285601"/>
              <a:gd name="connsiteY4" fmla="*/ 179917 h 290772"/>
              <a:gd name="connsiteX5" fmla="*/ 284984 w 285601"/>
              <a:gd name="connsiteY5" fmla="*/ 0 h 29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601" h="290772">
                <a:moveTo>
                  <a:pt x="284984" y="0"/>
                </a:moveTo>
                <a:cubicBezTo>
                  <a:pt x="278634" y="353"/>
                  <a:pt x="228539" y="134055"/>
                  <a:pt x="181267" y="182033"/>
                </a:cubicBezTo>
                <a:cubicBezTo>
                  <a:pt x="133995" y="230011"/>
                  <a:pt x="14051" y="275873"/>
                  <a:pt x="1351" y="287867"/>
                </a:cubicBezTo>
                <a:cubicBezTo>
                  <a:pt x="-11349" y="299862"/>
                  <a:pt x="68731" y="271992"/>
                  <a:pt x="105067" y="254000"/>
                </a:cubicBezTo>
                <a:cubicBezTo>
                  <a:pt x="141403" y="236008"/>
                  <a:pt x="191498" y="222250"/>
                  <a:pt x="219367" y="179917"/>
                </a:cubicBezTo>
                <a:cubicBezTo>
                  <a:pt x="247236" y="137584"/>
                  <a:pt x="291334" y="-353"/>
                  <a:pt x="2849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BC8855C6-5CDB-4094-A816-F5CF00D72F89}"/>
              </a:ext>
            </a:extLst>
          </p:cNvPr>
          <p:cNvSpPr/>
          <p:nvPr/>
        </p:nvSpPr>
        <p:spPr>
          <a:xfrm>
            <a:off x="3764628" y="2292350"/>
            <a:ext cx="384139" cy="614249"/>
          </a:xfrm>
          <a:custGeom>
            <a:avLst/>
            <a:gdLst>
              <a:gd name="connsiteX0" fmla="*/ 384039 w 384139"/>
              <a:gd name="connsiteY0" fmla="*/ 0 h 614249"/>
              <a:gd name="connsiteX1" fmla="*/ 202005 w 384139"/>
              <a:gd name="connsiteY1" fmla="*/ 270933 h 614249"/>
              <a:gd name="connsiteX2" fmla="*/ 47489 w 384139"/>
              <a:gd name="connsiteY2" fmla="*/ 370417 h 614249"/>
              <a:gd name="connsiteX3" fmla="*/ 922 w 384139"/>
              <a:gd name="connsiteY3" fmla="*/ 609600 h 614249"/>
              <a:gd name="connsiteX4" fmla="*/ 17855 w 384139"/>
              <a:gd name="connsiteY4" fmla="*/ 514350 h 614249"/>
              <a:gd name="connsiteX5" fmla="*/ 34789 w 384139"/>
              <a:gd name="connsiteY5" fmla="*/ 340783 h 614249"/>
              <a:gd name="connsiteX6" fmla="*/ 176605 w 384139"/>
              <a:gd name="connsiteY6" fmla="*/ 268817 h 614249"/>
              <a:gd name="connsiteX7" fmla="*/ 384039 w 384139"/>
              <a:gd name="connsiteY7" fmla="*/ 0 h 61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9" h="614249">
                <a:moveTo>
                  <a:pt x="384039" y="0"/>
                </a:moveTo>
                <a:cubicBezTo>
                  <a:pt x="388272" y="353"/>
                  <a:pt x="258096" y="209197"/>
                  <a:pt x="202005" y="270933"/>
                </a:cubicBezTo>
                <a:cubicBezTo>
                  <a:pt x="145914" y="332669"/>
                  <a:pt x="81003" y="313973"/>
                  <a:pt x="47489" y="370417"/>
                </a:cubicBezTo>
                <a:cubicBezTo>
                  <a:pt x="13975" y="426862"/>
                  <a:pt x="5861" y="585611"/>
                  <a:pt x="922" y="609600"/>
                </a:cubicBezTo>
                <a:cubicBezTo>
                  <a:pt x="-4017" y="633589"/>
                  <a:pt x="12211" y="559153"/>
                  <a:pt x="17855" y="514350"/>
                </a:cubicBezTo>
                <a:cubicBezTo>
                  <a:pt x="23499" y="469547"/>
                  <a:pt x="8331" y="381705"/>
                  <a:pt x="34789" y="340783"/>
                </a:cubicBezTo>
                <a:cubicBezTo>
                  <a:pt x="61247" y="299861"/>
                  <a:pt x="123688" y="321734"/>
                  <a:pt x="176605" y="268817"/>
                </a:cubicBezTo>
                <a:cubicBezTo>
                  <a:pt x="229522" y="215900"/>
                  <a:pt x="379806" y="-353"/>
                  <a:pt x="3840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466C0E9F-65B6-4FA3-ACF2-52C3234F8270}"/>
              </a:ext>
            </a:extLst>
          </p:cNvPr>
          <p:cNvSpPr/>
          <p:nvPr/>
        </p:nvSpPr>
        <p:spPr>
          <a:xfrm>
            <a:off x="3778411" y="2342993"/>
            <a:ext cx="411383" cy="504777"/>
          </a:xfrm>
          <a:custGeom>
            <a:avLst/>
            <a:gdLst>
              <a:gd name="connsiteX0" fmla="*/ 410472 w 411383"/>
              <a:gd name="connsiteY0" fmla="*/ 2274 h 504777"/>
              <a:gd name="connsiteX1" fmla="*/ 298289 w 411383"/>
              <a:gd name="connsiteY1" fmla="*/ 194890 h 504777"/>
              <a:gd name="connsiteX2" fmla="*/ 179756 w 411383"/>
              <a:gd name="connsiteY2" fmla="*/ 355757 h 504777"/>
              <a:gd name="connsiteX3" fmla="*/ 65456 w 411383"/>
              <a:gd name="connsiteY3" fmla="*/ 461590 h 504777"/>
              <a:gd name="connsiteX4" fmla="*/ 1956 w 411383"/>
              <a:gd name="connsiteY4" fmla="*/ 503924 h 504777"/>
              <a:gd name="connsiteX5" fmla="*/ 137422 w 411383"/>
              <a:gd name="connsiteY5" fmla="*/ 427724 h 504777"/>
              <a:gd name="connsiteX6" fmla="*/ 234789 w 411383"/>
              <a:gd name="connsiteY6" fmla="*/ 332474 h 504777"/>
              <a:gd name="connsiteX7" fmla="*/ 410472 w 411383"/>
              <a:gd name="connsiteY7" fmla="*/ 2274 h 50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383" h="504777">
                <a:moveTo>
                  <a:pt x="410472" y="2274"/>
                </a:moveTo>
                <a:cubicBezTo>
                  <a:pt x="421055" y="-20657"/>
                  <a:pt x="336742" y="135976"/>
                  <a:pt x="298289" y="194890"/>
                </a:cubicBezTo>
                <a:cubicBezTo>
                  <a:pt x="259836" y="253804"/>
                  <a:pt x="218561" y="311307"/>
                  <a:pt x="179756" y="355757"/>
                </a:cubicBezTo>
                <a:cubicBezTo>
                  <a:pt x="140951" y="400207"/>
                  <a:pt x="95089" y="436896"/>
                  <a:pt x="65456" y="461590"/>
                </a:cubicBezTo>
                <a:cubicBezTo>
                  <a:pt x="35823" y="486285"/>
                  <a:pt x="-10038" y="509568"/>
                  <a:pt x="1956" y="503924"/>
                </a:cubicBezTo>
                <a:cubicBezTo>
                  <a:pt x="13950" y="498280"/>
                  <a:pt x="98617" y="456299"/>
                  <a:pt x="137422" y="427724"/>
                </a:cubicBezTo>
                <a:cubicBezTo>
                  <a:pt x="176227" y="399149"/>
                  <a:pt x="192456" y="398091"/>
                  <a:pt x="234789" y="332474"/>
                </a:cubicBezTo>
                <a:cubicBezTo>
                  <a:pt x="277122" y="266857"/>
                  <a:pt x="399889" y="25205"/>
                  <a:pt x="410472" y="2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C340C1B7-398A-4B81-A9A4-3A6D48264916}"/>
              </a:ext>
            </a:extLst>
          </p:cNvPr>
          <p:cNvSpPr/>
          <p:nvPr/>
        </p:nvSpPr>
        <p:spPr>
          <a:xfrm>
            <a:off x="3860348" y="2477603"/>
            <a:ext cx="219759" cy="206958"/>
          </a:xfrm>
          <a:custGeom>
            <a:avLst/>
            <a:gdLst>
              <a:gd name="connsiteX0" fmla="*/ 212119 w 219759"/>
              <a:gd name="connsiteY0" fmla="*/ 3130 h 206958"/>
              <a:gd name="connsiteX1" fmla="*/ 2569 w 219759"/>
              <a:gd name="connsiteY1" fmla="*/ 202097 h 206958"/>
              <a:gd name="connsiteX2" fmla="*/ 99935 w 219759"/>
              <a:gd name="connsiteY2" fmla="*/ 140714 h 206958"/>
              <a:gd name="connsiteX3" fmla="*/ 167669 w 219759"/>
              <a:gd name="connsiteY3" fmla="*/ 83564 h 206958"/>
              <a:gd name="connsiteX4" fmla="*/ 212119 w 219759"/>
              <a:gd name="connsiteY4" fmla="*/ 3130 h 20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59" h="206958">
                <a:moveTo>
                  <a:pt x="212119" y="3130"/>
                </a:moveTo>
                <a:cubicBezTo>
                  <a:pt x="184602" y="22885"/>
                  <a:pt x="21266" y="179166"/>
                  <a:pt x="2569" y="202097"/>
                </a:cubicBezTo>
                <a:cubicBezTo>
                  <a:pt x="-16128" y="225028"/>
                  <a:pt x="72418" y="160469"/>
                  <a:pt x="99935" y="140714"/>
                </a:cubicBezTo>
                <a:cubicBezTo>
                  <a:pt x="127452" y="120959"/>
                  <a:pt x="150030" y="104378"/>
                  <a:pt x="167669" y="83564"/>
                </a:cubicBezTo>
                <a:cubicBezTo>
                  <a:pt x="185308" y="62750"/>
                  <a:pt x="239636" y="-16625"/>
                  <a:pt x="212119" y="3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C2321048-1484-4F62-9CE2-8AB9422C83DC}"/>
              </a:ext>
            </a:extLst>
          </p:cNvPr>
          <p:cNvSpPr/>
          <p:nvPr/>
        </p:nvSpPr>
        <p:spPr>
          <a:xfrm>
            <a:off x="3750260" y="2772657"/>
            <a:ext cx="200174" cy="237257"/>
          </a:xfrm>
          <a:custGeom>
            <a:avLst/>
            <a:gdLst>
              <a:gd name="connsiteX0" fmla="*/ 199440 w 200174"/>
              <a:gd name="connsiteY0" fmla="*/ 176 h 237257"/>
              <a:gd name="connsiteX1" fmla="*/ 74557 w 200174"/>
              <a:gd name="connsiteY1" fmla="*/ 95426 h 237257"/>
              <a:gd name="connsiteX2" fmla="*/ 27990 w 200174"/>
              <a:gd name="connsiteY2" fmla="*/ 158926 h 237257"/>
              <a:gd name="connsiteX3" fmla="*/ 15290 w 200174"/>
              <a:gd name="connsiteY3" fmla="*/ 237243 h 237257"/>
              <a:gd name="connsiteX4" fmla="*/ 17407 w 200174"/>
              <a:gd name="connsiteY4" fmla="*/ 152576 h 237257"/>
              <a:gd name="connsiteX5" fmla="*/ 11057 w 200174"/>
              <a:gd name="connsiteY5" fmla="*/ 120826 h 237257"/>
              <a:gd name="connsiteX6" fmla="*/ 199440 w 200174"/>
              <a:gd name="connsiteY6" fmla="*/ 176 h 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74" h="237257">
                <a:moveTo>
                  <a:pt x="199440" y="176"/>
                </a:moveTo>
                <a:cubicBezTo>
                  <a:pt x="210023" y="-4057"/>
                  <a:pt x="103132" y="68968"/>
                  <a:pt x="74557" y="95426"/>
                </a:cubicBezTo>
                <a:cubicBezTo>
                  <a:pt x="45982" y="121884"/>
                  <a:pt x="37868" y="135290"/>
                  <a:pt x="27990" y="158926"/>
                </a:cubicBezTo>
                <a:cubicBezTo>
                  <a:pt x="18112" y="182562"/>
                  <a:pt x="17054" y="238301"/>
                  <a:pt x="15290" y="237243"/>
                </a:cubicBezTo>
                <a:cubicBezTo>
                  <a:pt x="13526" y="236185"/>
                  <a:pt x="18112" y="171979"/>
                  <a:pt x="17407" y="152576"/>
                </a:cubicBezTo>
                <a:cubicBezTo>
                  <a:pt x="16702" y="133173"/>
                  <a:pt x="-16812" y="144109"/>
                  <a:pt x="11057" y="120826"/>
                </a:cubicBezTo>
                <a:cubicBezTo>
                  <a:pt x="38926" y="97543"/>
                  <a:pt x="188857" y="4409"/>
                  <a:pt x="19944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ED072EDA-27D7-46F1-9F71-23821832C437}"/>
              </a:ext>
            </a:extLst>
          </p:cNvPr>
          <p:cNvSpPr/>
          <p:nvPr/>
        </p:nvSpPr>
        <p:spPr>
          <a:xfrm>
            <a:off x="5435580" y="2851553"/>
            <a:ext cx="103256" cy="512373"/>
          </a:xfrm>
          <a:custGeom>
            <a:avLst/>
            <a:gdLst>
              <a:gd name="connsiteX0" fmla="*/ 20 w 103256"/>
              <a:gd name="connsiteY0" fmla="*/ 1185 h 512373"/>
              <a:gd name="connsiteX1" fmla="*/ 77808 w 103256"/>
              <a:gd name="connsiteY1" fmla="*/ 123422 h 512373"/>
              <a:gd name="connsiteX2" fmla="*/ 103208 w 103256"/>
              <a:gd name="connsiteY2" fmla="*/ 323447 h 512373"/>
              <a:gd name="connsiteX3" fmla="*/ 73045 w 103256"/>
              <a:gd name="connsiteY3" fmla="*/ 504422 h 512373"/>
              <a:gd name="connsiteX4" fmla="*/ 77808 w 103256"/>
              <a:gd name="connsiteY4" fmla="*/ 467910 h 512373"/>
              <a:gd name="connsiteX5" fmla="*/ 85745 w 103256"/>
              <a:gd name="connsiteY5" fmla="*/ 356785 h 512373"/>
              <a:gd name="connsiteX6" fmla="*/ 85745 w 103256"/>
              <a:gd name="connsiteY6" fmla="*/ 194860 h 512373"/>
              <a:gd name="connsiteX7" fmla="*/ 20 w 103256"/>
              <a:gd name="connsiteY7" fmla="*/ 1185 h 5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56" h="512373">
                <a:moveTo>
                  <a:pt x="20" y="1185"/>
                </a:moveTo>
                <a:cubicBezTo>
                  <a:pt x="-1303" y="-10721"/>
                  <a:pt x="60610" y="69712"/>
                  <a:pt x="77808" y="123422"/>
                </a:cubicBezTo>
                <a:cubicBezTo>
                  <a:pt x="95006" y="177132"/>
                  <a:pt x="104002" y="259947"/>
                  <a:pt x="103208" y="323447"/>
                </a:cubicBezTo>
                <a:cubicBezTo>
                  <a:pt x="102414" y="386947"/>
                  <a:pt x="77278" y="480345"/>
                  <a:pt x="73045" y="504422"/>
                </a:cubicBezTo>
                <a:cubicBezTo>
                  <a:pt x="68812" y="528499"/>
                  <a:pt x="75691" y="492516"/>
                  <a:pt x="77808" y="467910"/>
                </a:cubicBezTo>
                <a:cubicBezTo>
                  <a:pt x="79925" y="443304"/>
                  <a:pt x="84422" y="402293"/>
                  <a:pt x="85745" y="356785"/>
                </a:cubicBezTo>
                <a:cubicBezTo>
                  <a:pt x="87068" y="311277"/>
                  <a:pt x="97387" y="249364"/>
                  <a:pt x="85745" y="194860"/>
                </a:cubicBezTo>
                <a:cubicBezTo>
                  <a:pt x="74103" y="140356"/>
                  <a:pt x="1343" y="13091"/>
                  <a:pt x="20" y="1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82F4581A-8152-4A9A-B1B3-288C3A659625}"/>
              </a:ext>
            </a:extLst>
          </p:cNvPr>
          <p:cNvSpPr/>
          <p:nvPr/>
        </p:nvSpPr>
        <p:spPr>
          <a:xfrm>
            <a:off x="5423355" y="2635636"/>
            <a:ext cx="85028" cy="189817"/>
          </a:xfrm>
          <a:custGeom>
            <a:avLst/>
            <a:gdLst>
              <a:gd name="connsiteX0" fmla="*/ 1133 w 85028"/>
              <a:gd name="connsiteY0" fmla="*/ 1202 h 189817"/>
              <a:gd name="connsiteX1" fmla="*/ 9070 w 85028"/>
              <a:gd name="connsiteY1" fmla="*/ 56764 h 189817"/>
              <a:gd name="connsiteX2" fmla="*/ 82095 w 85028"/>
              <a:gd name="connsiteY2" fmla="*/ 185352 h 189817"/>
              <a:gd name="connsiteX3" fmla="*/ 64633 w 85028"/>
              <a:gd name="connsiteY3" fmla="*/ 155189 h 189817"/>
              <a:gd name="connsiteX4" fmla="*/ 9070 w 85028"/>
              <a:gd name="connsiteY4" fmla="*/ 104389 h 189817"/>
              <a:gd name="connsiteX5" fmla="*/ 1133 w 85028"/>
              <a:gd name="connsiteY5" fmla="*/ 1202 h 18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28" h="189817">
                <a:moveTo>
                  <a:pt x="1133" y="1202"/>
                </a:moveTo>
                <a:cubicBezTo>
                  <a:pt x="1133" y="-6735"/>
                  <a:pt x="-4424" y="26072"/>
                  <a:pt x="9070" y="56764"/>
                </a:cubicBezTo>
                <a:cubicBezTo>
                  <a:pt x="22564" y="87456"/>
                  <a:pt x="72835" y="168948"/>
                  <a:pt x="82095" y="185352"/>
                </a:cubicBezTo>
                <a:cubicBezTo>
                  <a:pt x="91356" y="201756"/>
                  <a:pt x="76804" y="168683"/>
                  <a:pt x="64633" y="155189"/>
                </a:cubicBezTo>
                <a:cubicBezTo>
                  <a:pt x="52462" y="141695"/>
                  <a:pt x="19918" y="126879"/>
                  <a:pt x="9070" y="104389"/>
                </a:cubicBezTo>
                <a:cubicBezTo>
                  <a:pt x="-1778" y="81899"/>
                  <a:pt x="1133" y="9139"/>
                  <a:pt x="1133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983B7082-1D97-4D0D-8440-A041A7B9B3BD}"/>
              </a:ext>
            </a:extLst>
          </p:cNvPr>
          <p:cNvSpPr/>
          <p:nvPr/>
        </p:nvSpPr>
        <p:spPr>
          <a:xfrm>
            <a:off x="4911545" y="1656062"/>
            <a:ext cx="167625" cy="63598"/>
          </a:xfrm>
          <a:custGeom>
            <a:avLst/>
            <a:gdLst>
              <a:gd name="connsiteX0" fmla="*/ 180 w 167625"/>
              <a:gd name="connsiteY0" fmla="*/ 20338 h 63598"/>
              <a:gd name="connsiteX1" fmla="*/ 101780 w 167625"/>
              <a:gd name="connsiteY1" fmla="*/ 1288 h 63598"/>
              <a:gd name="connsiteX2" fmla="*/ 166868 w 167625"/>
              <a:gd name="connsiteY2" fmla="*/ 61613 h 63598"/>
              <a:gd name="connsiteX3" fmla="*/ 135118 w 167625"/>
              <a:gd name="connsiteY3" fmla="*/ 47326 h 63598"/>
              <a:gd name="connsiteX4" fmla="*/ 101780 w 167625"/>
              <a:gd name="connsiteY4" fmla="*/ 29863 h 63598"/>
              <a:gd name="connsiteX5" fmla="*/ 76380 w 167625"/>
              <a:gd name="connsiteY5" fmla="*/ 20338 h 63598"/>
              <a:gd name="connsiteX6" fmla="*/ 180 w 167625"/>
              <a:gd name="connsiteY6" fmla="*/ 20338 h 6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25" h="63598">
                <a:moveTo>
                  <a:pt x="180" y="20338"/>
                </a:moveTo>
                <a:cubicBezTo>
                  <a:pt x="4413" y="17163"/>
                  <a:pt x="73999" y="-5591"/>
                  <a:pt x="101780" y="1288"/>
                </a:cubicBezTo>
                <a:cubicBezTo>
                  <a:pt x="129561" y="8167"/>
                  <a:pt x="161312" y="53940"/>
                  <a:pt x="166868" y="61613"/>
                </a:cubicBezTo>
                <a:cubicBezTo>
                  <a:pt x="172424" y="69286"/>
                  <a:pt x="145966" y="52618"/>
                  <a:pt x="135118" y="47326"/>
                </a:cubicBezTo>
                <a:cubicBezTo>
                  <a:pt x="124270" y="42034"/>
                  <a:pt x="111570" y="34361"/>
                  <a:pt x="101780" y="29863"/>
                </a:cubicBezTo>
                <a:cubicBezTo>
                  <a:pt x="91990" y="25365"/>
                  <a:pt x="85376" y="21925"/>
                  <a:pt x="76380" y="20338"/>
                </a:cubicBezTo>
                <a:cubicBezTo>
                  <a:pt x="67384" y="18751"/>
                  <a:pt x="-4053" y="23513"/>
                  <a:pt x="180" y="20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12569C75-E676-4E2E-8882-485D741D66A0}"/>
              </a:ext>
            </a:extLst>
          </p:cNvPr>
          <p:cNvSpPr/>
          <p:nvPr/>
        </p:nvSpPr>
        <p:spPr>
          <a:xfrm>
            <a:off x="4955243" y="1674798"/>
            <a:ext cx="355948" cy="55938"/>
          </a:xfrm>
          <a:custGeom>
            <a:avLst/>
            <a:gdLst>
              <a:gd name="connsiteX0" fmla="*/ 2520 w 355948"/>
              <a:gd name="connsiteY0" fmla="*/ 19065 h 55938"/>
              <a:gd name="connsiteX1" fmla="*/ 162857 w 355948"/>
              <a:gd name="connsiteY1" fmla="*/ 31765 h 55938"/>
              <a:gd name="connsiteX2" fmla="*/ 204132 w 355948"/>
              <a:gd name="connsiteY2" fmla="*/ 15 h 55938"/>
              <a:gd name="connsiteX3" fmla="*/ 339070 w 355948"/>
              <a:gd name="connsiteY3" fmla="*/ 36527 h 55938"/>
              <a:gd name="connsiteX4" fmla="*/ 345420 w 355948"/>
              <a:gd name="connsiteY4" fmla="*/ 55577 h 55938"/>
              <a:gd name="connsiteX5" fmla="*/ 261282 w 355948"/>
              <a:gd name="connsiteY5" fmla="*/ 20652 h 55938"/>
              <a:gd name="connsiteX6" fmla="*/ 181907 w 355948"/>
              <a:gd name="connsiteY6" fmla="*/ 41290 h 55938"/>
              <a:gd name="connsiteX7" fmla="*/ 70782 w 355948"/>
              <a:gd name="connsiteY7" fmla="*/ 41290 h 55938"/>
              <a:gd name="connsiteX8" fmla="*/ 2520 w 355948"/>
              <a:gd name="connsiteY8" fmla="*/ 19065 h 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948" h="55938">
                <a:moveTo>
                  <a:pt x="2520" y="19065"/>
                </a:moveTo>
                <a:cubicBezTo>
                  <a:pt x="17866" y="17477"/>
                  <a:pt x="129255" y="34940"/>
                  <a:pt x="162857" y="31765"/>
                </a:cubicBezTo>
                <a:cubicBezTo>
                  <a:pt x="196459" y="28590"/>
                  <a:pt x="174763" y="-779"/>
                  <a:pt x="204132" y="15"/>
                </a:cubicBezTo>
                <a:cubicBezTo>
                  <a:pt x="233501" y="809"/>
                  <a:pt x="315522" y="27267"/>
                  <a:pt x="339070" y="36527"/>
                </a:cubicBezTo>
                <a:cubicBezTo>
                  <a:pt x="362618" y="45787"/>
                  <a:pt x="358385" y="58223"/>
                  <a:pt x="345420" y="55577"/>
                </a:cubicBezTo>
                <a:cubicBezTo>
                  <a:pt x="332455" y="52931"/>
                  <a:pt x="288534" y="23033"/>
                  <a:pt x="261282" y="20652"/>
                </a:cubicBezTo>
                <a:cubicBezTo>
                  <a:pt x="234030" y="18271"/>
                  <a:pt x="213657" y="37850"/>
                  <a:pt x="181907" y="41290"/>
                </a:cubicBezTo>
                <a:cubicBezTo>
                  <a:pt x="150157" y="44730"/>
                  <a:pt x="95653" y="45259"/>
                  <a:pt x="70782" y="41290"/>
                </a:cubicBezTo>
                <a:cubicBezTo>
                  <a:pt x="45911" y="37321"/>
                  <a:pt x="-12826" y="20653"/>
                  <a:pt x="2520" y="19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8E1A43D4-A77A-45C1-AFCF-1757F05C43EC}"/>
              </a:ext>
            </a:extLst>
          </p:cNvPr>
          <p:cNvSpPr/>
          <p:nvPr/>
        </p:nvSpPr>
        <p:spPr>
          <a:xfrm>
            <a:off x="5066759" y="1739400"/>
            <a:ext cx="341908" cy="170749"/>
          </a:xfrm>
          <a:custGeom>
            <a:avLst/>
            <a:gdLst>
              <a:gd name="connsiteX0" fmla="*/ 541 w 341908"/>
              <a:gd name="connsiteY0" fmla="*/ 3675 h 170749"/>
              <a:gd name="connsiteX1" fmla="*/ 227554 w 341908"/>
              <a:gd name="connsiteY1" fmla="*/ 6850 h 170749"/>
              <a:gd name="connsiteX2" fmla="*/ 341854 w 341908"/>
              <a:gd name="connsiteY2" fmla="*/ 62413 h 170749"/>
              <a:gd name="connsiteX3" fmla="*/ 214854 w 341908"/>
              <a:gd name="connsiteY3" fmla="*/ 14788 h 170749"/>
              <a:gd name="connsiteX4" fmla="*/ 159291 w 341908"/>
              <a:gd name="connsiteY4" fmla="*/ 83050 h 170749"/>
              <a:gd name="connsiteX5" fmla="*/ 198979 w 341908"/>
              <a:gd name="connsiteY5" fmla="*/ 170363 h 170749"/>
              <a:gd name="connsiteX6" fmla="*/ 118016 w 341908"/>
              <a:gd name="connsiteY6" fmla="*/ 46538 h 170749"/>
              <a:gd name="connsiteX7" fmla="*/ 162466 w 341908"/>
              <a:gd name="connsiteY7" fmla="*/ 32250 h 170749"/>
              <a:gd name="connsiteX8" fmla="*/ 541 w 341908"/>
              <a:gd name="connsiteY8" fmla="*/ 3675 h 1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08" h="170749">
                <a:moveTo>
                  <a:pt x="541" y="3675"/>
                </a:moveTo>
                <a:cubicBezTo>
                  <a:pt x="11389" y="-558"/>
                  <a:pt x="170669" y="-2940"/>
                  <a:pt x="227554" y="6850"/>
                </a:cubicBezTo>
                <a:cubicBezTo>
                  <a:pt x="284440" y="16640"/>
                  <a:pt x="343971" y="61090"/>
                  <a:pt x="341854" y="62413"/>
                </a:cubicBezTo>
                <a:cubicBezTo>
                  <a:pt x="339737" y="63736"/>
                  <a:pt x="245281" y="11349"/>
                  <a:pt x="214854" y="14788"/>
                </a:cubicBezTo>
                <a:cubicBezTo>
                  <a:pt x="184427" y="18227"/>
                  <a:pt x="161937" y="57121"/>
                  <a:pt x="159291" y="83050"/>
                </a:cubicBezTo>
                <a:cubicBezTo>
                  <a:pt x="156645" y="108979"/>
                  <a:pt x="205858" y="176448"/>
                  <a:pt x="198979" y="170363"/>
                </a:cubicBezTo>
                <a:cubicBezTo>
                  <a:pt x="192100" y="164278"/>
                  <a:pt x="124101" y="69557"/>
                  <a:pt x="118016" y="46538"/>
                </a:cubicBezTo>
                <a:cubicBezTo>
                  <a:pt x="111931" y="23519"/>
                  <a:pt x="179664" y="37013"/>
                  <a:pt x="162466" y="32250"/>
                </a:cubicBezTo>
                <a:cubicBezTo>
                  <a:pt x="145268" y="27488"/>
                  <a:pt x="-10307" y="7908"/>
                  <a:pt x="541" y="3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0C1A811D-B5E0-4C39-88DD-A735B24B77E3}"/>
              </a:ext>
            </a:extLst>
          </p:cNvPr>
          <p:cNvSpPr/>
          <p:nvPr/>
        </p:nvSpPr>
        <p:spPr>
          <a:xfrm>
            <a:off x="5264436" y="1788233"/>
            <a:ext cx="153822" cy="142189"/>
          </a:xfrm>
          <a:custGeom>
            <a:avLst/>
            <a:gdLst>
              <a:gd name="connsiteX0" fmla="*/ 1302 w 153822"/>
              <a:gd name="connsiteY0" fmla="*/ 142167 h 142189"/>
              <a:gd name="connsiteX1" fmla="*/ 55277 w 153822"/>
              <a:gd name="connsiteY1" fmla="*/ 24692 h 142189"/>
              <a:gd name="connsiteX2" fmla="*/ 153702 w 153822"/>
              <a:gd name="connsiteY2" fmla="*/ 86605 h 142189"/>
              <a:gd name="connsiteX3" fmla="*/ 74327 w 153822"/>
              <a:gd name="connsiteY3" fmla="*/ 2467 h 142189"/>
              <a:gd name="connsiteX4" fmla="*/ 21939 w 153822"/>
              <a:gd name="connsiteY4" fmla="*/ 34217 h 142189"/>
              <a:gd name="connsiteX5" fmla="*/ 1302 w 153822"/>
              <a:gd name="connsiteY5" fmla="*/ 142167 h 1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22" h="142189">
                <a:moveTo>
                  <a:pt x="1302" y="142167"/>
                </a:moveTo>
                <a:cubicBezTo>
                  <a:pt x="6858" y="140580"/>
                  <a:pt x="29877" y="33952"/>
                  <a:pt x="55277" y="24692"/>
                </a:cubicBezTo>
                <a:cubicBezTo>
                  <a:pt x="80677" y="15432"/>
                  <a:pt x="150527" y="90309"/>
                  <a:pt x="153702" y="86605"/>
                </a:cubicBezTo>
                <a:cubicBezTo>
                  <a:pt x="156877" y="82901"/>
                  <a:pt x="96288" y="11198"/>
                  <a:pt x="74327" y="2467"/>
                </a:cubicBezTo>
                <a:cubicBezTo>
                  <a:pt x="52366" y="-6264"/>
                  <a:pt x="34904" y="9082"/>
                  <a:pt x="21939" y="34217"/>
                </a:cubicBezTo>
                <a:cubicBezTo>
                  <a:pt x="8974" y="59352"/>
                  <a:pt x="-4254" y="143754"/>
                  <a:pt x="1302" y="14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ADBDEA32-B655-4408-AD92-E7CE10B1D366}"/>
              </a:ext>
            </a:extLst>
          </p:cNvPr>
          <p:cNvSpPr/>
          <p:nvPr/>
        </p:nvSpPr>
        <p:spPr>
          <a:xfrm>
            <a:off x="5303124" y="1808161"/>
            <a:ext cx="273807" cy="283056"/>
          </a:xfrm>
          <a:custGeom>
            <a:avLst/>
            <a:gdLst>
              <a:gd name="connsiteX0" fmla="*/ 170576 w 273807"/>
              <a:gd name="connsiteY0" fmla="*/ 2 h 283056"/>
              <a:gd name="connsiteX1" fmla="*/ 215026 w 273807"/>
              <a:gd name="connsiteY1" fmla="*/ 95252 h 283056"/>
              <a:gd name="connsiteX2" fmla="*/ 273764 w 273807"/>
              <a:gd name="connsiteY2" fmla="*/ 155577 h 283056"/>
              <a:gd name="connsiteX3" fmla="*/ 224551 w 273807"/>
              <a:gd name="connsiteY3" fmla="*/ 266702 h 283056"/>
              <a:gd name="connsiteX4" fmla="*/ 221376 w 273807"/>
              <a:gd name="connsiteY4" fmla="*/ 273052 h 283056"/>
              <a:gd name="connsiteX5" fmla="*/ 211851 w 273807"/>
              <a:gd name="connsiteY5" fmla="*/ 176214 h 283056"/>
              <a:gd name="connsiteX6" fmla="*/ 137239 w 273807"/>
              <a:gd name="connsiteY6" fmla="*/ 98427 h 283056"/>
              <a:gd name="connsiteX7" fmla="*/ 15001 w 273807"/>
              <a:gd name="connsiteY7" fmla="*/ 128589 h 283056"/>
              <a:gd name="connsiteX8" fmla="*/ 5476 w 273807"/>
              <a:gd name="connsiteY8" fmla="*/ 168277 h 283056"/>
              <a:gd name="connsiteX9" fmla="*/ 46751 w 273807"/>
              <a:gd name="connsiteY9" fmla="*/ 117477 h 283056"/>
              <a:gd name="connsiteX10" fmla="*/ 137239 w 273807"/>
              <a:gd name="connsiteY10" fmla="*/ 80964 h 283056"/>
              <a:gd name="connsiteX11" fmla="*/ 124539 w 273807"/>
              <a:gd name="connsiteY11" fmla="*/ 33339 h 283056"/>
              <a:gd name="connsiteX12" fmla="*/ 207089 w 273807"/>
              <a:gd name="connsiteY12" fmla="*/ 92077 h 283056"/>
              <a:gd name="connsiteX13" fmla="*/ 170576 w 273807"/>
              <a:gd name="connsiteY13" fmla="*/ 2 h 28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807" h="283056">
                <a:moveTo>
                  <a:pt x="170576" y="2"/>
                </a:moveTo>
                <a:cubicBezTo>
                  <a:pt x="171899" y="531"/>
                  <a:pt x="197828" y="69323"/>
                  <a:pt x="215026" y="95252"/>
                </a:cubicBezTo>
                <a:cubicBezTo>
                  <a:pt x="232224" y="121181"/>
                  <a:pt x="272177" y="127002"/>
                  <a:pt x="273764" y="155577"/>
                </a:cubicBezTo>
                <a:cubicBezTo>
                  <a:pt x="275352" y="184152"/>
                  <a:pt x="233282" y="247123"/>
                  <a:pt x="224551" y="266702"/>
                </a:cubicBezTo>
                <a:cubicBezTo>
                  <a:pt x="215820" y="286281"/>
                  <a:pt x="223493" y="288133"/>
                  <a:pt x="221376" y="273052"/>
                </a:cubicBezTo>
                <a:cubicBezTo>
                  <a:pt x="219259" y="257971"/>
                  <a:pt x="225874" y="205318"/>
                  <a:pt x="211851" y="176214"/>
                </a:cubicBezTo>
                <a:cubicBezTo>
                  <a:pt x="197828" y="147110"/>
                  <a:pt x="170047" y="106364"/>
                  <a:pt x="137239" y="98427"/>
                </a:cubicBezTo>
                <a:cubicBezTo>
                  <a:pt x="104431" y="90490"/>
                  <a:pt x="36961" y="116947"/>
                  <a:pt x="15001" y="128589"/>
                </a:cubicBezTo>
                <a:cubicBezTo>
                  <a:pt x="-6959" y="140231"/>
                  <a:pt x="184" y="170129"/>
                  <a:pt x="5476" y="168277"/>
                </a:cubicBezTo>
                <a:cubicBezTo>
                  <a:pt x="10768" y="166425"/>
                  <a:pt x="24791" y="132029"/>
                  <a:pt x="46751" y="117477"/>
                </a:cubicBezTo>
                <a:cubicBezTo>
                  <a:pt x="68711" y="102925"/>
                  <a:pt x="124274" y="94987"/>
                  <a:pt x="137239" y="80964"/>
                </a:cubicBezTo>
                <a:cubicBezTo>
                  <a:pt x="150204" y="66941"/>
                  <a:pt x="112897" y="31487"/>
                  <a:pt x="124539" y="33339"/>
                </a:cubicBezTo>
                <a:cubicBezTo>
                  <a:pt x="136181" y="35191"/>
                  <a:pt x="197035" y="92077"/>
                  <a:pt x="207089" y="92077"/>
                </a:cubicBezTo>
                <a:cubicBezTo>
                  <a:pt x="217143" y="92077"/>
                  <a:pt x="169253" y="-527"/>
                  <a:pt x="17057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2E16526B-A4B8-4CEA-8AE0-266E479E103C}"/>
              </a:ext>
            </a:extLst>
          </p:cNvPr>
          <p:cNvSpPr/>
          <p:nvPr/>
        </p:nvSpPr>
        <p:spPr>
          <a:xfrm>
            <a:off x="5318111" y="1962099"/>
            <a:ext cx="203775" cy="86171"/>
          </a:xfrm>
          <a:custGeom>
            <a:avLst/>
            <a:gdLst>
              <a:gd name="connsiteX0" fmla="*/ 14 w 203775"/>
              <a:gd name="connsiteY0" fmla="*/ 85776 h 86171"/>
              <a:gd name="connsiteX1" fmla="*/ 171464 w 203775"/>
              <a:gd name="connsiteY1" fmla="*/ 33389 h 86171"/>
              <a:gd name="connsiteX2" fmla="*/ 203214 w 203775"/>
              <a:gd name="connsiteY2" fmla="*/ 66726 h 86171"/>
              <a:gd name="connsiteX3" fmla="*/ 161939 w 203775"/>
              <a:gd name="connsiteY3" fmla="*/ 51 h 86171"/>
              <a:gd name="connsiteX4" fmla="*/ 14 w 203775"/>
              <a:gd name="connsiteY4" fmla="*/ 85776 h 8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" h="86171">
                <a:moveTo>
                  <a:pt x="14" y="85776"/>
                </a:moveTo>
                <a:cubicBezTo>
                  <a:pt x="1601" y="91332"/>
                  <a:pt x="137597" y="36564"/>
                  <a:pt x="171464" y="33389"/>
                </a:cubicBezTo>
                <a:cubicBezTo>
                  <a:pt x="205331" y="30214"/>
                  <a:pt x="204801" y="72282"/>
                  <a:pt x="203214" y="66726"/>
                </a:cubicBezTo>
                <a:cubicBezTo>
                  <a:pt x="201627" y="61170"/>
                  <a:pt x="193424" y="-2066"/>
                  <a:pt x="161939" y="51"/>
                </a:cubicBezTo>
                <a:cubicBezTo>
                  <a:pt x="130454" y="2168"/>
                  <a:pt x="-1573" y="80220"/>
                  <a:pt x="14" y="85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93835AF2-6F36-4155-929A-600573B14EB3}"/>
              </a:ext>
            </a:extLst>
          </p:cNvPr>
          <p:cNvSpPr/>
          <p:nvPr/>
        </p:nvSpPr>
        <p:spPr>
          <a:xfrm>
            <a:off x="5360772" y="2015268"/>
            <a:ext cx="312375" cy="205840"/>
          </a:xfrm>
          <a:custGeom>
            <a:avLst/>
            <a:gdLst>
              <a:gd name="connsiteX0" fmla="*/ 216 w 312375"/>
              <a:gd name="connsiteY0" fmla="*/ 40545 h 205840"/>
              <a:gd name="connsiteX1" fmla="*/ 76416 w 312375"/>
              <a:gd name="connsiteY1" fmla="*/ 69120 h 205840"/>
              <a:gd name="connsiteX2" fmla="*/ 52603 w 312375"/>
              <a:gd name="connsiteY2" fmla="*/ 205645 h 205840"/>
              <a:gd name="connsiteX3" fmla="*/ 120866 w 312375"/>
              <a:gd name="connsiteY3" fmla="*/ 35782 h 205840"/>
              <a:gd name="connsiteX4" fmla="*/ 155791 w 312375"/>
              <a:gd name="connsiteY4" fmla="*/ 51657 h 205840"/>
              <a:gd name="connsiteX5" fmla="*/ 222466 w 312375"/>
              <a:gd name="connsiteY5" fmla="*/ 857 h 205840"/>
              <a:gd name="connsiteX6" fmla="*/ 281203 w 312375"/>
              <a:gd name="connsiteY6" fmla="*/ 100870 h 205840"/>
              <a:gd name="connsiteX7" fmla="*/ 260566 w 312375"/>
              <a:gd name="connsiteY7" fmla="*/ 38957 h 205840"/>
              <a:gd name="connsiteX8" fmla="*/ 258978 w 312375"/>
              <a:gd name="connsiteY8" fmla="*/ 121507 h 205840"/>
              <a:gd name="connsiteX9" fmla="*/ 154203 w 312375"/>
              <a:gd name="connsiteY9" fmla="*/ 196120 h 205840"/>
              <a:gd name="connsiteX10" fmla="*/ 311366 w 312375"/>
              <a:gd name="connsiteY10" fmla="*/ 51657 h 205840"/>
              <a:gd name="connsiteX11" fmla="*/ 216116 w 312375"/>
              <a:gd name="connsiteY11" fmla="*/ 37370 h 205840"/>
              <a:gd name="connsiteX12" fmla="*/ 106578 w 312375"/>
              <a:gd name="connsiteY12" fmla="*/ 118332 h 205840"/>
              <a:gd name="connsiteX13" fmla="*/ 44666 w 312375"/>
              <a:gd name="connsiteY13" fmla="*/ 173895 h 205840"/>
              <a:gd name="connsiteX14" fmla="*/ 52603 w 312375"/>
              <a:gd name="connsiteY14" fmla="*/ 92932 h 205840"/>
              <a:gd name="connsiteX15" fmla="*/ 216 w 312375"/>
              <a:gd name="connsiteY15" fmla="*/ 40545 h 2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2375" h="205840">
                <a:moveTo>
                  <a:pt x="216" y="40545"/>
                </a:moveTo>
                <a:cubicBezTo>
                  <a:pt x="4185" y="36576"/>
                  <a:pt x="67685" y="41603"/>
                  <a:pt x="76416" y="69120"/>
                </a:cubicBezTo>
                <a:cubicBezTo>
                  <a:pt x="85147" y="96637"/>
                  <a:pt x="45195" y="211201"/>
                  <a:pt x="52603" y="205645"/>
                </a:cubicBezTo>
                <a:cubicBezTo>
                  <a:pt x="60011" y="200089"/>
                  <a:pt x="103668" y="61447"/>
                  <a:pt x="120866" y="35782"/>
                </a:cubicBezTo>
                <a:cubicBezTo>
                  <a:pt x="138064" y="10117"/>
                  <a:pt x="138858" y="57478"/>
                  <a:pt x="155791" y="51657"/>
                </a:cubicBezTo>
                <a:cubicBezTo>
                  <a:pt x="172724" y="45836"/>
                  <a:pt x="201564" y="-7345"/>
                  <a:pt x="222466" y="857"/>
                </a:cubicBezTo>
                <a:cubicBezTo>
                  <a:pt x="243368" y="9059"/>
                  <a:pt x="274853" y="94520"/>
                  <a:pt x="281203" y="100870"/>
                </a:cubicBezTo>
                <a:cubicBezTo>
                  <a:pt x="287553" y="107220"/>
                  <a:pt x="264270" y="35518"/>
                  <a:pt x="260566" y="38957"/>
                </a:cubicBezTo>
                <a:cubicBezTo>
                  <a:pt x="256862" y="42396"/>
                  <a:pt x="276705" y="95313"/>
                  <a:pt x="258978" y="121507"/>
                </a:cubicBezTo>
                <a:cubicBezTo>
                  <a:pt x="241251" y="147701"/>
                  <a:pt x="145472" y="207762"/>
                  <a:pt x="154203" y="196120"/>
                </a:cubicBezTo>
                <a:cubicBezTo>
                  <a:pt x="162934" y="184478"/>
                  <a:pt x="301047" y="78115"/>
                  <a:pt x="311366" y="51657"/>
                </a:cubicBezTo>
                <a:cubicBezTo>
                  <a:pt x="321685" y="25199"/>
                  <a:pt x="250247" y="26258"/>
                  <a:pt x="216116" y="37370"/>
                </a:cubicBezTo>
                <a:cubicBezTo>
                  <a:pt x="181985" y="48482"/>
                  <a:pt x="135153" y="95578"/>
                  <a:pt x="106578" y="118332"/>
                </a:cubicBezTo>
                <a:cubicBezTo>
                  <a:pt x="78003" y="141086"/>
                  <a:pt x="53662" y="178128"/>
                  <a:pt x="44666" y="173895"/>
                </a:cubicBezTo>
                <a:cubicBezTo>
                  <a:pt x="35670" y="169662"/>
                  <a:pt x="57101" y="110395"/>
                  <a:pt x="52603" y="92932"/>
                </a:cubicBezTo>
                <a:cubicBezTo>
                  <a:pt x="48105" y="75469"/>
                  <a:pt x="-3753" y="44514"/>
                  <a:pt x="216" y="40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FB01744B-E349-47F5-97D5-D49DBC6A7543}"/>
              </a:ext>
            </a:extLst>
          </p:cNvPr>
          <p:cNvSpPr/>
          <p:nvPr/>
        </p:nvSpPr>
        <p:spPr>
          <a:xfrm>
            <a:off x="5412948" y="2157281"/>
            <a:ext cx="319390" cy="185967"/>
          </a:xfrm>
          <a:custGeom>
            <a:avLst/>
            <a:gdLst>
              <a:gd name="connsiteX0" fmla="*/ 427 w 319390"/>
              <a:gd name="connsiteY0" fmla="*/ 128719 h 185967"/>
              <a:gd name="connsiteX1" fmla="*/ 273477 w 319390"/>
              <a:gd name="connsiteY1" fmla="*/ 1719 h 185967"/>
              <a:gd name="connsiteX2" fmla="*/ 271890 w 319390"/>
              <a:gd name="connsiteY2" fmla="*/ 55694 h 185967"/>
              <a:gd name="connsiteX3" fmla="*/ 270302 w 319390"/>
              <a:gd name="connsiteY3" fmla="*/ 62044 h 185967"/>
              <a:gd name="connsiteX4" fmla="*/ 263952 w 319390"/>
              <a:gd name="connsiteY4" fmla="*/ 93794 h 185967"/>
              <a:gd name="connsiteX5" fmla="*/ 313165 w 319390"/>
              <a:gd name="connsiteY5" fmla="*/ 103319 h 185967"/>
              <a:gd name="connsiteX6" fmla="*/ 102027 w 319390"/>
              <a:gd name="connsiteY6" fmla="*/ 185869 h 185967"/>
              <a:gd name="connsiteX7" fmla="*/ 208390 w 319390"/>
              <a:gd name="connsiteY7" fmla="*/ 119194 h 185967"/>
              <a:gd name="connsiteX8" fmla="*/ 240140 w 319390"/>
              <a:gd name="connsiteY8" fmla="*/ 79507 h 185967"/>
              <a:gd name="connsiteX9" fmla="*/ 211565 w 319390"/>
              <a:gd name="connsiteY9" fmla="*/ 39819 h 185967"/>
              <a:gd name="connsiteX10" fmla="*/ 427 w 319390"/>
              <a:gd name="connsiteY10" fmla="*/ 128719 h 18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390" h="185967">
                <a:moveTo>
                  <a:pt x="427" y="128719"/>
                </a:moveTo>
                <a:cubicBezTo>
                  <a:pt x="10746" y="122369"/>
                  <a:pt x="228233" y="13890"/>
                  <a:pt x="273477" y="1719"/>
                </a:cubicBezTo>
                <a:cubicBezTo>
                  <a:pt x="318721" y="-10452"/>
                  <a:pt x="272419" y="45640"/>
                  <a:pt x="271890" y="55694"/>
                </a:cubicBezTo>
                <a:cubicBezTo>
                  <a:pt x="271361" y="65748"/>
                  <a:pt x="271625" y="55694"/>
                  <a:pt x="270302" y="62044"/>
                </a:cubicBezTo>
                <a:cubicBezTo>
                  <a:pt x="268979" y="68394"/>
                  <a:pt x="256808" y="86915"/>
                  <a:pt x="263952" y="93794"/>
                </a:cubicBezTo>
                <a:cubicBezTo>
                  <a:pt x="271096" y="100673"/>
                  <a:pt x="340152" y="87973"/>
                  <a:pt x="313165" y="103319"/>
                </a:cubicBezTo>
                <a:cubicBezTo>
                  <a:pt x="286178" y="118665"/>
                  <a:pt x="119490" y="183223"/>
                  <a:pt x="102027" y="185869"/>
                </a:cubicBezTo>
                <a:cubicBezTo>
                  <a:pt x="84564" y="188515"/>
                  <a:pt x="185371" y="136921"/>
                  <a:pt x="208390" y="119194"/>
                </a:cubicBezTo>
                <a:cubicBezTo>
                  <a:pt x="231409" y="101467"/>
                  <a:pt x="239611" y="92736"/>
                  <a:pt x="240140" y="79507"/>
                </a:cubicBezTo>
                <a:cubicBezTo>
                  <a:pt x="240669" y="66278"/>
                  <a:pt x="253634" y="31881"/>
                  <a:pt x="211565" y="39819"/>
                </a:cubicBezTo>
                <a:cubicBezTo>
                  <a:pt x="169496" y="47756"/>
                  <a:pt x="-9892" y="135069"/>
                  <a:pt x="427" y="128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4F4B61A3-7E6A-4207-BF20-1684BBB1190E}"/>
              </a:ext>
            </a:extLst>
          </p:cNvPr>
          <p:cNvSpPr/>
          <p:nvPr/>
        </p:nvSpPr>
        <p:spPr>
          <a:xfrm>
            <a:off x="5488973" y="2356066"/>
            <a:ext cx="226126" cy="95055"/>
          </a:xfrm>
          <a:custGeom>
            <a:avLst/>
            <a:gdLst>
              <a:gd name="connsiteX0" fmla="*/ 602 w 226126"/>
              <a:gd name="connsiteY0" fmla="*/ 95034 h 95055"/>
              <a:gd name="connsiteX1" fmla="*/ 110140 w 226126"/>
              <a:gd name="connsiteY1" fmla="*/ 12484 h 95055"/>
              <a:gd name="connsiteX2" fmla="*/ 226027 w 226126"/>
              <a:gd name="connsiteY2" fmla="*/ 48997 h 95055"/>
              <a:gd name="connsiteX3" fmla="*/ 129190 w 226126"/>
              <a:gd name="connsiteY3" fmla="*/ 1372 h 95055"/>
              <a:gd name="connsiteX4" fmla="*/ 67277 w 226126"/>
              <a:gd name="connsiteY4" fmla="*/ 20422 h 95055"/>
              <a:gd name="connsiteX5" fmla="*/ 602 w 226126"/>
              <a:gd name="connsiteY5" fmla="*/ 95034 h 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126" h="95055">
                <a:moveTo>
                  <a:pt x="602" y="95034"/>
                </a:moveTo>
                <a:cubicBezTo>
                  <a:pt x="7746" y="93711"/>
                  <a:pt x="72569" y="20157"/>
                  <a:pt x="110140" y="12484"/>
                </a:cubicBezTo>
                <a:cubicBezTo>
                  <a:pt x="147711" y="4811"/>
                  <a:pt x="222852" y="50849"/>
                  <a:pt x="226027" y="48997"/>
                </a:cubicBezTo>
                <a:cubicBezTo>
                  <a:pt x="229202" y="47145"/>
                  <a:pt x="155648" y="6134"/>
                  <a:pt x="129190" y="1372"/>
                </a:cubicBezTo>
                <a:cubicBezTo>
                  <a:pt x="102732" y="-3390"/>
                  <a:pt x="82623" y="4547"/>
                  <a:pt x="67277" y="20422"/>
                </a:cubicBezTo>
                <a:cubicBezTo>
                  <a:pt x="51931" y="36297"/>
                  <a:pt x="-6542" y="96357"/>
                  <a:pt x="602" y="95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DD5F9551-28C9-43D8-85BF-FE679FE1BD72}"/>
              </a:ext>
            </a:extLst>
          </p:cNvPr>
          <p:cNvSpPr/>
          <p:nvPr/>
        </p:nvSpPr>
        <p:spPr>
          <a:xfrm>
            <a:off x="5471962" y="2326825"/>
            <a:ext cx="256333" cy="89681"/>
          </a:xfrm>
          <a:custGeom>
            <a:avLst/>
            <a:gdLst>
              <a:gd name="connsiteX0" fmla="*/ 151 w 256333"/>
              <a:gd name="connsiteY0" fmla="*/ 54425 h 89681"/>
              <a:gd name="connsiteX1" fmla="*/ 168426 w 256333"/>
              <a:gd name="connsiteY1" fmla="*/ 450 h 89681"/>
              <a:gd name="connsiteX2" fmla="*/ 236688 w 256333"/>
              <a:gd name="connsiteY2" fmla="*/ 30613 h 89681"/>
              <a:gd name="connsiteX3" fmla="*/ 254151 w 256333"/>
              <a:gd name="connsiteY3" fmla="*/ 65538 h 89681"/>
              <a:gd name="connsiteX4" fmla="*/ 254151 w 256333"/>
              <a:gd name="connsiteY4" fmla="*/ 89350 h 89681"/>
              <a:gd name="connsiteX5" fmla="*/ 236688 w 256333"/>
              <a:gd name="connsiteY5" fmla="*/ 48075 h 89681"/>
              <a:gd name="connsiteX6" fmla="*/ 139851 w 256333"/>
              <a:gd name="connsiteY6" fmla="*/ 21088 h 89681"/>
              <a:gd name="connsiteX7" fmla="*/ 151 w 256333"/>
              <a:gd name="connsiteY7" fmla="*/ 54425 h 8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33" h="89681">
                <a:moveTo>
                  <a:pt x="151" y="54425"/>
                </a:moveTo>
                <a:cubicBezTo>
                  <a:pt x="4913" y="50985"/>
                  <a:pt x="129003" y="4419"/>
                  <a:pt x="168426" y="450"/>
                </a:cubicBezTo>
                <a:cubicBezTo>
                  <a:pt x="207849" y="-3519"/>
                  <a:pt x="222401" y="19765"/>
                  <a:pt x="236688" y="30613"/>
                </a:cubicBezTo>
                <a:cubicBezTo>
                  <a:pt x="250975" y="41461"/>
                  <a:pt x="251241" y="55749"/>
                  <a:pt x="254151" y="65538"/>
                </a:cubicBezTo>
                <a:cubicBezTo>
                  <a:pt x="257062" y="75328"/>
                  <a:pt x="257061" y="92260"/>
                  <a:pt x="254151" y="89350"/>
                </a:cubicBezTo>
                <a:cubicBezTo>
                  <a:pt x="251241" y="86440"/>
                  <a:pt x="255738" y="59452"/>
                  <a:pt x="236688" y="48075"/>
                </a:cubicBezTo>
                <a:cubicBezTo>
                  <a:pt x="217638" y="36698"/>
                  <a:pt x="175834" y="22146"/>
                  <a:pt x="139851" y="21088"/>
                </a:cubicBezTo>
                <a:cubicBezTo>
                  <a:pt x="103868" y="20030"/>
                  <a:pt x="-4611" y="57865"/>
                  <a:pt x="151" y="54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61ED1F8-CCEB-4A79-97D0-F6AC4BBC46E0}"/>
              </a:ext>
            </a:extLst>
          </p:cNvPr>
          <p:cNvSpPr/>
          <p:nvPr/>
        </p:nvSpPr>
        <p:spPr>
          <a:xfrm>
            <a:off x="5538781" y="2381245"/>
            <a:ext cx="179402" cy="82653"/>
          </a:xfrm>
          <a:custGeom>
            <a:avLst/>
            <a:gdLst>
              <a:gd name="connsiteX0" fmla="*/ 7 w 179402"/>
              <a:gd name="connsiteY0" fmla="*/ 82555 h 82653"/>
              <a:gd name="connsiteX1" fmla="*/ 93669 w 179402"/>
              <a:gd name="connsiteY1" fmla="*/ 17468 h 82653"/>
              <a:gd name="connsiteX2" fmla="*/ 179394 w 179402"/>
              <a:gd name="connsiteY2" fmla="*/ 49218 h 82653"/>
              <a:gd name="connsiteX3" fmla="*/ 98432 w 179402"/>
              <a:gd name="connsiteY3" fmla="*/ 5 h 82653"/>
              <a:gd name="connsiteX4" fmla="*/ 7 w 179402"/>
              <a:gd name="connsiteY4" fmla="*/ 82555 h 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02" h="82653">
                <a:moveTo>
                  <a:pt x="7" y="82555"/>
                </a:moveTo>
                <a:cubicBezTo>
                  <a:pt x="-787" y="85465"/>
                  <a:pt x="63771" y="23024"/>
                  <a:pt x="93669" y="17468"/>
                </a:cubicBezTo>
                <a:cubicBezTo>
                  <a:pt x="123567" y="11912"/>
                  <a:pt x="178600" y="52128"/>
                  <a:pt x="179394" y="49218"/>
                </a:cubicBezTo>
                <a:cubicBezTo>
                  <a:pt x="180188" y="46308"/>
                  <a:pt x="123038" y="799"/>
                  <a:pt x="98432" y="5"/>
                </a:cubicBezTo>
                <a:cubicBezTo>
                  <a:pt x="73826" y="-789"/>
                  <a:pt x="801" y="79645"/>
                  <a:pt x="7" y="8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8539FE7-FE92-47F7-BB6E-BE2F9EFFD5C0}"/>
              </a:ext>
            </a:extLst>
          </p:cNvPr>
          <p:cNvSpPr/>
          <p:nvPr/>
        </p:nvSpPr>
        <p:spPr>
          <a:xfrm>
            <a:off x="5473245" y="2423705"/>
            <a:ext cx="232332" cy="59744"/>
          </a:xfrm>
          <a:custGeom>
            <a:avLst/>
            <a:gdLst>
              <a:gd name="connsiteX0" fmla="*/ 455 w 232332"/>
              <a:gd name="connsiteY0" fmla="*/ 40095 h 59744"/>
              <a:gd name="connsiteX1" fmla="*/ 140155 w 232332"/>
              <a:gd name="connsiteY1" fmla="*/ 46445 h 59744"/>
              <a:gd name="connsiteX2" fmla="*/ 170318 w 232332"/>
              <a:gd name="connsiteY2" fmla="*/ 33745 h 59744"/>
              <a:gd name="connsiteX3" fmla="*/ 232230 w 232332"/>
              <a:gd name="connsiteY3" fmla="*/ 408 h 59744"/>
              <a:gd name="connsiteX4" fmla="*/ 154443 w 232332"/>
              <a:gd name="connsiteY4" fmla="*/ 59145 h 59744"/>
              <a:gd name="connsiteX5" fmla="*/ 97293 w 232332"/>
              <a:gd name="connsiteY5" fmla="*/ 32158 h 59744"/>
              <a:gd name="connsiteX6" fmla="*/ 455 w 232332"/>
              <a:gd name="connsiteY6" fmla="*/ 40095 h 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32" h="59744">
                <a:moveTo>
                  <a:pt x="455" y="40095"/>
                </a:moveTo>
                <a:cubicBezTo>
                  <a:pt x="7599" y="42476"/>
                  <a:pt x="111845" y="47503"/>
                  <a:pt x="140155" y="46445"/>
                </a:cubicBezTo>
                <a:cubicBezTo>
                  <a:pt x="168465" y="45387"/>
                  <a:pt x="154972" y="41418"/>
                  <a:pt x="170318" y="33745"/>
                </a:cubicBezTo>
                <a:cubicBezTo>
                  <a:pt x="185664" y="26072"/>
                  <a:pt x="234876" y="-3825"/>
                  <a:pt x="232230" y="408"/>
                </a:cubicBezTo>
                <a:cubicBezTo>
                  <a:pt x="229584" y="4641"/>
                  <a:pt x="176932" y="53853"/>
                  <a:pt x="154443" y="59145"/>
                </a:cubicBezTo>
                <a:cubicBezTo>
                  <a:pt x="131954" y="64437"/>
                  <a:pt x="122428" y="32952"/>
                  <a:pt x="97293" y="32158"/>
                </a:cubicBezTo>
                <a:cubicBezTo>
                  <a:pt x="72158" y="31364"/>
                  <a:pt x="-6689" y="37714"/>
                  <a:pt x="455" y="40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63C33F10-9DCA-46B7-8F88-5458A748E852}"/>
              </a:ext>
            </a:extLst>
          </p:cNvPr>
          <p:cNvSpPr/>
          <p:nvPr/>
        </p:nvSpPr>
        <p:spPr>
          <a:xfrm>
            <a:off x="5506099" y="2496937"/>
            <a:ext cx="226897" cy="75208"/>
          </a:xfrm>
          <a:custGeom>
            <a:avLst/>
            <a:gdLst>
              <a:gd name="connsiteX0" fmla="*/ 939 w 226897"/>
              <a:gd name="connsiteY0" fmla="*/ 14488 h 75208"/>
              <a:gd name="connsiteX1" fmla="*/ 146989 w 226897"/>
              <a:gd name="connsiteY1" fmla="*/ 201 h 75208"/>
              <a:gd name="connsiteX2" fmla="*/ 173976 w 226897"/>
              <a:gd name="connsiteY2" fmla="*/ 25601 h 75208"/>
              <a:gd name="connsiteX3" fmla="*/ 35864 w 226897"/>
              <a:gd name="connsiteY3" fmla="*/ 73226 h 75208"/>
              <a:gd name="connsiteX4" fmla="*/ 89839 w 226897"/>
              <a:gd name="connsiteY4" fmla="*/ 66876 h 75208"/>
              <a:gd name="connsiteX5" fmla="*/ 226364 w 226897"/>
              <a:gd name="connsiteY5" fmla="*/ 28776 h 75208"/>
              <a:gd name="connsiteX6" fmla="*/ 939 w 226897"/>
              <a:gd name="connsiteY6" fmla="*/ 14488 h 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97" h="75208">
                <a:moveTo>
                  <a:pt x="939" y="14488"/>
                </a:moveTo>
                <a:cubicBezTo>
                  <a:pt x="-12290" y="9726"/>
                  <a:pt x="118150" y="-1651"/>
                  <a:pt x="146989" y="201"/>
                </a:cubicBezTo>
                <a:cubicBezTo>
                  <a:pt x="175829" y="2053"/>
                  <a:pt x="192497" y="13430"/>
                  <a:pt x="173976" y="25601"/>
                </a:cubicBezTo>
                <a:cubicBezTo>
                  <a:pt x="155455" y="37772"/>
                  <a:pt x="49887" y="66347"/>
                  <a:pt x="35864" y="73226"/>
                </a:cubicBezTo>
                <a:cubicBezTo>
                  <a:pt x="21841" y="80105"/>
                  <a:pt x="89839" y="66876"/>
                  <a:pt x="89839" y="66876"/>
                </a:cubicBezTo>
                <a:cubicBezTo>
                  <a:pt x="121589" y="59468"/>
                  <a:pt x="235624" y="40947"/>
                  <a:pt x="226364" y="28776"/>
                </a:cubicBezTo>
                <a:cubicBezTo>
                  <a:pt x="217104" y="16605"/>
                  <a:pt x="14168" y="19250"/>
                  <a:pt x="939" y="14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63C8B2C0-C1ED-4B61-BE28-9528C8A5ABBD}"/>
              </a:ext>
            </a:extLst>
          </p:cNvPr>
          <p:cNvSpPr/>
          <p:nvPr/>
        </p:nvSpPr>
        <p:spPr>
          <a:xfrm>
            <a:off x="5540225" y="2551062"/>
            <a:ext cx="104921" cy="142213"/>
          </a:xfrm>
          <a:custGeom>
            <a:avLst/>
            <a:gdLst>
              <a:gd name="connsiteX0" fmla="*/ 76350 w 104921"/>
              <a:gd name="connsiteY0" fmla="*/ 51 h 142213"/>
              <a:gd name="connsiteX1" fmla="*/ 70000 w 104921"/>
              <a:gd name="connsiteY1" fmla="*/ 74663 h 142213"/>
              <a:gd name="connsiteX2" fmla="*/ 6500 w 104921"/>
              <a:gd name="connsiteY2" fmla="*/ 139751 h 142213"/>
              <a:gd name="connsiteX3" fmla="*/ 12850 w 104921"/>
              <a:gd name="connsiteY3" fmla="*/ 122288 h 142213"/>
              <a:gd name="connsiteX4" fmla="*/ 101750 w 104921"/>
              <a:gd name="connsiteY4" fmla="*/ 63551 h 142213"/>
              <a:gd name="connsiteX5" fmla="*/ 76350 w 104921"/>
              <a:gd name="connsiteY5" fmla="*/ 51 h 14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21" h="142213">
                <a:moveTo>
                  <a:pt x="76350" y="51"/>
                </a:moveTo>
                <a:cubicBezTo>
                  <a:pt x="71058" y="1903"/>
                  <a:pt x="81642" y="51380"/>
                  <a:pt x="70000" y="74663"/>
                </a:cubicBezTo>
                <a:cubicBezTo>
                  <a:pt x="58358" y="97946"/>
                  <a:pt x="16025" y="131814"/>
                  <a:pt x="6500" y="139751"/>
                </a:cubicBezTo>
                <a:cubicBezTo>
                  <a:pt x="-3025" y="147688"/>
                  <a:pt x="-3025" y="134988"/>
                  <a:pt x="12850" y="122288"/>
                </a:cubicBezTo>
                <a:cubicBezTo>
                  <a:pt x="28725" y="109588"/>
                  <a:pt x="88256" y="80749"/>
                  <a:pt x="101750" y="63551"/>
                </a:cubicBezTo>
                <a:cubicBezTo>
                  <a:pt x="115244" y="46353"/>
                  <a:pt x="81642" y="-1801"/>
                  <a:pt x="7635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8B492533-4BF7-4AEE-8FB9-EEAADA71E1CC}"/>
              </a:ext>
            </a:extLst>
          </p:cNvPr>
          <p:cNvSpPr/>
          <p:nvPr/>
        </p:nvSpPr>
        <p:spPr>
          <a:xfrm>
            <a:off x="5306930" y="2203445"/>
            <a:ext cx="205447" cy="371516"/>
          </a:xfrm>
          <a:custGeom>
            <a:avLst/>
            <a:gdLst>
              <a:gd name="connsiteX0" fmla="*/ 83 w 205447"/>
              <a:gd name="connsiteY0" fmla="*/ 5 h 371516"/>
              <a:gd name="connsiteX1" fmla="*/ 130258 w 205447"/>
              <a:gd name="connsiteY1" fmla="*/ 139705 h 371516"/>
              <a:gd name="connsiteX2" fmla="*/ 203283 w 205447"/>
              <a:gd name="connsiteY2" fmla="*/ 365130 h 371516"/>
              <a:gd name="connsiteX3" fmla="*/ 179470 w 205447"/>
              <a:gd name="connsiteY3" fmla="*/ 295280 h 371516"/>
              <a:gd name="connsiteX4" fmla="*/ 111208 w 205447"/>
              <a:gd name="connsiteY4" fmla="*/ 144468 h 371516"/>
              <a:gd name="connsiteX5" fmla="*/ 83 w 205447"/>
              <a:gd name="connsiteY5" fmla="*/ 5 h 3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47" h="371516">
                <a:moveTo>
                  <a:pt x="83" y="5"/>
                </a:moveTo>
                <a:cubicBezTo>
                  <a:pt x="3258" y="-789"/>
                  <a:pt x="96391" y="78851"/>
                  <a:pt x="130258" y="139705"/>
                </a:cubicBezTo>
                <a:cubicBezTo>
                  <a:pt x="164125" y="200559"/>
                  <a:pt x="195081" y="339201"/>
                  <a:pt x="203283" y="365130"/>
                </a:cubicBezTo>
                <a:cubicBezTo>
                  <a:pt x="211485" y="391059"/>
                  <a:pt x="194816" y="332057"/>
                  <a:pt x="179470" y="295280"/>
                </a:cubicBezTo>
                <a:cubicBezTo>
                  <a:pt x="164124" y="258503"/>
                  <a:pt x="137402" y="188918"/>
                  <a:pt x="111208" y="144468"/>
                </a:cubicBezTo>
                <a:cubicBezTo>
                  <a:pt x="85014" y="100018"/>
                  <a:pt x="-3092" y="799"/>
                  <a:pt x="8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9584B557-D18C-43F2-88EE-C1446A029497}"/>
              </a:ext>
            </a:extLst>
          </p:cNvPr>
          <p:cNvSpPr/>
          <p:nvPr/>
        </p:nvSpPr>
        <p:spPr>
          <a:xfrm>
            <a:off x="5390714" y="2355785"/>
            <a:ext cx="145850" cy="538654"/>
          </a:xfrm>
          <a:custGeom>
            <a:avLst/>
            <a:gdLst>
              <a:gd name="connsiteX0" fmla="*/ 436 w 145850"/>
              <a:gd name="connsiteY0" fmla="*/ 65 h 538654"/>
              <a:gd name="connsiteX1" fmla="*/ 94099 w 145850"/>
              <a:gd name="connsiteY1" fmla="*/ 219140 h 538654"/>
              <a:gd name="connsiteX2" fmla="*/ 109974 w 145850"/>
              <a:gd name="connsiteY2" fmla="*/ 269940 h 538654"/>
              <a:gd name="connsiteX3" fmla="*/ 125849 w 145850"/>
              <a:gd name="connsiteY3" fmla="*/ 531878 h 538654"/>
              <a:gd name="connsiteX4" fmla="*/ 132199 w 145850"/>
              <a:gd name="connsiteY4" fmla="*/ 442978 h 538654"/>
              <a:gd name="connsiteX5" fmla="*/ 136961 w 145850"/>
              <a:gd name="connsiteY5" fmla="*/ 242953 h 538654"/>
              <a:gd name="connsiteX6" fmla="*/ 436 w 145850"/>
              <a:gd name="connsiteY6" fmla="*/ 65 h 53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50" h="538654">
                <a:moveTo>
                  <a:pt x="436" y="65"/>
                </a:moveTo>
                <a:cubicBezTo>
                  <a:pt x="-6707" y="-3904"/>
                  <a:pt x="75843" y="174161"/>
                  <a:pt x="94099" y="219140"/>
                </a:cubicBezTo>
                <a:cubicBezTo>
                  <a:pt x="112355" y="264119"/>
                  <a:pt x="104682" y="217817"/>
                  <a:pt x="109974" y="269940"/>
                </a:cubicBezTo>
                <a:cubicBezTo>
                  <a:pt x="115266" y="322063"/>
                  <a:pt x="122145" y="503038"/>
                  <a:pt x="125849" y="531878"/>
                </a:cubicBezTo>
                <a:cubicBezTo>
                  <a:pt x="129553" y="560718"/>
                  <a:pt x="130347" y="491132"/>
                  <a:pt x="132199" y="442978"/>
                </a:cubicBezTo>
                <a:cubicBezTo>
                  <a:pt x="134051" y="394824"/>
                  <a:pt x="158657" y="314920"/>
                  <a:pt x="136961" y="242953"/>
                </a:cubicBezTo>
                <a:cubicBezTo>
                  <a:pt x="115265" y="170986"/>
                  <a:pt x="7579" y="4034"/>
                  <a:pt x="43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68A500F-2E29-4D6A-BA8F-E382FBA92631}"/>
              </a:ext>
            </a:extLst>
          </p:cNvPr>
          <p:cNvSpPr/>
          <p:nvPr/>
        </p:nvSpPr>
        <p:spPr>
          <a:xfrm>
            <a:off x="5386802" y="2088895"/>
            <a:ext cx="225419" cy="163945"/>
          </a:xfrm>
          <a:custGeom>
            <a:avLst/>
            <a:gdLst>
              <a:gd name="connsiteX0" fmla="*/ 225011 w 225419"/>
              <a:gd name="connsiteY0" fmla="*/ 255 h 163945"/>
              <a:gd name="connsiteX1" fmla="*/ 118648 w 225419"/>
              <a:gd name="connsiteY1" fmla="*/ 65343 h 163945"/>
              <a:gd name="connsiteX2" fmla="*/ 75786 w 225419"/>
              <a:gd name="connsiteY2" fmla="*/ 155830 h 163945"/>
              <a:gd name="connsiteX3" fmla="*/ 28161 w 225419"/>
              <a:gd name="connsiteY3" fmla="*/ 155830 h 163945"/>
              <a:gd name="connsiteX4" fmla="*/ 1173 w 225419"/>
              <a:gd name="connsiteY4" fmla="*/ 122493 h 163945"/>
              <a:gd name="connsiteX5" fmla="*/ 66261 w 225419"/>
              <a:gd name="connsiteY5" fmla="*/ 135193 h 163945"/>
              <a:gd name="connsiteX6" fmla="*/ 75786 w 225419"/>
              <a:gd name="connsiteY6" fmla="*/ 89155 h 163945"/>
              <a:gd name="connsiteX7" fmla="*/ 225011 w 225419"/>
              <a:gd name="connsiteY7" fmla="*/ 255 h 1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419" h="163945">
                <a:moveTo>
                  <a:pt x="225011" y="255"/>
                </a:moveTo>
                <a:cubicBezTo>
                  <a:pt x="232155" y="-3714"/>
                  <a:pt x="143519" y="39414"/>
                  <a:pt x="118648" y="65343"/>
                </a:cubicBezTo>
                <a:cubicBezTo>
                  <a:pt x="93777" y="91272"/>
                  <a:pt x="90867" y="140749"/>
                  <a:pt x="75786" y="155830"/>
                </a:cubicBezTo>
                <a:cubicBezTo>
                  <a:pt x="60705" y="170911"/>
                  <a:pt x="40596" y="161386"/>
                  <a:pt x="28161" y="155830"/>
                </a:cubicBezTo>
                <a:cubicBezTo>
                  <a:pt x="15726" y="150274"/>
                  <a:pt x="-5177" y="125932"/>
                  <a:pt x="1173" y="122493"/>
                </a:cubicBezTo>
                <a:cubicBezTo>
                  <a:pt x="7523" y="119054"/>
                  <a:pt x="53825" y="140749"/>
                  <a:pt x="66261" y="135193"/>
                </a:cubicBezTo>
                <a:cubicBezTo>
                  <a:pt x="78696" y="129637"/>
                  <a:pt x="48269" y="109792"/>
                  <a:pt x="75786" y="89155"/>
                </a:cubicBezTo>
                <a:cubicBezTo>
                  <a:pt x="103303" y="68518"/>
                  <a:pt x="217867" y="4224"/>
                  <a:pt x="22501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320BF38D-50E2-4599-9BBA-4CF4048E9C92}"/>
              </a:ext>
            </a:extLst>
          </p:cNvPr>
          <p:cNvSpPr/>
          <p:nvPr/>
        </p:nvSpPr>
        <p:spPr>
          <a:xfrm>
            <a:off x="5451464" y="2222500"/>
            <a:ext cx="209561" cy="79452"/>
          </a:xfrm>
          <a:custGeom>
            <a:avLst/>
            <a:gdLst>
              <a:gd name="connsiteX0" fmla="*/ 209561 w 209561"/>
              <a:gd name="connsiteY0" fmla="*/ 0 h 79452"/>
              <a:gd name="connsiteX1" fmla="*/ 58749 w 209561"/>
              <a:gd name="connsiteY1" fmla="*/ 63500 h 79452"/>
              <a:gd name="connsiteX2" fmla="*/ 11 w 209561"/>
              <a:gd name="connsiteY2" fmla="*/ 79375 h 79452"/>
              <a:gd name="connsiteX3" fmla="*/ 53986 w 209561"/>
              <a:gd name="connsiteY3" fmla="*/ 69850 h 79452"/>
              <a:gd name="connsiteX4" fmla="*/ 85736 w 209561"/>
              <a:gd name="connsiteY4" fmla="*/ 76200 h 79452"/>
              <a:gd name="connsiteX5" fmla="*/ 128599 w 209561"/>
              <a:gd name="connsiteY5" fmla="*/ 53975 h 79452"/>
              <a:gd name="connsiteX6" fmla="*/ 209561 w 209561"/>
              <a:gd name="connsiteY6" fmla="*/ 0 h 7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61" h="79452">
                <a:moveTo>
                  <a:pt x="209561" y="0"/>
                </a:moveTo>
                <a:cubicBezTo>
                  <a:pt x="151617" y="25135"/>
                  <a:pt x="93674" y="50271"/>
                  <a:pt x="58749" y="63500"/>
                </a:cubicBezTo>
                <a:cubicBezTo>
                  <a:pt x="23824" y="76729"/>
                  <a:pt x="805" y="78317"/>
                  <a:pt x="11" y="79375"/>
                </a:cubicBezTo>
                <a:cubicBezTo>
                  <a:pt x="-783" y="80433"/>
                  <a:pt x="39698" y="70379"/>
                  <a:pt x="53986" y="69850"/>
                </a:cubicBezTo>
                <a:cubicBezTo>
                  <a:pt x="68273" y="69321"/>
                  <a:pt x="73301" y="78846"/>
                  <a:pt x="85736" y="76200"/>
                </a:cubicBezTo>
                <a:cubicBezTo>
                  <a:pt x="98171" y="73554"/>
                  <a:pt x="107961" y="64823"/>
                  <a:pt x="128599" y="53975"/>
                </a:cubicBezTo>
                <a:lnTo>
                  <a:pt x="2095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E1C53FE2-0FC2-4E08-B6FD-5FE67E6DA065}"/>
              </a:ext>
            </a:extLst>
          </p:cNvPr>
          <p:cNvSpPr/>
          <p:nvPr/>
        </p:nvSpPr>
        <p:spPr>
          <a:xfrm>
            <a:off x="3841741" y="2997042"/>
            <a:ext cx="59988" cy="308021"/>
          </a:xfrm>
          <a:custGeom>
            <a:avLst/>
            <a:gdLst>
              <a:gd name="connsiteX0" fmla="*/ 58747 w 59988"/>
              <a:gd name="connsiteY0" fmla="*/ 158 h 308021"/>
              <a:gd name="connsiteX1" fmla="*/ 6359 w 59988"/>
              <a:gd name="connsiteY1" fmla="*/ 62071 h 308021"/>
              <a:gd name="connsiteX2" fmla="*/ 1597 w 59988"/>
              <a:gd name="connsiteY2" fmla="*/ 306546 h 308021"/>
              <a:gd name="connsiteX3" fmla="*/ 12709 w 59988"/>
              <a:gd name="connsiteY3" fmla="*/ 158908 h 308021"/>
              <a:gd name="connsiteX4" fmla="*/ 41284 w 59988"/>
              <a:gd name="connsiteY4" fmla="*/ 47783 h 308021"/>
              <a:gd name="connsiteX5" fmla="*/ 58747 w 59988"/>
              <a:gd name="connsiteY5" fmla="*/ 158 h 30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88" h="308021">
                <a:moveTo>
                  <a:pt x="58747" y="158"/>
                </a:moveTo>
                <a:cubicBezTo>
                  <a:pt x="52926" y="2539"/>
                  <a:pt x="15884" y="11006"/>
                  <a:pt x="6359" y="62071"/>
                </a:cubicBezTo>
                <a:cubicBezTo>
                  <a:pt x="-3166" y="113136"/>
                  <a:pt x="539" y="290407"/>
                  <a:pt x="1597" y="306546"/>
                </a:cubicBezTo>
                <a:cubicBezTo>
                  <a:pt x="2655" y="322685"/>
                  <a:pt x="6095" y="202035"/>
                  <a:pt x="12709" y="158908"/>
                </a:cubicBezTo>
                <a:cubicBezTo>
                  <a:pt x="19323" y="115781"/>
                  <a:pt x="34140" y="72918"/>
                  <a:pt x="41284" y="47783"/>
                </a:cubicBezTo>
                <a:cubicBezTo>
                  <a:pt x="48428" y="22648"/>
                  <a:pt x="64568" y="-2223"/>
                  <a:pt x="58747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C3AA409A-FE20-44FB-B848-6366013011B6}"/>
              </a:ext>
            </a:extLst>
          </p:cNvPr>
          <p:cNvSpPr/>
          <p:nvPr/>
        </p:nvSpPr>
        <p:spPr>
          <a:xfrm>
            <a:off x="3856737" y="3349751"/>
            <a:ext cx="252922" cy="386419"/>
          </a:xfrm>
          <a:custGeom>
            <a:avLst/>
            <a:gdLst>
              <a:gd name="connsiteX0" fmla="*/ 15176 w 252922"/>
              <a:gd name="connsiteY0" fmla="*/ 1462 h 386419"/>
              <a:gd name="connsiteX1" fmla="*/ 16763 w 252922"/>
              <a:gd name="connsiteY1" fmla="*/ 53849 h 386419"/>
              <a:gd name="connsiteX2" fmla="*/ 38988 w 252922"/>
              <a:gd name="connsiteY2" fmla="*/ 109412 h 386419"/>
              <a:gd name="connsiteX3" fmla="*/ 240601 w 252922"/>
              <a:gd name="connsiteY3" fmla="*/ 372937 h 386419"/>
              <a:gd name="connsiteX4" fmla="*/ 207263 w 252922"/>
              <a:gd name="connsiteY4" fmla="*/ 323724 h 386419"/>
              <a:gd name="connsiteX5" fmla="*/ 13588 w 252922"/>
              <a:gd name="connsiteY5" fmla="*/ 114174 h 386419"/>
              <a:gd name="connsiteX6" fmla="*/ 15176 w 252922"/>
              <a:gd name="connsiteY6" fmla="*/ 1462 h 38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922" h="386419">
                <a:moveTo>
                  <a:pt x="15176" y="1462"/>
                </a:moveTo>
                <a:cubicBezTo>
                  <a:pt x="15705" y="-8592"/>
                  <a:pt x="12794" y="35857"/>
                  <a:pt x="16763" y="53849"/>
                </a:cubicBezTo>
                <a:cubicBezTo>
                  <a:pt x="20732" y="71841"/>
                  <a:pt x="1682" y="56231"/>
                  <a:pt x="38988" y="109412"/>
                </a:cubicBezTo>
                <a:cubicBezTo>
                  <a:pt x="76294" y="162593"/>
                  <a:pt x="212555" y="337218"/>
                  <a:pt x="240601" y="372937"/>
                </a:cubicBezTo>
                <a:cubicBezTo>
                  <a:pt x="268647" y="408656"/>
                  <a:pt x="245098" y="366851"/>
                  <a:pt x="207263" y="323724"/>
                </a:cubicBezTo>
                <a:cubicBezTo>
                  <a:pt x="169428" y="280597"/>
                  <a:pt x="44809" y="164709"/>
                  <a:pt x="13588" y="114174"/>
                </a:cubicBezTo>
                <a:cubicBezTo>
                  <a:pt x="-17633" y="63639"/>
                  <a:pt x="14647" y="11516"/>
                  <a:pt x="1517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0B6E0F93-4F60-4DEB-910A-9AD0D9F385FB}"/>
              </a:ext>
            </a:extLst>
          </p:cNvPr>
          <p:cNvSpPr/>
          <p:nvPr/>
        </p:nvSpPr>
        <p:spPr>
          <a:xfrm>
            <a:off x="4126864" y="3453877"/>
            <a:ext cx="110516" cy="173711"/>
          </a:xfrm>
          <a:custGeom>
            <a:avLst/>
            <a:gdLst>
              <a:gd name="connsiteX0" fmla="*/ 636 w 110516"/>
              <a:gd name="connsiteY0" fmla="*/ 523 h 173711"/>
              <a:gd name="connsiteX1" fmla="*/ 62549 w 110516"/>
              <a:gd name="connsiteY1" fmla="*/ 84661 h 173711"/>
              <a:gd name="connsiteX2" fmla="*/ 84774 w 110516"/>
              <a:gd name="connsiteY2" fmla="*/ 140223 h 173711"/>
              <a:gd name="connsiteX3" fmla="*/ 105411 w 110516"/>
              <a:gd name="connsiteY3" fmla="*/ 173561 h 173711"/>
              <a:gd name="connsiteX4" fmla="*/ 105411 w 110516"/>
              <a:gd name="connsiteY4" fmla="*/ 127523 h 173711"/>
              <a:gd name="connsiteX5" fmla="*/ 636 w 110516"/>
              <a:gd name="connsiteY5" fmla="*/ 523 h 17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16" h="173711">
                <a:moveTo>
                  <a:pt x="636" y="523"/>
                </a:moveTo>
                <a:cubicBezTo>
                  <a:pt x="-6508" y="-6621"/>
                  <a:pt x="48526" y="61378"/>
                  <a:pt x="62549" y="84661"/>
                </a:cubicBezTo>
                <a:cubicBezTo>
                  <a:pt x="76572" y="107944"/>
                  <a:pt x="77630" y="125406"/>
                  <a:pt x="84774" y="140223"/>
                </a:cubicBezTo>
                <a:cubicBezTo>
                  <a:pt x="91918" y="155040"/>
                  <a:pt x="101972" y="175678"/>
                  <a:pt x="105411" y="173561"/>
                </a:cubicBezTo>
                <a:cubicBezTo>
                  <a:pt x="108851" y="171444"/>
                  <a:pt x="114936" y="156627"/>
                  <a:pt x="105411" y="127523"/>
                </a:cubicBezTo>
                <a:cubicBezTo>
                  <a:pt x="95886" y="98419"/>
                  <a:pt x="7780" y="7667"/>
                  <a:pt x="636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F3F3ECD3-9467-4A60-98B8-438A4F5F886B}"/>
              </a:ext>
            </a:extLst>
          </p:cNvPr>
          <p:cNvSpPr/>
          <p:nvPr/>
        </p:nvSpPr>
        <p:spPr>
          <a:xfrm>
            <a:off x="4025566" y="3482609"/>
            <a:ext cx="162048" cy="549244"/>
          </a:xfrm>
          <a:custGeom>
            <a:avLst/>
            <a:gdLst>
              <a:gd name="connsiteX0" fmla="*/ 135272 w 162048"/>
              <a:gd name="connsiteY0" fmla="*/ 366 h 549244"/>
              <a:gd name="connsiteX1" fmla="*/ 160672 w 162048"/>
              <a:gd name="connsiteY1" fmla="*/ 84504 h 549244"/>
              <a:gd name="connsiteX2" fmla="*/ 84472 w 162048"/>
              <a:gd name="connsiteY2" fmla="*/ 217854 h 549244"/>
              <a:gd name="connsiteX3" fmla="*/ 71772 w 162048"/>
              <a:gd name="connsiteY3" fmla="*/ 357554 h 549244"/>
              <a:gd name="connsiteX4" fmla="*/ 334 w 162048"/>
              <a:gd name="connsiteY4" fmla="*/ 548054 h 549244"/>
              <a:gd name="connsiteX5" fmla="*/ 47959 w 162048"/>
              <a:gd name="connsiteY5" fmla="*/ 427404 h 549244"/>
              <a:gd name="connsiteX6" fmla="*/ 116222 w 162048"/>
              <a:gd name="connsiteY6" fmla="*/ 211504 h 549244"/>
              <a:gd name="connsiteX7" fmla="*/ 157497 w 162048"/>
              <a:gd name="connsiteY7" fmla="*/ 116254 h 549244"/>
              <a:gd name="connsiteX8" fmla="*/ 135272 w 162048"/>
              <a:gd name="connsiteY8" fmla="*/ 366 h 54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8" h="549244">
                <a:moveTo>
                  <a:pt x="135272" y="366"/>
                </a:moveTo>
                <a:cubicBezTo>
                  <a:pt x="135801" y="-4926"/>
                  <a:pt x="169139" y="48256"/>
                  <a:pt x="160672" y="84504"/>
                </a:cubicBezTo>
                <a:cubicBezTo>
                  <a:pt x="152205" y="120752"/>
                  <a:pt x="99289" y="172346"/>
                  <a:pt x="84472" y="217854"/>
                </a:cubicBezTo>
                <a:cubicBezTo>
                  <a:pt x="69655" y="263362"/>
                  <a:pt x="85795" y="302521"/>
                  <a:pt x="71772" y="357554"/>
                </a:cubicBezTo>
                <a:cubicBezTo>
                  <a:pt x="57749" y="412587"/>
                  <a:pt x="4303" y="536412"/>
                  <a:pt x="334" y="548054"/>
                </a:cubicBezTo>
                <a:cubicBezTo>
                  <a:pt x="-3635" y="559696"/>
                  <a:pt x="28644" y="483496"/>
                  <a:pt x="47959" y="427404"/>
                </a:cubicBezTo>
                <a:cubicBezTo>
                  <a:pt x="67274" y="371312"/>
                  <a:pt x="97966" y="263362"/>
                  <a:pt x="116222" y="211504"/>
                </a:cubicBezTo>
                <a:cubicBezTo>
                  <a:pt x="134478" y="159646"/>
                  <a:pt x="152735" y="147739"/>
                  <a:pt x="157497" y="116254"/>
                </a:cubicBezTo>
                <a:cubicBezTo>
                  <a:pt x="162259" y="84769"/>
                  <a:pt x="134743" y="5658"/>
                  <a:pt x="135272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22B6DE51-F695-4FD9-9697-F803193EDDDC}"/>
              </a:ext>
            </a:extLst>
          </p:cNvPr>
          <p:cNvSpPr/>
          <p:nvPr/>
        </p:nvSpPr>
        <p:spPr>
          <a:xfrm>
            <a:off x="3948901" y="3638966"/>
            <a:ext cx="299334" cy="506502"/>
          </a:xfrm>
          <a:custGeom>
            <a:avLst/>
            <a:gdLst>
              <a:gd name="connsiteX0" fmla="*/ 283374 w 299334"/>
              <a:gd name="connsiteY0" fmla="*/ 1172 h 506502"/>
              <a:gd name="connsiteX1" fmla="*/ 202412 w 299334"/>
              <a:gd name="connsiteY1" fmla="*/ 82134 h 506502"/>
              <a:gd name="connsiteX2" fmla="*/ 188124 w 299334"/>
              <a:gd name="connsiteY2" fmla="*/ 186909 h 506502"/>
              <a:gd name="connsiteX3" fmla="*/ 205587 w 299334"/>
              <a:gd name="connsiteY3" fmla="*/ 342484 h 506502"/>
              <a:gd name="connsiteX4" fmla="*/ 61124 w 299334"/>
              <a:gd name="connsiteY4" fmla="*/ 467897 h 506502"/>
              <a:gd name="connsiteX5" fmla="*/ 799 w 299334"/>
              <a:gd name="connsiteY5" fmla="*/ 505997 h 506502"/>
              <a:gd name="connsiteX6" fmla="*/ 99224 w 299334"/>
              <a:gd name="connsiteY6" fmla="*/ 447259 h 506502"/>
              <a:gd name="connsiteX7" fmla="*/ 299249 w 299334"/>
              <a:gd name="connsiteY7" fmla="*/ 412334 h 506502"/>
              <a:gd name="connsiteX8" fmla="*/ 73824 w 299334"/>
              <a:gd name="connsiteY8" fmla="*/ 455197 h 506502"/>
              <a:gd name="connsiteX9" fmla="*/ 211937 w 299334"/>
              <a:gd name="connsiteY9" fmla="*/ 342484 h 506502"/>
              <a:gd name="connsiteX10" fmla="*/ 200824 w 299334"/>
              <a:gd name="connsiteY10" fmla="*/ 275809 h 506502"/>
              <a:gd name="connsiteX11" fmla="*/ 184949 w 299334"/>
              <a:gd name="connsiteY11" fmla="*/ 144047 h 506502"/>
              <a:gd name="connsiteX12" fmla="*/ 283374 w 299334"/>
              <a:gd name="connsiteY12" fmla="*/ 1172 h 50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34" h="506502">
                <a:moveTo>
                  <a:pt x="283374" y="1172"/>
                </a:moveTo>
                <a:cubicBezTo>
                  <a:pt x="286284" y="-9147"/>
                  <a:pt x="218287" y="51178"/>
                  <a:pt x="202412" y="82134"/>
                </a:cubicBezTo>
                <a:cubicBezTo>
                  <a:pt x="186537" y="113090"/>
                  <a:pt x="187595" y="143517"/>
                  <a:pt x="188124" y="186909"/>
                </a:cubicBezTo>
                <a:cubicBezTo>
                  <a:pt x="188653" y="230301"/>
                  <a:pt x="226754" y="295653"/>
                  <a:pt x="205587" y="342484"/>
                </a:cubicBezTo>
                <a:cubicBezTo>
                  <a:pt x="184420" y="389315"/>
                  <a:pt x="95255" y="440645"/>
                  <a:pt x="61124" y="467897"/>
                </a:cubicBezTo>
                <a:cubicBezTo>
                  <a:pt x="26993" y="495149"/>
                  <a:pt x="-5551" y="509437"/>
                  <a:pt x="799" y="505997"/>
                </a:cubicBezTo>
                <a:cubicBezTo>
                  <a:pt x="7149" y="502557"/>
                  <a:pt x="49483" y="462869"/>
                  <a:pt x="99224" y="447259"/>
                </a:cubicBezTo>
                <a:cubicBezTo>
                  <a:pt x="148965" y="431649"/>
                  <a:pt x="303482" y="411011"/>
                  <a:pt x="299249" y="412334"/>
                </a:cubicBezTo>
                <a:cubicBezTo>
                  <a:pt x="295016" y="413657"/>
                  <a:pt x="88376" y="466839"/>
                  <a:pt x="73824" y="455197"/>
                </a:cubicBezTo>
                <a:cubicBezTo>
                  <a:pt x="59272" y="443555"/>
                  <a:pt x="190770" y="372382"/>
                  <a:pt x="211937" y="342484"/>
                </a:cubicBezTo>
                <a:cubicBezTo>
                  <a:pt x="233104" y="312586"/>
                  <a:pt x="205322" y="308882"/>
                  <a:pt x="200824" y="275809"/>
                </a:cubicBezTo>
                <a:cubicBezTo>
                  <a:pt x="196326" y="242736"/>
                  <a:pt x="171191" y="187174"/>
                  <a:pt x="184949" y="144047"/>
                </a:cubicBezTo>
                <a:cubicBezTo>
                  <a:pt x="198707" y="100920"/>
                  <a:pt x="280464" y="11491"/>
                  <a:pt x="283374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4C5F283D-E36F-4092-B086-E15ECC4B6BF7}"/>
              </a:ext>
            </a:extLst>
          </p:cNvPr>
          <p:cNvSpPr/>
          <p:nvPr/>
        </p:nvSpPr>
        <p:spPr>
          <a:xfrm>
            <a:off x="4032202" y="4093248"/>
            <a:ext cx="300379" cy="151892"/>
          </a:xfrm>
          <a:custGeom>
            <a:avLst/>
            <a:gdLst>
              <a:gd name="connsiteX0" fmla="*/ 19098 w 300379"/>
              <a:gd name="connsiteY0" fmla="*/ 915 h 151892"/>
              <a:gd name="connsiteX1" fmla="*/ 48 w 300379"/>
              <a:gd name="connsiteY1" fmla="*/ 70765 h 151892"/>
              <a:gd name="connsiteX2" fmla="*/ 15923 w 300379"/>
              <a:gd name="connsiteY2" fmla="*/ 115215 h 151892"/>
              <a:gd name="connsiteX3" fmla="*/ 76248 w 300379"/>
              <a:gd name="connsiteY3" fmla="*/ 126327 h 151892"/>
              <a:gd name="connsiteX4" fmla="*/ 219123 w 300379"/>
              <a:gd name="connsiteY4" fmla="*/ 72352 h 151892"/>
              <a:gd name="connsiteX5" fmla="*/ 300086 w 300379"/>
              <a:gd name="connsiteY5" fmla="*/ 13615 h 151892"/>
              <a:gd name="connsiteX6" fmla="*/ 192136 w 300379"/>
              <a:gd name="connsiteY6" fmla="*/ 89815 h 151892"/>
              <a:gd name="connsiteX7" fmla="*/ 34973 w 300379"/>
              <a:gd name="connsiteY7" fmla="*/ 150140 h 151892"/>
              <a:gd name="connsiteX8" fmla="*/ 12748 w 300379"/>
              <a:gd name="connsiteY8" fmla="*/ 124740 h 151892"/>
              <a:gd name="connsiteX9" fmla="*/ 19098 w 300379"/>
              <a:gd name="connsiteY9" fmla="*/ 915 h 15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379" h="151892">
                <a:moveTo>
                  <a:pt x="19098" y="915"/>
                </a:moveTo>
                <a:cubicBezTo>
                  <a:pt x="16981" y="-8081"/>
                  <a:pt x="577" y="51715"/>
                  <a:pt x="48" y="70765"/>
                </a:cubicBezTo>
                <a:cubicBezTo>
                  <a:pt x="-481" y="89815"/>
                  <a:pt x="3223" y="105955"/>
                  <a:pt x="15923" y="115215"/>
                </a:cubicBezTo>
                <a:cubicBezTo>
                  <a:pt x="28623" y="124475"/>
                  <a:pt x="42382" y="133471"/>
                  <a:pt x="76248" y="126327"/>
                </a:cubicBezTo>
                <a:cubicBezTo>
                  <a:pt x="110114" y="119183"/>
                  <a:pt x="181817" y="91137"/>
                  <a:pt x="219123" y="72352"/>
                </a:cubicBezTo>
                <a:cubicBezTo>
                  <a:pt x="256429" y="53567"/>
                  <a:pt x="304584" y="10705"/>
                  <a:pt x="300086" y="13615"/>
                </a:cubicBezTo>
                <a:cubicBezTo>
                  <a:pt x="295588" y="16526"/>
                  <a:pt x="236321" y="67061"/>
                  <a:pt x="192136" y="89815"/>
                </a:cubicBezTo>
                <a:cubicBezTo>
                  <a:pt x="147951" y="112569"/>
                  <a:pt x="64871" y="144319"/>
                  <a:pt x="34973" y="150140"/>
                </a:cubicBezTo>
                <a:cubicBezTo>
                  <a:pt x="5075" y="155961"/>
                  <a:pt x="14865" y="147230"/>
                  <a:pt x="12748" y="124740"/>
                </a:cubicBezTo>
                <a:cubicBezTo>
                  <a:pt x="10631" y="102250"/>
                  <a:pt x="21215" y="9911"/>
                  <a:pt x="19098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F9371558-22FB-46C2-93D8-9CE19F5D1DDF}"/>
              </a:ext>
            </a:extLst>
          </p:cNvPr>
          <p:cNvSpPr/>
          <p:nvPr/>
        </p:nvSpPr>
        <p:spPr>
          <a:xfrm>
            <a:off x="4194343" y="3543673"/>
            <a:ext cx="90769" cy="428236"/>
          </a:xfrm>
          <a:custGeom>
            <a:avLst/>
            <a:gdLst>
              <a:gd name="connsiteX0" fmla="*/ 31582 w 90769"/>
              <a:gd name="connsiteY0" fmla="*/ 1215 h 428236"/>
              <a:gd name="connsiteX1" fmla="*/ 77620 w 90769"/>
              <a:gd name="connsiteY1" fmla="*/ 136152 h 428236"/>
              <a:gd name="connsiteX2" fmla="*/ 3007 w 90769"/>
              <a:gd name="connsiteY2" fmla="*/ 415552 h 428236"/>
              <a:gd name="connsiteX3" fmla="*/ 22057 w 90769"/>
              <a:gd name="connsiteY3" fmla="*/ 363165 h 428236"/>
              <a:gd name="connsiteX4" fmla="*/ 90320 w 90769"/>
              <a:gd name="connsiteY4" fmla="*/ 207590 h 428236"/>
              <a:gd name="connsiteX5" fmla="*/ 31582 w 90769"/>
              <a:gd name="connsiteY5" fmla="*/ 1215 h 42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69" h="428236">
                <a:moveTo>
                  <a:pt x="31582" y="1215"/>
                </a:moveTo>
                <a:cubicBezTo>
                  <a:pt x="29465" y="-10691"/>
                  <a:pt x="82382" y="67096"/>
                  <a:pt x="77620" y="136152"/>
                </a:cubicBezTo>
                <a:cubicBezTo>
                  <a:pt x="72858" y="205208"/>
                  <a:pt x="12267" y="377717"/>
                  <a:pt x="3007" y="415552"/>
                </a:cubicBezTo>
                <a:cubicBezTo>
                  <a:pt x="-6253" y="453387"/>
                  <a:pt x="7505" y="397825"/>
                  <a:pt x="22057" y="363165"/>
                </a:cubicBezTo>
                <a:cubicBezTo>
                  <a:pt x="36609" y="328505"/>
                  <a:pt x="83970" y="263152"/>
                  <a:pt x="90320" y="207590"/>
                </a:cubicBezTo>
                <a:cubicBezTo>
                  <a:pt x="96670" y="152028"/>
                  <a:pt x="33699" y="13121"/>
                  <a:pt x="31582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2D114228-1716-46BD-B800-B54E2B02C6D7}"/>
              </a:ext>
            </a:extLst>
          </p:cNvPr>
          <p:cNvSpPr/>
          <p:nvPr/>
        </p:nvSpPr>
        <p:spPr>
          <a:xfrm>
            <a:off x="5013854" y="3936960"/>
            <a:ext cx="88744" cy="425229"/>
          </a:xfrm>
          <a:custGeom>
            <a:avLst/>
            <a:gdLst>
              <a:gd name="connsiteX0" fmla="*/ 51859 w 88744"/>
              <a:gd name="connsiteY0" fmla="*/ 40 h 425229"/>
              <a:gd name="connsiteX1" fmla="*/ 67734 w 88744"/>
              <a:gd name="connsiteY1" fmla="*/ 220703 h 425229"/>
              <a:gd name="connsiteX2" fmla="*/ 2646 w 88744"/>
              <a:gd name="connsiteY2" fmla="*/ 415965 h 425229"/>
              <a:gd name="connsiteX3" fmla="*/ 20109 w 88744"/>
              <a:gd name="connsiteY3" fmla="*/ 377865 h 425229"/>
              <a:gd name="connsiteX4" fmla="*/ 88371 w 88744"/>
              <a:gd name="connsiteY4" fmla="*/ 238165 h 425229"/>
              <a:gd name="connsiteX5" fmla="*/ 51859 w 88744"/>
              <a:gd name="connsiteY5" fmla="*/ 40 h 42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44" h="425229">
                <a:moveTo>
                  <a:pt x="51859" y="40"/>
                </a:moveTo>
                <a:cubicBezTo>
                  <a:pt x="48420" y="-2870"/>
                  <a:pt x="75936" y="151382"/>
                  <a:pt x="67734" y="220703"/>
                </a:cubicBezTo>
                <a:cubicBezTo>
                  <a:pt x="59532" y="290024"/>
                  <a:pt x="10583" y="389771"/>
                  <a:pt x="2646" y="415965"/>
                </a:cubicBezTo>
                <a:cubicBezTo>
                  <a:pt x="-5291" y="442159"/>
                  <a:pt x="5821" y="407498"/>
                  <a:pt x="20109" y="377865"/>
                </a:cubicBezTo>
                <a:cubicBezTo>
                  <a:pt x="34397" y="348232"/>
                  <a:pt x="83873" y="302459"/>
                  <a:pt x="88371" y="238165"/>
                </a:cubicBezTo>
                <a:cubicBezTo>
                  <a:pt x="92869" y="173871"/>
                  <a:pt x="55298" y="2950"/>
                  <a:pt x="5185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0011B09-BE9C-4BB2-857A-D28E784C23C0}"/>
              </a:ext>
            </a:extLst>
          </p:cNvPr>
          <p:cNvSpPr/>
          <p:nvPr/>
        </p:nvSpPr>
        <p:spPr>
          <a:xfrm>
            <a:off x="3698871" y="3963815"/>
            <a:ext cx="590554" cy="78683"/>
          </a:xfrm>
          <a:custGeom>
            <a:avLst/>
            <a:gdLst>
              <a:gd name="connsiteX0" fmla="*/ 6354 w 590554"/>
              <a:gd name="connsiteY0" fmla="*/ 77960 h 78683"/>
              <a:gd name="connsiteX1" fmla="*/ 169867 w 590554"/>
              <a:gd name="connsiteY1" fmla="*/ 47798 h 78683"/>
              <a:gd name="connsiteX2" fmla="*/ 496892 w 590554"/>
              <a:gd name="connsiteY2" fmla="*/ 16048 h 78683"/>
              <a:gd name="connsiteX3" fmla="*/ 590554 w 590554"/>
              <a:gd name="connsiteY3" fmla="*/ 173 h 78683"/>
              <a:gd name="connsiteX4" fmla="*/ 496892 w 590554"/>
              <a:gd name="connsiteY4" fmla="*/ 8110 h 78683"/>
              <a:gd name="connsiteX5" fmla="*/ 379417 w 590554"/>
              <a:gd name="connsiteY5" fmla="*/ 16048 h 78683"/>
              <a:gd name="connsiteX6" fmla="*/ 6354 w 590554"/>
              <a:gd name="connsiteY6" fmla="*/ 77960 h 7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4" h="78683">
                <a:moveTo>
                  <a:pt x="6354" y="77960"/>
                </a:moveTo>
                <a:cubicBezTo>
                  <a:pt x="-28571" y="83252"/>
                  <a:pt x="88111" y="58117"/>
                  <a:pt x="169867" y="47798"/>
                </a:cubicBezTo>
                <a:cubicBezTo>
                  <a:pt x="251623" y="37479"/>
                  <a:pt x="426778" y="23985"/>
                  <a:pt x="496892" y="16048"/>
                </a:cubicBezTo>
                <a:cubicBezTo>
                  <a:pt x="567006" y="8111"/>
                  <a:pt x="590554" y="1496"/>
                  <a:pt x="590554" y="173"/>
                </a:cubicBezTo>
                <a:cubicBezTo>
                  <a:pt x="590554" y="-1150"/>
                  <a:pt x="532081" y="5464"/>
                  <a:pt x="496892" y="8110"/>
                </a:cubicBezTo>
                <a:cubicBezTo>
                  <a:pt x="461703" y="10756"/>
                  <a:pt x="454294" y="5729"/>
                  <a:pt x="379417" y="16048"/>
                </a:cubicBezTo>
                <a:cubicBezTo>
                  <a:pt x="304540" y="26367"/>
                  <a:pt x="41279" y="72668"/>
                  <a:pt x="6354" y="77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E6188DE-4567-42EF-B50F-FAAED71F40D8}"/>
              </a:ext>
            </a:extLst>
          </p:cNvPr>
          <p:cNvSpPr/>
          <p:nvPr/>
        </p:nvSpPr>
        <p:spPr>
          <a:xfrm>
            <a:off x="4308313" y="3982614"/>
            <a:ext cx="575256" cy="262823"/>
          </a:xfrm>
          <a:custGeom>
            <a:avLst/>
            <a:gdLst>
              <a:gd name="connsiteX0" fmla="*/ 162 w 575256"/>
              <a:gd name="connsiteY0" fmla="*/ 424 h 262823"/>
              <a:gd name="connsiteX1" fmla="*/ 179550 w 575256"/>
              <a:gd name="connsiteY1" fmla="*/ 32174 h 262823"/>
              <a:gd name="connsiteX2" fmla="*/ 279562 w 575256"/>
              <a:gd name="connsiteY2" fmla="*/ 65511 h 262823"/>
              <a:gd name="connsiteX3" fmla="*/ 411325 w 575256"/>
              <a:gd name="connsiteY3" fmla="*/ 102024 h 262823"/>
              <a:gd name="connsiteX4" fmla="*/ 493875 w 575256"/>
              <a:gd name="connsiteY4" fmla="*/ 152824 h 262823"/>
              <a:gd name="connsiteX5" fmla="*/ 574837 w 575256"/>
              <a:gd name="connsiteY5" fmla="*/ 262361 h 262823"/>
              <a:gd name="connsiteX6" fmla="*/ 520862 w 575256"/>
              <a:gd name="connsiteY6" fmla="*/ 189336 h 262823"/>
              <a:gd name="connsiteX7" fmla="*/ 419262 w 575256"/>
              <a:gd name="connsiteY7" fmla="*/ 121074 h 262823"/>
              <a:gd name="connsiteX8" fmla="*/ 212887 w 575256"/>
              <a:gd name="connsiteY8" fmla="*/ 55986 h 262823"/>
              <a:gd name="connsiteX9" fmla="*/ 162 w 575256"/>
              <a:gd name="connsiteY9" fmla="*/ 424 h 26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256" h="262823">
                <a:moveTo>
                  <a:pt x="162" y="424"/>
                </a:moveTo>
                <a:cubicBezTo>
                  <a:pt x="-5394" y="-3545"/>
                  <a:pt x="132983" y="21326"/>
                  <a:pt x="179550" y="32174"/>
                </a:cubicBezTo>
                <a:cubicBezTo>
                  <a:pt x="226117" y="43022"/>
                  <a:pt x="240933" y="53869"/>
                  <a:pt x="279562" y="65511"/>
                </a:cubicBezTo>
                <a:cubicBezTo>
                  <a:pt x="318191" y="77153"/>
                  <a:pt x="375606" y="87472"/>
                  <a:pt x="411325" y="102024"/>
                </a:cubicBezTo>
                <a:cubicBezTo>
                  <a:pt x="447044" y="116576"/>
                  <a:pt x="466623" y="126101"/>
                  <a:pt x="493875" y="152824"/>
                </a:cubicBezTo>
                <a:cubicBezTo>
                  <a:pt x="521127" y="179547"/>
                  <a:pt x="570339" y="256276"/>
                  <a:pt x="574837" y="262361"/>
                </a:cubicBezTo>
                <a:cubicBezTo>
                  <a:pt x="579335" y="268446"/>
                  <a:pt x="546791" y="212884"/>
                  <a:pt x="520862" y="189336"/>
                </a:cubicBezTo>
                <a:cubicBezTo>
                  <a:pt x="494933" y="165788"/>
                  <a:pt x="470591" y="143299"/>
                  <a:pt x="419262" y="121074"/>
                </a:cubicBezTo>
                <a:cubicBezTo>
                  <a:pt x="367933" y="98849"/>
                  <a:pt x="278239" y="74507"/>
                  <a:pt x="212887" y="55986"/>
                </a:cubicBezTo>
                <a:cubicBezTo>
                  <a:pt x="147535" y="37465"/>
                  <a:pt x="5718" y="4393"/>
                  <a:pt x="162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8B40ADC0-E526-4869-A644-B944A98D5A97}"/>
              </a:ext>
            </a:extLst>
          </p:cNvPr>
          <p:cNvSpPr/>
          <p:nvPr/>
        </p:nvSpPr>
        <p:spPr>
          <a:xfrm>
            <a:off x="4890856" y="4249659"/>
            <a:ext cx="315825" cy="300225"/>
          </a:xfrm>
          <a:custGeom>
            <a:avLst/>
            <a:gdLst>
              <a:gd name="connsiteX0" fmla="*/ 232 w 315825"/>
              <a:gd name="connsiteY0" fmla="*/ 79 h 300225"/>
              <a:gd name="connsiteX1" fmla="*/ 128819 w 315825"/>
              <a:gd name="connsiteY1" fmla="*/ 154066 h 300225"/>
              <a:gd name="connsiteX2" fmla="*/ 308207 w 315825"/>
              <a:gd name="connsiteY2" fmla="*/ 293766 h 300225"/>
              <a:gd name="connsiteX3" fmla="*/ 270107 w 315825"/>
              <a:gd name="connsiteY3" fmla="*/ 268366 h 300225"/>
              <a:gd name="connsiteX4" fmla="*/ 155807 w 315825"/>
              <a:gd name="connsiteY4" fmla="*/ 192166 h 300225"/>
              <a:gd name="connsiteX5" fmla="*/ 98657 w 315825"/>
              <a:gd name="connsiteY5" fmla="*/ 133429 h 300225"/>
              <a:gd name="connsiteX6" fmla="*/ 232 w 315825"/>
              <a:gd name="connsiteY6" fmla="*/ 79 h 3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25" h="300225">
                <a:moveTo>
                  <a:pt x="232" y="79"/>
                </a:moveTo>
                <a:cubicBezTo>
                  <a:pt x="5259" y="3518"/>
                  <a:pt x="77490" y="105118"/>
                  <a:pt x="128819" y="154066"/>
                </a:cubicBezTo>
                <a:cubicBezTo>
                  <a:pt x="180148" y="203014"/>
                  <a:pt x="284659" y="274716"/>
                  <a:pt x="308207" y="293766"/>
                </a:cubicBezTo>
                <a:cubicBezTo>
                  <a:pt x="331755" y="312816"/>
                  <a:pt x="295507" y="285299"/>
                  <a:pt x="270107" y="268366"/>
                </a:cubicBezTo>
                <a:cubicBezTo>
                  <a:pt x="244707" y="251433"/>
                  <a:pt x="184382" y="214656"/>
                  <a:pt x="155807" y="192166"/>
                </a:cubicBezTo>
                <a:cubicBezTo>
                  <a:pt x="127232" y="169677"/>
                  <a:pt x="124322" y="160946"/>
                  <a:pt x="98657" y="133429"/>
                </a:cubicBezTo>
                <a:cubicBezTo>
                  <a:pt x="72992" y="105912"/>
                  <a:pt x="-4795" y="-3360"/>
                  <a:pt x="23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01E1A07D-588C-49BA-AC4F-275BD1660991}"/>
              </a:ext>
            </a:extLst>
          </p:cNvPr>
          <p:cNvSpPr/>
          <p:nvPr/>
        </p:nvSpPr>
        <p:spPr>
          <a:xfrm>
            <a:off x="4848272" y="4216694"/>
            <a:ext cx="357872" cy="315749"/>
          </a:xfrm>
          <a:custGeom>
            <a:avLst/>
            <a:gdLst>
              <a:gd name="connsiteX0" fmla="*/ 1541 w 357872"/>
              <a:gd name="connsiteY0" fmla="*/ 1294 h 315749"/>
              <a:gd name="connsiteX1" fmla="*/ 115841 w 357872"/>
              <a:gd name="connsiteY1" fmla="*/ 91781 h 315749"/>
              <a:gd name="connsiteX2" fmla="*/ 199978 w 357872"/>
              <a:gd name="connsiteY2" fmla="*/ 194969 h 315749"/>
              <a:gd name="connsiteX3" fmla="*/ 355553 w 357872"/>
              <a:gd name="connsiteY3" fmla="*/ 314031 h 315749"/>
              <a:gd name="connsiteX4" fmla="*/ 287291 w 357872"/>
              <a:gd name="connsiteY4" fmla="*/ 258469 h 315749"/>
              <a:gd name="connsiteX5" fmla="*/ 204741 w 357872"/>
              <a:gd name="connsiteY5" fmla="*/ 161631 h 315749"/>
              <a:gd name="connsiteX6" fmla="*/ 1541 w 357872"/>
              <a:gd name="connsiteY6" fmla="*/ 1294 h 31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872" h="315749">
                <a:moveTo>
                  <a:pt x="1541" y="1294"/>
                </a:moveTo>
                <a:cubicBezTo>
                  <a:pt x="-13275" y="-10348"/>
                  <a:pt x="82768" y="59502"/>
                  <a:pt x="115841" y="91781"/>
                </a:cubicBezTo>
                <a:cubicBezTo>
                  <a:pt x="148914" y="124060"/>
                  <a:pt x="160026" y="157927"/>
                  <a:pt x="199978" y="194969"/>
                </a:cubicBezTo>
                <a:cubicBezTo>
                  <a:pt x="239930" y="232011"/>
                  <a:pt x="341001" y="303448"/>
                  <a:pt x="355553" y="314031"/>
                </a:cubicBezTo>
                <a:cubicBezTo>
                  <a:pt x="370105" y="324614"/>
                  <a:pt x="312426" y="283869"/>
                  <a:pt x="287291" y="258469"/>
                </a:cubicBezTo>
                <a:cubicBezTo>
                  <a:pt x="262156" y="233069"/>
                  <a:pt x="247868" y="200260"/>
                  <a:pt x="204741" y="161631"/>
                </a:cubicBezTo>
                <a:cubicBezTo>
                  <a:pt x="161614" y="123002"/>
                  <a:pt x="16357" y="12936"/>
                  <a:pt x="1541" y="1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4C816C70-F060-464C-96D5-FDFBE228C34D}"/>
              </a:ext>
            </a:extLst>
          </p:cNvPr>
          <p:cNvSpPr/>
          <p:nvPr/>
        </p:nvSpPr>
        <p:spPr>
          <a:xfrm>
            <a:off x="5082886" y="3943094"/>
            <a:ext cx="153730" cy="715487"/>
          </a:xfrm>
          <a:custGeom>
            <a:avLst/>
            <a:gdLst>
              <a:gd name="connsiteX0" fmla="*/ 1877 w 153730"/>
              <a:gd name="connsiteY0" fmla="*/ 6606 h 715487"/>
              <a:gd name="connsiteX1" fmla="*/ 55852 w 153730"/>
              <a:gd name="connsiteY1" fmla="*/ 225681 h 715487"/>
              <a:gd name="connsiteX2" fmla="*/ 135227 w 153730"/>
              <a:gd name="connsiteY2" fmla="*/ 519369 h 715487"/>
              <a:gd name="connsiteX3" fmla="*/ 146339 w 153730"/>
              <a:gd name="connsiteY3" fmla="*/ 711456 h 715487"/>
              <a:gd name="connsiteX4" fmla="*/ 152689 w 153730"/>
              <a:gd name="connsiteY4" fmla="*/ 636844 h 715487"/>
              <a:gd name="connsiteX5" fmla="*/ 124114 w 153730"/>
              <a:gd name="connsiteY5" fmla="*/ 482856 h 715487"/>
              <a:gd name="connsiteX6" fmla="*/ 1877 w 153730"/>
              <a:gd name="connsiteY6" fmla="*/ 6606 h 7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730" h="715487">
                <a:moveTo>
                  <a:pt x="1877" y="6606"/>
                </a:moveTo>
                <a:cubicBezTo>
                  <a:pt x="-9500" y="-36256"/>
                  <a:pt x="33627" y="140221"/>
                  <a:pt x="55852" y="225681"/>
                </a:cubicBezTo>
                <a:cubicBezTo>
                  <a:pt x="78077" y="311141"/>
                  <a:pt x="120146" y="438407"/>
                  <a:pt x="135227" y="519369"/>
                </a:cubicBezTo>
                <a:cubicBezTo>
                  <a:pt x="150308" y="600331"/>
                  <a:pt x="143429" y="691877"/>
                  <a:pt x="146339" y="711456"/>
                </a:cubicBezTo>
                <a:cubicBezTo>
                  <a:pt x="149249" y="731035"/>
                  <a:pt x="156393" y="674944"/>
                  <a:pt x="152689" y="636844"/>
                </a:cubicBezTo>
                <a:cubicBezTo>
                  <a:pt x="148985" y="598744"/>
                  <a:pt x="151895" y="582604"/>
                  <a:pt x="124114" y="482856"/>
                </a:cubicBezTo>
                <a:cubicBezTo>
                  <a:pt x="96333" y="383108"/>
                  <a:pt x="13254" y="49468"/>
                  <a:pt x="1877" y="6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2290D5CB-3061-4AC9-9F0A-A4318CFA401B}"/>
              </a:ext>
            </a:extLst>
          </p:cNvPr>
          <p:cNvSpPr/>
          <p:nvPr/>
        </p:nvSpPr>
        <p:spPr>
          <a:xfrm>
            <a:off x="5080000" y="3928723"/>
            <a:ext cx="150911" cy="718779"/>
          </a:xfrm>
          <a:custGeom>
            <a:avLst/>
            <a:gdLst>
              <a:gd name="connsiteX0" fmla="*/ 0 w 150911"/>
              <a:gd name="connsiteY0" fmla="*/ 340 h 718779"/>
              <a:gd name="connsiteX1" fmla="*/ 112713 w 150911"/>
              <a:gd name="connsiteY1" fmla="*/ 424202 h 718779"/>
              <a:gd name="connsiteX2" fmla="*/ 149225 w 150911"/>
              <a:gd name="connsiteY2" fmla="*/ 628990 h 718779"/>
              <a:gd name="connsiteX3" fmla="*/ 144463 w 150911"/>
              <a:gd name="connsiteY3" fmla="*/ 717890 h 718779"/>
              <a:gd name="connsiteX4" fmla="*/ 141288 w 150911"/>
              <a:gd name="connsiteY4" fmla="*/ 663915 h 718779"/>
              <a:gd name="connsiteX5" fmla="*/ 111125 w 150911"/>
              <a:gd name="connsiteY5" fmla="*/ 498815 h 718779"/>
              <a:gd name="connsiteX6" fmla="*/ 0 w 150911"/>
              <a:gd name="connsiteY6" fmla="*/ 340 h 71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11" h="718779">
                <a:moveTo>
                  <a:pt x="0" y="340"/>
                </a:moveTo>
                <a:cubicBezTo>
                  <a:pt x="265" y="-12095"/>
                  <a:pt x="87842" y="319427"/>
                  <a:pt x="112713" y="424202"/>
                </a:cubicBezTo>
                <a:cubicBezTo>
                  <a:pt x="137584" y="528977"/>
                  <a:pt x="143933" y="580042"/>
                  <a:pt x="149225" y="628990"/>
                </a:cubicBezTo>
                <a:cubicBezTo>
                  <a:pt x="154517" y="677938"/>
                  <a:pt x="145786" y="712069"/>
                  <a:pt x="144463" y="717890"/>
                </a:cubicBezTo>
                <a:cubicBezTo>
                  <a:pt x="143140" y="723711"/>
                  <a:pt x="146844" y="700427"/>
                  <a:pt x="141288" y="663915"/>
                </a:cubicBezTo>
                <a:cubicBezTo>
                  <a:pt x="135732" y="627403"/>
                  <a:pt x="136260" y="605707"/>
                  <a:pt x="111125" y="498815"/>
                </a:cubicBezTo>
                <a:cubicBezTo>
                  <a:pt x="85990" y="391923"/>
                  <a:pt x="-265" y="12775"/>
                  <a:pt x="0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9980B31C-5DE5-4296-BCFD-801C61EED971}"/>
              </a:ext>
            </a:extLst>
          </p:cNvPr>
          <p:cNvSpPr/>
          <p:nvPr/>
        </p:nvSpPr>
        <p:spPr>
          <a:xfrm>
            <a:off x="5190505" y="4211001"/>
            <a:ext cx="309478" cy="737630"/>
          </a:xfrm>
          <a:custGeom>
            <a:avLst/>
            <a:gdLst>
              <a:gd name="connsiteX0" fmla="*/ 620 w 309478"/>
              <a:gd name="connsiteY0" fmla="*/ 637 h 737630"/>
              <a:gd name="connsiteX1" fmla="*/ 194295 w 309478"/>
              <a:gd name="connsiteY1" fmla="*/ 445137 h 737630"/>
              <a:gd name="connsiteX2" fmla="*/ 302245 w 309478"/>
              <a:gd name="connsiteY2" fmla="*/ 722949 h 737630"/>
              <a:gd name="connsiteX3" fmla="*/ 284783 w 309478"/>
              <a:gd name="connsiteY3" fmla="*/ 670562 h 737630"/>
              <a:gd name="connsiteX4" fmla="*/ 165720 w 309478"/>
              <a:gd name="connsiteY4" fmla="*/ 427674 h 737630"/>
              <a:gd name="connsiteX5" fmla="*/ 133970 w 309478"/>
              <a:gd name="connsiteY5" fmla="*/ 348299 h 737630"/>
              <a:gd name="connsiteX6" fmla="*/ 620 w 309478"/>
              <a:gd name="connsiteY6" fmla="*/ 637 h 73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8" h="737630">
                <a:moveTo>
                  <a:pt x="620" y="637"/>
                </a:moveTo>
                <a:cubicBezTo>
                  <a:pt x="10674" y="16777"/>
                  <a:pt x="144024" y="324752"/>
                  <a:pt x="194295" y="445137"/>
                </a:cubicBezTo>
                <a:cubicBezTo>
                  <a:pt x="244566" y="565522"/>
                  <a:pt x="287164" y="685378"/>
                  <a:pt x="302245" y="722949"/>
                </a:cubicBezTo>
                <a:cubicBezTo>
                  <a:pt x="317326" y="760520"/>
                  <a:pt x="307537" y="719775"/>
                  <a:pt x="284783" y="670562"/>
                </a:cubicBezTo>
                <a:cubicBezTo>
                  <a:pt x="262029" y="621350"/>
                  <a:pt x="190856" y="481385"/>
                  <a:pt x="165720" y="427674"/>
                </a:cubicBezTo>
                <a:cubicBezTo>
                  <a:pt x="140585" y="373964"/>
                  <a:pt x="162280" y="417091"/>
                  <a:pt x="133970" y="348299"/>
                </a:cubicBezTo>
                <a:cubicBezTo>
                  <a:pt x="105660" y="279507"/>
                  <a:pt x="-9434" y="-15503"/>
                  <a:pt x="620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6799362-146A-4373-A2F7-FBCD9125D877}"/>
              </a:ext>
            </a:extLst>
          </p:cNvPr>
          <p:cNvSpPr/>
          <p:nvPr/>
        </p:nvSpPr>
        <p:spPr>
          <a:xfrm>
            <a:off x="5114447" y="3985972"/>
            <a:ext cx="467677" cy="872287"/>
          </a:xfrm>
          <a:custGeom>
            <a:avLst/>
            <a:gdLst>
              <a:gd name="connsiteX0" fmla="*/ 478 w 467677"/>
              <a:gd name="connsiteY0" fmla="*/ 241 h 872287"/>
              <a:gd name="connsiteX1" fmla="*/ 311628 w 467677"/>
              <a:gd name="connsiteY1" fmla="*/ 578091 h 872287"/>
              <a:gd name="connsiteX2" fmla="*/ 459266 w 467677"/>
              <a:gd name="connsiteY2" fmla="*/ 860666 h 872287"/>
              <a:gd name="connsiteX3" fmla="*/ 427516 w 467677"/>
              <a:gd name="connsiteY3" fmla="*/ 787641 h 872287"/>
              <a:gd name="connsiteX4" fmla="*/ 244953 w 467677"/>
              <a:gd name="connsiteY4" fmla="*/ 509828 h 872287"/>
              <a:gd name="connsiteX5" fmla="*/ 478 w 467677"/>
              <a:gd name="connsiteY5" fmla="*/ 241 h 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677" h="872287">
                <a:moveTo>
                  <a:pt x="478" y="241"/>
                </a:moveTo>
                <a:cubicBezTo>
                  <a:pt x="11591" y="11618"/>
                  <a:pt x="235163" y="434687"/>
                  <a:pt x="311628" y="578091"/>
                </a:cubicBezTo>
                <a:cubicBezTo>
                  <a:pt x="388093" y="721495"/>
                  <a:pt x="439951" y="825741"/>
                  <a:pt x="459266" y="860666"/>
                </a:cubicBezTo>
                <a:cubicBezTo>
                  <a:pt x="478581" y="895591"/>
                  <a:pt x="463235" y="846114"/>
                  <a:pt x="427516" y="787641"/>
                </a:cubicBezTo>
                <a:cubicBezTo>
                  <a:pt x="391797" y="729168"/>
                  <a:pt x="315068" y="637093"/>
                  <a:pt x="244953" y="509828"/>
                </a:cubicBezTo>
                <a:cubicBezTo>
                  <a:pt x="174838" y="382563"/>
                  <a:pt x="-10635" y="-11136"/>
                  <a:pt x="478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8856E1F0-F53F-4953-8CDA-C4E09FEA3C06}"/>
              </a:ext>
            </a:extLst>
          </p:cNvPr>
          <p:cNvSpPr/>
          <p:nvPr/>
        </p:nvSpPr>
        <p:spPr>
          <a:xfrm>
            <a:off x="5197354" y="4148136"/>
            <a:ext cx="213421" cy="217482"/>
          </a:xfrm>
          <a:custGeom>
            <a:avLst/>
            <a:gdLst>
              <a:gd name="connsiteX0" fmla="*/ 121 w 213421"/>
              <a:gd name="connsiteY0" fmla="*/ 2 h 217482"/>
              <a:gd name="connsiteX1" fmla="*/ 125534 w 213421"/>
              <a:gd name="connsiteY1" fmla="*/ 111127 h 217482"/>
              <a:gd name="connsiteX2" fmla="*/ 209671 w 213421"/>
              <a:gd name="connsiteY2" fmla="*/ 214314 h 217482"/>
              <a:gd name="connsiteX3" fmla="*/ 193796 w 213421"/>
              <a:gd name="connsiteY3" fmla="*/ 184152 h 217482"/>
              <a:gd name="connsiteX4" fmla="*/ 149346 w 213421"/>
              <a:gd name="connsiteY4" fmla="*/ 114302 h 217482"/>
              <a:gd name="connsiteX5" fmla="*/ 121 w 213421"/>
              <a:gd name="connsiteY5" fmla="*/ 2 h 21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21" h="217482">
                <a:moveTo>
                  <a:pt x="121" y="2"/>
                </a:moveTo>
                <a:cubicBezTo>
                  <a:pt x="-3848" y="-527"/>
                  <a:pt x="90609" y="75408"/>
                  <a:pt x="125534" y="111127"/>
                </a:cubicBezTo>
                <a:cubicBezTo>
                  <a:pt x="160459" y="146846"/>
                  <a:pt x="198294" y="202143"/>
                  <a:pt x="209671" y="214314"/>
                </a:cubicBezTo>
                <a:cubicBezTo>
                  <a:pt x="221048" y="226485"/>
                  <a:pt x="203850" y="200821"/>
                  <a:pt x="193796" y="184152"/>
                </a:cubicBezTo>
                <a:cubicBezTo>
                  <a:pt x="183742" y="167483"/>
                  <a:pt x="178715" y="140760"/>
                  <a:pt x="149346" y="114302"/>
                </a:cubicBezTo>
                <a:cubicBezTo>
                  <a:pt x="119977" y="87844"/>
                  <a:pt x="4090" y="531"/>
                  <a:pt x="12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1FEB1DBB-E874-4A87-B95B-5EBD345C811A}"/>
              </a:ext>
            </a:extLst>
          </p:cNvPr>
          <p:cNvSpPr/>
          <p:nvPr/>
        </p:nvSpPr>
        <p:spPr>
          <a:xfrm>
            <a:off x="5109673" y="3965302"/>
            <a:ext cx="406759" cy="518695"/>
          </a:xfrm>
          <a:custGeom>
            <a:avLst/>
            <a:gdLst>
              <a:gd name="connsiteX0" fmla="*/ 490 w 406759"/>
              <a:gd name="connsiteY0" fmla="*/ 273 h 518695"/>
              <a:gd name="connsiteX1" fmla="*/ 246552 w 406759"/>
              <a:gd name="connsiteY1" fmla="*/ 279673 h 518695"/>
              <a:gd name="connsiteX2" fmla="*/ 398952 w 406759"/>
              <a:gd name="connsiteY2" fmla="*/ 509861 h 518695"/>
              <a:gd name="connsiteX3" fmla="*/ 364027 w 406759"/>
              <a:gd name="connsiteY3" fmla="*/ 447948 h 518695"/>
              <a:gd name="connsiteX4" fmla="*/ 187815 w 406759"/>
              <a:gd name="connsiteY4" fmla="*/ 232048 h 518695"/>
              <a:gd name="connsiteX5" fmla="*/ 490 w 406759"/>
              <a:gd name="connsiteY5" fmla="*/ 273 h 51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59" h="518695">
                <a:moveTo>
                  <a:pt x="490" y="273"/>
                </a:moveTo>
                <a:cubicBezTo>
                  <a:pt x="10279" y="8210"/>
                  <a:pt x="180142" y="194742"/>
                  <a:pt x="246552" y="279673"/>
                </a:cubicBezTo>
                <a:cubicBezTo>
                  <a:pt x="312962" y="364604"/>
                  <a:pt x="379373" y="481815"/>
                  <a:pt x="398952" y="509861"/>
                </a:cubicBezTo>
                <a:cubicBezTo>
                  <a:pt x="418531" y="537907"/>
                  <a:pt x="399216" y="494250"/>
                  <a:pt x="364027" y="447948"/>
                </a:cubicBezTo>
                <a:cubicBezTo>
                  <a:pt x="328838" y="401646"/>
                  <a:pt x="245494" y="304808"/>
                  <a:pt x="187815" y="232048"/>
                </a:cubicBezTo>
                <a:cubicBezTo>
                  <a:pt x="130136" y="159288"/>
                  <a:pt x="-9299" y="-7664"/>
                  <a:pt x="490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43D12FC-4986-4407-BDCA-DE02AF0C0EEF}"/>
              </a:ext>
            </a:extLst>
          </p:cNvPr>
          <p:cNvSpPr/>
          <p:nvPr/>
        </p:nvSpPr>
        <p:spPr>
          <a:xfrm>
            <a:off x="5509789" y="4506148"/>
            <a:ext cx="175571" cy="290497"/>
          </a:xfrm>
          <a:custGeom>
            <a:avLst/>
            <a:gdLst>
              <a:gd name="connsiteX0" fmla="*/ 424 w 175571"/>
              <a:gd name="connsiteY0" fmla="*/ 765 h 290497"/>
              <a:gd name="connsiteX1" fmla="*/ 170286 w 175571"/>
              <a:gd name="connsiteY1" fmla="*/ 281752 h 290497"/>
              <a:gd name="connsiteX2" fmla="*/ 122661 w 175571"/>
              <a:gd name="connsiteY2" fmla="*/ 200790 h 290497"/>
              <a:gd name="connsiteX3" fmla="*/ 424 w 175571"/>
              <a:gd name="connsiteY3" fmla="*/ 765 h 29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71" h="290497">
                <a:moveTo>
                  <a:pt x="424" y="765"/>
                </a:moveTo>
                <a:cubicBezTo>
                  <a:pt x="8361" y="14259"/>
                  <a:pt x="149913" y="248415"/>
                  <a:pt x="170286" y="281752"/>
                </a:cubicBezTo>
                <a:cubicBezTo>
                  <a:pt x="190659" y="315089"/>
                  <a:pt x="147267" y="245505"/>
                  <a:pt x="122661" y="200790"/>
                </a:cubicBezTo>
                <a:cubicBezTo>
                  <a:pt x="98055" y="156076"/>
                  <a:pt x="-7513" y="-12729"/>
                  <a:pt x="424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DE03AD15-A069-416F-AC11-A52CF582EB5E}"/>
              </a:ext>
            </a:extLst>
          </p:cNvPr>
          <p:cNvSpPr/>
          <p:nvPr/>
        </p:nvSpPr>
        <p:spPr>
          <a:xfrm>
            <a:off x="4148101" y="4012431"/>
            <a:ext cx="416762" cy="99201"/>
          </a:xfrm>
          <a:custGeom>
            <a:avLst/>
            <a:gdLst>
              <a:gd name="connsiteX0" fmla="*/ 37 w 416762"/>
              <a:gd name="connsiteY0" fmla="*/ 769 h 99201"/>
              <a:gd name="connsiteX1" fmla="*/ 306424 w 416762"/>
              <a:gd name="connsiteY1" fmla="*/ 56332 h 99201"/>
              <a:gd name="connsiteX2" fmla="*/ 415962 w 416762"/>
              <a:gd name="connsiteY2" fmla="*/ 99194 h 99201"/>
              <a:gd name="connsiteX3" fmla="*/ 352462 w 416762"/>
              <a:gd name="connsiteY3" fmla="*/ 59507 h 99201"/>
              <a:gd name="connsiteX4" fmla="*/ 285787 w 416762"/>
              <a:gd name="connsiteY4" fmla="*/ 26169 h 99201"/>
              <a:gd name="connsiteX5" fmla="*/ 37 w 416762"/>
              <a:gd name="connsiteY5" fmla="*/ 769 h 9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762" h="99201">
                <a:moveTo>
                  <a:pt x="37" y="769"/>
                </a:moveTo>
                <a:cubicBezTo>
                  <a:pt x="3476" y="5796"/>
                  <a:pt x="237103" y="39928"/>
                  <a:pt x="306424" y="56332"/>
                </a:cubicBezTo>
                <a:cubicBezTo>
                  <a:pt x="375745" y="72736"/>
                  <a:pt x="408289" y="98665"/>
                  <a:pt x="415962" y="99194"/>
                </a:cubicBezTo>
                <a:cubicBezTo>
                  <a:pt x="423635" y="99723"/>
                  <a:pt x="374158" y="71678"/>
                  <a:pt x="352462" y="59507"/>
                </a:cubicBezTo>
                <a:cubicBezTo>
                  <a:pt x="330766" y="47336"/>
                  <a:pt x="343466" y="35694"/>
                  <a:pt x="285787" y="26169"/>
                </a:cubicBezTo>
                <a:cubicBezTo>
                  <a:pt x="228108" y="16644"/>
                  <a:pt x="-3402" y="-4258"/>
                  <a:pt x="37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0C04CEA0-520B-4F6C-ADBB-F3F0A82F031B}"/>
              </a:ext>
            </a:extLst>
          </p:cNvPr>
          <p:cNvSpPr/>
          <p:nvPr/>
        </p:nvSpPr>
        <p:spPr>
          <a:xfrm>
            <a:off x="4583973" y="4129094"/>
            <a:ext cx="600335" cy="446940"/>
          </a:xfrm>
          <a:custGeom>
            <a:avLst/>
            <a:gdLst>
              <a:gd name="connsiteX0" fmla="*/ 13427 w 600335"/>
              <a:gd name="connsiteY0" fmla="*/ 11106 h 446940"/>
              <a:gd name="connsiteX1" fmla="*/ 75340 w 600335"/>
              <a:gd name="connsiteY1" fmla="*/ 42856 h 446940"/>
              <a:gd name="connsiteX2" fmla="*/ 262665 w 600335"/>
              <a:gd name="connsiteY2" fmla="*/ 174619 h 446940"/>
              <a:gd name="connsiteX3" fmla="*/ 421415 w 600335"/>
              <a:gd name="connsiteY3" fmla="*/ 333369 h 446940"/>
              <a:gd name="connsiteX4" fmla="*/ 596040 w 600335"/>
              <a:gd name="connsiteY4" fmla="*/ 446081 h 446940"/>
              <a:gd name="connsiteX5" fmla="*/ 527777 w 600335"/>
              <a:gd name="connsiteY5" fmla="*/ 376231 h 446940"/>
              <a:gd name="connsiteX6" fmla="*/ 319815 w 600335"/>
              <a:gd name="connsiteY6" fmla="*/ 215894 h 446940"/>
              <a:gd name="connsiteX7" fmla="*/ 13427 w 600335"/>
              <a:gd name="connsiteY7" fmla="*/ 11106 h 44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335" h="446940">
                <a:moveTo>
                  <a:pt x="13427" y="11106"/>
                </a:moveTo>
                <a:cubicBezTo>
                  <a:pt x="-27319" y="-17734"/>
                  <a:pt x="33800" y="15604"/>
                  <a:pt x="75340" y="42856"/>
                </a:cubicBezTo>
                <a:cubicBezTo>
                  <a:pt x="116880" y="70108"/>
                  <a:pt x="204986" y="126200"/>
                  <a:pt x="262665" y="174619"/>
                </a:cubicBezTo>
                <a:cubicBezTo>
                  <a:pt x="320344" y="223038"/>
                  <a:pt x="365853" y="288125"/>
                  <a:pt x="421415" y="333369"/>
                </a:cubicBezTo>
                <a:cubicBezTo>
                  <a:pt x="476977" y="378613"/>
                  <a:pt x="578313" y="438937"/>
                  <a:pt x="596040" y="446081"/>
                </a:cubicBezTo>
                <a:cubicBezTo>
                  <a:pt x="613767" y="453225"/>
                  <a:pt x="573815" y="414596"/>
                  <a:pt x="527777" y="376231"/>
                </a:cubicBezTo>
                <a:cubicBezTo>
                  <a:pt x="481740" y="337867"/>
                  <a:pt x="406069" y="278336"/>
                  <a:pt x="319815" y="215894"/>
                </a:cubicBezTo>
                <a:cubicBezTo>
                  <a:pt x="233561" y="153452"/>
                  <a:pt x="54173" y="39946"/>
                  <a:pt x="13427" y="1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76EFD5FC-61CF-4279-984F-308FA0F8E56B}"/>
              </a:ext>
            </a:extLst>
          </p:cNvPr>
          <p:cNvSpPr/>
          <p:nvPr/>
        </p:nvSpPr>
        <p:spPr>
          <a:xfrm>
            <a:off x="4135006" y="4027563"/>
            <a:ext cx="1130744" cy="631672"/>
          </a:xfrm>
          <a:custGeom>
            <a:avLst/>
            <a:gdLst>
              <a:gd name="connsiteX0" fmla="*/ 11544 w 1130744"/>
              <a:gd name="connsiteY0" fmla="*/ 14212 h 631672"/>
              <a:gd name="connsiteX1" fmla="*/ 368732 w 1130744"/>
              <a:gd name="connsiteY1" fmla="*/ 112637 h 631672"/>
              <a:gd name="connsiteX2" fmla="*/ 695757 w 1130744"/>
              <a:gd name="connsiteY2" fmla="*/ 323775 h 631672"/>
              <a:gd name="connsiteX3" fmla="*/ 1022782 w 1130744"/>
              <a:gd name="connsiteY3" fmla="*/ 577775 h 631672"/>
              <a:gd name="connsiteX4" fmla="*/ 1130732 w 1130744"/>
              <a:gd name="connsiteY4" fmla="*/ 630162 h 631672"/>
              <a:gd name="connsiteX5" fmla="*/ 1018019 w 1130744"/>
              <a:gd name="connsiteY5" fmla="*/ 546025 h 631672"/>
              <a:gd name="connsiteX6" fmla="*/ 537007 w 1130744"/>
              <a:gd name="connsiteY6" fmla="*/ 188837 h 631672"/>
              <a:gd name="connsiteX7" fmla="*/ 130607 w 1130744"/>
              <a:gd name="connsiteY7" fmla="*/ 18975 h 631672"/>
              <a:gd name="connsiteX8" fmla="*/ 11544 w 1130744"/>
              <a:gd name="connsiteY8" fmla="*/ 14212 h 63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44" h="631672">
                <a:moveTo>
                  <a:pt x="11544" y="14212"/>
                </a:moveTo>
                <a:cubicBezTo>
                  <a:pt x="51231" y="29822"/>
                  <a:pt x="254697" y="61043"/>
                  <a:pt x="368732" y="112637"/>
                </a:cubicBezTo>
                <a:cubicBezTo>
                  <a:pt x="482767" y="164231"/>
                  <a:pt x="586749" y="246252"/>
                  <a:pt x="695757" y="323775"/>
                </a:cubicBezTo>
                <a:cubicBezTo>
                  <a:pt x="804765" y="401298"/>
                  <a:pt x="950286" y="526711"/>
                  <a:pt x="1022782" y="577775"/>
                </a:cubicBezTo>
                <a:cubicBezTo>
                  <a:pt x="1095278" y="628840"/>
                  <a:pt x="1131526" y="635454"/>
                  <a:pt x="1130732" y="630162"/>
                </a:cubicBezTo>
                <a:cubicBezTo>
                  <a:pt x="1129938" y="624870"/>
                  <a:pt x="1018019" y="546025"/>
                  <a:pt x="1018019" y="546025"/>
                </a:cubicBezTo>
                <a:cubicBezTo>
                  <a:pt x="919065" y="472471"/>
                  <a:pt x="684909" y="276679"/>
                  <a:pt x="537007" y="188837"/>
                </a:cubicBezTo>
                <a:cubicBezTo>
                  <a:pt x="389105" y="100995"/>
                  <a:pt x="221094" y="47550"/>
                  <a:pt x="130607" y="18975"/>
                </a:cubicBezTo>
                <a:cubicBezTo>
                  <a:pt x="40120" y="-9600"/>
                  <a:pt x="-28143" y="-1398"/>
                  <a:pt x="11544" y="1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1F03CBD2-10F8-4541-A6A9-6699177C0D93}"/>
              </a:ext>
            </a:extLst>
          </p:cNvPr>
          <p:cNvSpPr/>
          <p:nvPr/>
        </p:nvSpPr>
        <p:spPr>
          <a:xfrm>
            <a:off x="3433732" y="4011103"/>
            <a:ext cx="515216" cy="261025"/>
          </a:xfrm>
          <a:custGeom>
            <a:avLst/>
            <a:gdLst>
              <a:gd name="connsiteX0" fmla="*/ 31 w 515216"/>
              <a:gd name="connsiteY0" fmla="*/ 260860 h 261025"/>
              <a:gd name="connsiteX1" fmla="*/ 163543 w 515216"/>
              <a:gd name="connsiteY1" fmla="*/ 100522 h 261025"/>
              <a:gd name="connsiteX2" fmla="*/ 506443 w 515216"/>
              <a:gd name="connsiteY2" fmla="*/ 3685 h 261025"/>
              <a:gd name="connsiteX3" fmla="*/ 403256 w 515216"/>
              <a:gd name="connsiteY3" fmla="*/ 19560 h 261025"/>
              <a:gd name="connsiteX4" fmla="*/ 292131 w 515216"/>
              <a:gd name="connsiteY4" fmla="*/ 13210 h 261025"/>
              <a:gd name="connsiteX5" fmla="*/ 290543 w 515216"/>
              <a:gd name="connsiteY5" fmla="*/ 25910 h 261025"/>
              <a:gd name="connsiteX6" fmla="*/ 174656 w 515216"/>
              <a:gd name="connsiteY6" fmla="*/ 68772 h 261025"/>
              <a:gd name="connsiteX7" fmla="*/ 31 w 515216"/>
              <a:gd name="connsiteY7" fmla="*/ 260860 h 2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216" h="261025">
                <a:moveTo>
                  <a:pt x="31" y="260860"/>
                </a:moveTo>
                <a:cubicBezTo>
                  <a:pt x="-1821" y="266152"/>
                  <a:pt x="79141" y="143385"/>
                  <a:pt x="163543" y="100522"/>
                </a:cubicBezTo>
                <a:cubicBezTo>
                  <a:pt x="247945" y="57659"/>
                  <a:pt x="466491" y="17179"/>
                  <a:pt x="506443" y="3685"/>
                </a:cubicBezTo>
                <a:cubicBezTo>
                  <a:pt x="546395" y="-9809"/>
                  <a:pt x="438975" y="17973"/>
                  <a:pt x="403256" y="19560"/>
                </a:cubicBezTo>
                <a:cubicBezTo>
                  <a:pt x="367537" y="21147"/>
                  <a:pt x="310916" y="12152"/>
                  <a:pt x="292131" y="13210"/>
                </a:cubicBezTo>
                <a:cubicBezTo>
                  <a:pt x="273346" y="14268"/>
                  <a:pt x="310122" y="16650"/>
                  <a:pt x="290543" y="25910"/>
                </a:cubicBezTo>
                <a:cubicBezTo>
                  <a:pt x="270964" y="35170"/>
                  <a:pt x="220429" y="35964"/>
                  <a:pt x="174656" y="68772"/>
                </a:cubicBezTo>
                <a:cubicBezTo>
                  <a:pt x="128883" y="101580"/>
                  <a:pt x="1883" y="255568"/>
                  <a:pt x="31" y="260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9F5E6272-12C4-4525-9598-83BF7A043A0A}"/>
              </a:ext>
            </a:extLst>
          </p:cNvPr>
          <p:cNvSpPr/>
          <p:nvPr/>
        </p:nvSpPr>
        <p:spPr>
          <a:xfrm>
            <a:off x="5194061" y="4638654"/>
            <a:ext cx="315349" cy="323511"/>
          </a:xfrm>
          <a:custGeom>
            <a:avLst/>
            <a:gdLst>
              <a:gd name="connsiteX0" fmla="*/ 239 w 315349"/>
              <a:gd name="connsiteY0" fmla="*/ 1079 h 323511"/>
              <a:gd name="connsiteX1" fmla="*/ 211906 w 315349"/>
              <a:gd name="connsiteY1" fmla="*/ 161946 h 323511"/>
              <a:gd name="connsiteX2" fmla="*/ 313506 w 315349"/>
              <a:gd name="connsiteY2" fmla="*/ 320696 h 323511"/>
              <a:gd name="connsiteX3" fmla="*/ 256356 w 315349"/>
              <a:gd name="connsiteY3" fmla="*/ 244496 h 323511"/>
              <a:gd name="connsiteX4" fmla="*/ 239 w 315349"/>
              <a:gd name="connsiteY4" fmla="*/ 1079 h 32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49" h="323511">
                <a:moveTo>
                  <a:pt x="239" y="1079"/>
                </a:moveTo>
                <a:cubicBezTo>
                  <a:pt x="-7169" y="-12679"/>
                  <a:pt x="159695" y="108677"/>
                  <a:pt x="211906" y="161946"/>
                </a:cubicBezTo>
                <a:cubicBezTo>
                  <a:pt x="264117" y="215216"/>
                  <a:pt x="306098" y="306938"/>
                  <a:pt x="313506" y="320696"/>
                </a:cubicBezTo>
                <a:cubicBezTo>
                  <a:pt x="320914" y="334454"/>
                  <a:pt x="306803" y="296002"/>
                  <a:pt x="256356" y="244496"/>
                </a:cubicBezTo>
                <a:cubicBezTo>
                  <a:pt x="205909" y="192991"/>
                  <a:pt x="7647" y="14837"/>
                  <a:pt x="239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378327CD-0D59-41EA-A3AB-677FB6FE1DB3}"/>
              </a:ext>
            </a:extLst>
          </p:cNvPr>
          <p:cNvSpPr/>
          <p:nvPr/>
        </p:nvSpPr>
        <p:spPr>
          <a:xfrm>
            <a:off x="5381481" y="4584668"/>
            <a:ext cx="253688" cy="554631"/>
          </a:xfrm>
          <a:custGeom>
            <a:avLst/>
            <a:gdLst>
              <a:gd name="connsiteX0" fmla="*/ 144 w 253688"/>
              <a:gd name="connsiteY0" fmla="*/ 32 h 554631"/>
              <a:gd name="connsiteX1" fmla="*/ 127144 w 253688"/>
              <a:gd name="connsiteY1" fmla="*/ 249270 h 554631"/>
              <a:gd name="connsiteX2" fmla="*/ 249382 w 253688"/>
              <a:gd name="connsiteY2" fmla="*/ 546132 h 554631"/>
              <a:gd name="connsiteX3" fmla="*/ 219219 w 253688"/>
              <a:gd name="connsiteY3" fmla="*/ 455645 h 554631"/>
              <a:gd name="connsiteX4" fmla="*/ 152544 w 253688"/>
              <a:gd name="connsiteY4" fmla="*/ 265145 h 554631"/>
              <a:gd name="connsiteX5" fmla="*/ 144 w 253688"/>
              <a:gd name="connsiteY5" fmla="*/ 32 h 5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688" h="554631">
                <a:moveTo>
                  <a:pt x="144" y="32"/>
                </a:moveTo>
                <a:cubicBezTo>
                  <a:pt x="-4089" y="-2614"/>
                  <a:pt x="85604" y="158253"/>
                  <a:pt x="127144" y="249270"/>
                </a:cubicBezTo>
                <a:cubicBezTo>
                  <a:pt x="168684" y="340287"/>
                  <a:pt x="234036" y="511736"/>
                  <a:pt x="249382" y="546132"/>
                </a:cubicBezTo>
                <a:cubicBezTo>
                  <a:pt x="264728" y="580528"/>
                  <a:pt x="235359" y="502476"/>
                  <a:pt x="219219" y="455645"/>
                </a:cubicBezTo>
                <a:cubicBezTo>
                  <a:pt x="203079" y="408814"/>
                  <a:pt x="186411" y="337641"/>
                  <a:pt x="152544" y="265145"/>
                </a:cubicBezTo>
                <a:cubicBezTo>
                  <a:pt x="118677" y="192649"/>
                  <a:pt x="4377" y="2678"/>
                  <a:pt x="14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F1DB9AF8-A987-418A-B9A0-0A337EFAD975}"/>
              </a:ext>
            </a:extLst>
          </p:cNvPr>
          <p:cNvSpPr/>
          <p:nvPr/>
        </p:nvSpPr>
        <p:spPr>
          <a:xfrm>
            <a:off x="5517948" y="4968875"/>
            <a:ext cx="148249" cy="691734"/>
          </a:xfrm>
          <a:custGeom>
            <a:avLst/>
            <a:gdLst>
              <a:gd name="connsiteX0" fmla="*/ 202 w 148249"/>
              <a:gd name="connsiteY0" fmla="*/ 0 h 691734"/>
              <a:gd name="connsiteX1" fmla="*/ 100215 w 148249"/>
              <a:gd name="connsiteY1" fmla="*/ 339725 h 691734"/>
              <a:gd name="connsiteX2" fmla="*/ 146252 w 148249"/>
              <a:gd name="connsiteY2" fmla="*/ 677863 h 691734"/>
              <a:gd name="connsiteX3" fmla="*/ 133552 w 148249"/>
              <a:gd name="connsiteY3" fmla="*/ 598488 h 691734"/>
              <a:gd name="connsiteX4" fmla="*/ 76402 w 148249"/>
              <a:gd name="connsiteY4" fmla="*/ 339725 h 691734"/>
              <a:gd name="connsiteX5" fmla="*/ 202 w 148249"/>
              <a:gd name="connsiteY5" fmla="*/ 0 h 6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49" h="691734">
                <a:moveTo>
                  <a:pt x="202" y="0"/>
                </a:moveTo>
                <a:cubicBezTo>
                  <a:pt x="4171" y="0"/>
                  <a:pt x="75873" y="226748"/>
                  <a:pt x="100215" y="339725"/>
                </a:cubicBezTo>
                <a:cubicBezTo>
                  <a:pt x="124557" y="452702"/>
                  <a:pt x="140696" y="634736"/>
                  <a:pt x="146252" y="677863"/>
                </a:cubicBezTo>
                <a:cubicBezTo>
                  <a:pt x="151808" y="720990"/>
                  <a:pt x="145194" y="654844"/>
                  <a:pt x="133552" y="598488"/>
                </a:cubicBezTo>
                <a:cubicBezTo>
                  <a:pt x="121910" y="542132"/>
                  <a:pt x="101273" y="437886"/>
                  <a:pt x="76402" y="339725"/>
                </a:cubicBezTo>
                <a:cubicBezTo>
                  <a:pt x="51531" y="241565"/>
                  <a:pt x="-3767" y="0"/>
                  <a:pt x="2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03CC49F-A0EB-49A4-83A9-229C0941B996}"/>
              </a:ext>
            </a:extLst>
          </p:cNvPr>
          <p:cNvSpPr/>
          <p:nvPr/>
        </p:nvSpPr>
        <p:spPr>
          <a:xfrm>
            <a:off x="5590948" y="4914440"/>
            <a:ext cx="169063" cy="529114"/>
          </a:xfrm>
          <a:custGeom>
            <a:avLst/>
            <a:gdLst>
              <a:gd name="connsiteX0" fmla="*/ 227 w 169063"/>
              <a:gd name="connsiteY0" fmla="*/ 2048 h 529114"/>
              <a:gd name="connsiteX1" fmla="*/ 160565 w 169063"/>
              <a:gd name="connsiteY1" fmla="*/ 510048 h 529114"/>
              <a:gd name="connsiteX2" fmla="*/ 144690 w 169063"/>
              <a:gd name="connsiteY2" fmla="*/ 413210 h 529114"/>
              <a:gd name="connsiteX3" fmla="*/ 125640 w 169063"/>
              <a:gd name="connsiteY3" fmla="*/ 333835 h 529114"/>
              <a:gd name="connsiteX4" fmla="*/ 227 w 169063"/>
              <a:gd name="connsiteY4" fmla="*/ 2048 h 52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3" h="529114">
                <a:moveTo>
                  <a:pt x="227" y="2048"/>
                </a:moveTo>
                <a:cubicBezTo>
                  <a:pt x="6048" y="31417"/>
                  <a:pt x="136488" y="441521"/>
                  <a:pt x="160565" y="510048"/>
                </a:cubicBezTo>
                <a:cubicBezTo>
                  <a:pt x="184642" y="578575"/>
                  <a:pt x="150511" y="442579"/>
                  <a:pt x="144690" y="413210"/>
                </a:cubicBezTo>
                <a:cubicBezTo>
                  <a:pt x="138869" y="383841"/>
                  <a:pt x="149188" y="399981"/>
                  <a:pt x="125640" y="333835"/>
                </a:cubicBezTo>
                <a:cubicBezTo>
                  <a:pt x="102092" y="267689"/>
                  <a:pt x="-5594" y="-27321"/>
                  <a:pt x="227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45A33ED1-40E2-44AC-B3E2-29C7638B0CE8}"/>
              </a:ext>
            </a:extLst>
          </p:cNvPr>
          <p:cNvSpPr/>
          <p:nvPr/>
        </p:nvSpPr>
        <p:spPr>
          <a:xfrm>
            <a:off x="5595834" y="4857707"/>
            <a:ext cx="257291" cy="837032"/>
          </a:xfrm>
          <a:custGeom>
            <a:avLst/>
            <a:gdLst>
              <a:gd name="connsiteX0" fmla="*/ 104 w 257291"/>
              <a:gd name="connsiteY0" fmla="*/ 43 h 837032"/>
              <a:gd name="connsiteX1" fmla="*/ 179491 w 257291"/>
              <a:gd name="connsiteY1" fmla="*/ 366756 h 837032"/>
              <a:gd name="connsiteX2" fmla="*/ 249341 w 257291"/>
              <a:gd name="connsiteY2" fmla="*/ 811256 h 837032"/>
              <a:gd name="connsiteX3" fmla="*/ 250929 w 257291"/>
              <a:gd name="connsiteY3" fmla="*/ 741406 h 837032"/>
              <a:gd name="connsiteX4" fmla="*/ 206479 w 257291"/>
              <a:gd name="connsiteY4" fmla="*/ 388981 h 837032"/>
              <a:gd name="connsiteX5" fmla="*/ 104 w 257291"/>
              <a:gd name="connsiteY5" fmla="*/ 43 h 83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91" h="837032">
                <a:moveTo>
                  <a:pt x="104" y="43"/>
                </a:moveTo>
                <a:cubicBezTo>
                  <a:pt x="-4394" y="-3661"/>
                  <a:pt x="137951" y="231554"/>
                  <a:pt x="179491" y="366756"/>
                </a:cubicBezTo>
                <a:cubicBezTo>
                  <a:pt x="221031" y="501958"/>
                  <a:pt x="237435" y="748814"/>
                  <a:pt x="249341" y="811256"/>
                </a:cubicBezTo>
                <a:cubicBezTo>
                  <a:pt x="261247" y="873698"/>
                  <a:pt x="258073" y="811785"/>
                  <a:pt x="250929" y="741406"/>
                </a:cubicBezTo>
                <a:cubicBezTo>
                  <a:pt x="243785" y="671027"/>
                  <a:pt x="246696" y="510425"/>
                  <a:pt x="206479" y="388981"/>
                </a:cubicBezTo>
                <a:cubicBezTo>
                  <a:pt x="166262" y="267537"/>
                  <a:pt x="4602" y="3747"/>
                  <a:pt x="10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4D80B369-31C7-424F-9CFD-D39F7F5F011E}"/>
              </a:ext>
            </a:extLst>
          </p:cNvPr>
          <p:cNvSpPr/>
          <p:nvPr/>
        </p:nvSpPr>
        <p:spPr>
          <a:xfrm>
            <a:off x="5641745" y="5158625"/>
            <a:ext cx="90129" cy="597840"/>
          </a:xfrm>
          <a:custGeom>
            <a:avLst/>
            <a:gdLst>
              <a:gd name="connsiteX0" fmla="*/ 230 w 90129"/>
              <a:gd name="connsiteY0" fmla="*/ 5513 h 597840"/>
              <a:gd name="connsiteX1" fmla="*/ 81193 w 90129"/>
              <a:gd name="connsiteY1" fmla="*/ 456363 h 597840"/>
              <a:gd name="connsiteX2" fmla="*/ 87543 w 90129"/>
              <a:gd name="connsiteY2" fmla="*/ 597650 h 597840"/>
              <a:gd name="connsiteX3" fmla="*/ 76430 w 90129"/>
              <a:gd name="connsiteY3" fmla="*/ 480175 h 597840"/>
              <a:gd name="connsiteX4" fmla="*/ 57380 w 90129"/>
              <a:gd name="connsiteY4" fmla="*/ 221413 h 597840"/>
              <a:gd name="connsiteX5" fmla="*/ 230 w 90129"/>
              <a:gd name="connsiteY5" fmla="*/ 5513 h 5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29" h="597840">
                <a:moveTo>
                  <a:pt x="230" y="5513"/>
                </a:moveTo>
                <a:cubicBezTo>
                  <a:pt x="4199" y="44671"/>
                  <a:pt x="66641" y="357674"/>
                  <a:pt x="81193" y="456363"/>
                </a:cubicBezTo>
                <a:cubicBezTo>
                  <a:pt x="95745" y="555052"/>
                  <a:pt x="88337" y="593681"/>
                  <a:pt x="87543" y="597650"/>
                </a:cubicBezTo>
                <a:cubicBezTo>
                  <a:pt x="86749" y="601619"/>
                  <a:pt x="81457" y="542881"/>
                  <a:pt x="76430" y="480175"/>
                </a:cubicBezTo>
                <a:cubicBezTo>
                  <a:pt x="71403" y="417469"/>
                  <a:pt x="70080" y="296819"/>
                  <a:pt x="57380" y="221413"/>
                </a:cubicBezTo>
                <a:cubicBezTo>
                  <a:pt x="44680" y="146007"/>
                  <a:pt x="-3739" y="-33645"/>
                  <a:pt x="230" y="5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32E484BB-8B0E-415E-9184-5C68C2E430AA}"/>
              </a:ext>
            </a:extLst>
          </p:cNvPr>
          <p:cNvSpPr/>
          <p:nvPr/>
        </p:nvSpPr>
        <p:spPr>
          <a:xfrm>
            <a:off x="5749775" y="5441522"/>
            <a:ext cx="36168" cy="492539"/>
          </a:xfrm>
          <a:custGeom>
            <a:avLst/>
            <a:gdLst>
              <a:gd name="connsiteX0" fmla="*/ 150 w 36168"/>
              <a:gd name="connsiteY0" fmla="*/ 2016 h 492539"/>
              <a:gd name="connsiteX1" fmla="*/ 22375 w 36168"/>
              <a:gd name="connsiteY1" fmla="*/ 309991 h 492539"/>
              <a:gd name="connsiteX2" fmla="*/ 20788 w 36168"/>
              <a:gd name="connsiteY2" fmla="*/ 489378 h 492539"/>
              <a:gd name="connsiteX3" fmla="*/ 28725 w 36168"/>
              <a:gd name="connsiteY3" fmla="*/ 406828 h 492539"/>
              <a:gd name="connsiteX4" fmla="*/ 35075 w 36168"/>
              <a:gd name="connsiteY4" fmla="*/ 187753 h 492539"/>
              <a:gd name="connsiteX5" fmla="*/ 150 w 36168"/>
              <a:gd name="connsiteY5" fmla="*/ 2016 h 49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8" h="492539">
                <a:moveTo>
                  <a:pt x="150" y="2016"/>
                </a:moveTo>
                <a:cubicBezTo>
                  <a:pt x="-1967" y="22389"/>
                  <a:pt x="18935" y="228764"/>
                  <a:pt x="22375" y="309991"/>
                </a:cubicBezTo>
                <a:cubicBezTo>
                  <a:pt x="25815" y="391218"/>
                  <a:pt x="19730" y="473239"/>
                  <a:pt x="20788" y="489378"/>
                </a:cubicBezTo>
                <a:cubicBezTo>
                  <a:pt x="21846" y="505517"/>
                  <a:pt x="26344" y="457099"/>
                  <a:pt x="28725" y="406828"/>
                </a:cubicBezTo>
                <a:cubicBezTo>
                  <a:pt x="31106" y="356557"/>
                  <a:pt x="39044" y="254692"/>
                  <a:pt x="35075" y="187753"/>
                </a:cubicBezTo>
                <a:cubicBezTo>
                  <a:pt x="31106" y="120814"/>
                  <a:pt x="2267" y="-18357"/>
                  <a:pt x="150" y="20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A0806EBD-F37A-47DE-88A1-9F8D385A8586}"/>
              </a:ext>
            </a:extLst>
          </p:cNvPr>
          <p:cNvSpPr/>
          <p:nvPr/>
        </p:nvSpPr>
        <p:spPr>
          <a:xfrm>
            <a:off x="5665103" y="5639959"/>
            <a:ext cx="15262" cy="449979"/>
          </a:xfrm>
          <a:custGeom>
            <a:avLst/>
            <a:gdLst>
              <a:gd name="connsiteX0" fmla="*/ 685 w 15262"/>
              <a:gd name="connsiteY0" fmla="*/ 5191 h 449979"/>
              <a:gd name="connsiteX1" fmla="*/ 2272 w 15262"/>
              <a:gd name="connsiteY1" fmla="*/ 432229 h 449979"/>
              <a:gd name="connsiteX2" fmla="*/ 2272 w 15262"/>
              <a:gd name="connsiteY2" fmla="*/ 352854 h 449979"/>
              <a:gd name="connsiteX3" fmla="*/ 14972 w 15262"/>
              <a:gd name="connsiteY3" fmla="*/ 203629 h 449979"/>
              <a:gd name="connsiteX4" fmla="*/ 685 w 15262"/>
              <a:gd name="connsiteY4" fmla="*/ 5191 h 4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2" h="449979">
                <a:moveTo>
                  <a:pt x="685" y="5191"/>
                </a:moveTo>
                <a:cubicBezTo>
                  <a:pt x="-1432" y="43291"/>
                  <a:pt x="2008" y="374285"/>
                  <a:pt x="2272" y="432229"/>
                </a:cubicBezTo>
                <a:cubicBezTo>
                  <a:pt x="2536" y="490173"/>
                  <a:pt x="155" y="390954"/>
                  <a:pt x="2272" y="352854"/>
                </a:cubicBezTo>
                <a:cubicBezTo>
                  <a:pt x="4389" y="314754"/>
                  <a:pt x="17353" y="257869"/>
                  <a:pt x="14972" y="203629"/>
                </a:cubicBezTo>
                <a:cubicBezTo>
                  <a:pt x="12591" y="149389"/>
                  <a:pt x="2802" y="-32909"/>
                  <a:pt x="685" y="5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EE1B20E8-2CDA-46CE-8644-876730F3E4D4}"/>
              </a:ext>
            </a:extLst>
          </p:cNvPr>
          <p:cNvSpPr/>
          <p:nvPr/>
        </p:nvSpPr>
        <p:spPr>
          <a:xfrm>
            <a:off x="5722825" y="5755690"/>
            <a:ext cx="21595" cy="295159"/>
          </a:xfrm>
          <a:custGeom>
            <a:avLst/>
            <a:gdLst>
              <a:gd name="connsiteX0" fmla="*/ 12813 w 21595"/>
              <a:gd name="connsiteY0" fmla="*/ 3760 h 295159"/>
              <a:gd name="connsiteX1" fmla="*/ 113 w 21595"/>
              <a:gd name="connsiteY1" fmla="*/ 292685 h 295159"/>
              <a:gd name="connsiteX2" fmla="*/ 20750 w 21595"/>
              <a:gd name="connsiteY2" fmla="*/ 137110 h 295159"/>
              <a:gd name="connsiteX3" fmla="*/ 12813 w 21595"/>
              <a:gd name="connsiteY3" fmla="*/ 3760 h 2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5" h="295159">
                <a:moveTo>
                  <a:pt x="12813" y="3760"/>
                </a:moveTo>
                <a:cubicBezTo>
                  <a:pt x="9373" y="29689"/>
                  <a:pt x="-1210" y="270460"/>
                  <a:pt x="113" y="292685"/>
                </a:cubicBezTo>
                <a:cubicBezTo>
                  <a:pt x="1436" y="314910"/>
                  <a:pt x="17311" y="181295"/>
                  <a:pt x="20750" y="137110"/>
                </a:cubicBezTo>
                <a:cubicBezTo>
                  <a:pt x="24189" y="92925"/>
                  <a:pt x="16253" y="-22169"/>
                  <a:pt x="12813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1E267D08-0664-4668-B245-AA22018BAF21}"/>
              </a:ext>
            </a:extLst>
          </p:cNvPr>
          <p:cNvSpPr/>
          <p:nvPr/>
        </p:nvSpPr>
        <p:spPr>
          <a:xfrm>
            <a:off x="5786319" y="5611988"/>
            <a:ext cx="49090" cy="423982"/>
          </a:xfrm>
          <a:custGeom>
            <a:avLst/>
            <a:gdLst>
              <a:gd name="connsiteX0" fmla="*/ 19169 w 49090"/>
              <a:gd name="connsiteY0" fmla="*/ 1412 h 423982"/>
              <a:gd name="connsiteX1" fmla="*/ 19169 w 49090"/>
              <a:gd name="connsiteY1" fmla="*/ 52212 h 423982"/>
              <a:gd name="connsiteX2" fmla="*/ 119 w 49090"/>
              <a:gd name="connsiteY2" fmla="*/ 410987 h 423982"/>
              <a:gd name="connsiteX3" fmla="*/ 12819 w 49090"/>
              <a:gd name="connsiteY3" fmla="*/ 320500 h 423982"/>
              <a:gd name="connsiteX4" fmla="*/ 46156 w 49090"/>
              <a:gd name="connsiteY4" fmla="*/ 83962 h 423982"/>
              <a:gd name="connsiteX5" fmla="*/ 46156 w 49090"/>
              <a:gd name="connsiteY5" fmla="*/ 44275 h 423982"/>
              <a:gd name="connsiteX6" fmla="*/ 19169 w 49090"/>
              <a:gd name="connsiteY6" fmla="*/ 1412 h 4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90" h="423982">
                <a:moveTo>
                  <a:pt x="19169" y="1412"/>
                </a:moveTo>
                <a:cubicBezTo>
                  <a:pt x="14671" y="2735"/>
                  <a:pt x="22344" y="-16050"/>
                  <a:pt x="19169" y="52212"/>
                </a:cubicBezTo>
                <a:cubicBezTo>
                  <a:pt x="15994" y="120474"/>
                  <a:pt x="1177" y="366272"/>
                  <a:pt x="119" y="410987"/>
                </a:cubicBezTo>
                <a:cubicBezTo>
                  <a:pt x="-939" y="455702"/>
                  <a:pt x="5146" y="375004"/>
                  <a:pt x="12819" y="320500"/>
                </a:cubicBezTo>
                <a:cubicBezTo>
                  <a:pt x="20492" y="265996"/>
                  <a:pt x="40600" y="130000"/>
                  <a:pt x="46156" y="83962"/>
                </a:cubicBezTo>
                <a:cubicBezTo>
                  <a:pt x="51712" y="37925"/>
                  <a:pt x="48008" y="54593"/>
                  <a:pt x="46156" y="44275"/>
                </a:cubicBezTo>
                <a:cubicBezTo>
                  <a:pt x="44304" y="33957"/>
                  <a:pt x="23667" y="89"/>
                  <a:pt x="19169" y="1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7CDA5C4-2E5B-4DAA-A22A-A687CFE61C65}"/>
              </a:ext>
            </a:extLst>
          </p:cNvPr>
          <p:cNvSpPr/>
          <p:nvPr/>
        </p:nvSpPr>
        <p:spPr>
          <a:xfrm>
            <a:off x="5764139" y="5801182"/>
            <a:ext cx="19794" cy="255969"/>
          </a:xfrm>
          <a:custGeom>
            <a:avLst/>
            <a:gdLst>
              <a:gd name="connsiteX0" fmla="*/ 12774 w 19794"/>
              <a:gd name="connsiteY0" fmla="*/ 1131 h 255969"/>
              <a:gd name="connsiteX1" fmla="*/ 74 w 19794"/>
              <a:gd name="connsiteY1" fmla="*/ 250368 h 255969"/>
              <a:gd name="connsiteX2" fmla="*/ 19124 w 19794"/>
              <a:gd name="connsiteY2" fmla="*/ 161468 h 255969"/>
              <a:gd name="connsiteX3" fmla="*/ 12774 w 19794"/>
              <a:gd name="connsiteY3" fmla="*/ 1131 h 25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4" h="255969">
                <a:moveTo>
                  <a:pt x="12774" y="1131"/>
                </a:moveTo>
                <a:cubicBezTo>
                  <a:pt x="9599" y="15948"/>
                  <a:pt x="-984" y="223645"/>
                  <a:pt x="74" y="250368"/>
                </a:cubicBezTo>
                <a:cubicBezTo>
                  <a:pt x="1132" y="277091"/>
                  <a:pt x="16478" y="201685"/>
                  <a:pt x="19124" y="161468"/>
                </a:cubicBezTo>
                <a:cubicBezTo>
                  <a:pt x="21770" y="121251"/>
                  <a:pt x="15949" y="-13686"/>
                  <a:pt x="12774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8C075FA6-825F-4FC9-A653-5915343F23ED}"/>
              </a:ext>
            </a:extLst>
          </p:cNvPr>
          <p:cNvSpPr/>
          <p:nvPr/>
        </p:nvSpPr>
        <p:spPr>
          <a:xfrm>
            <a:off x="5254613" y="4185904"/>
            <a:ext cx="492417" cy="271594"/>
          </a:xfrm>
          <a:custGeom>
            <a:avLst/>
            <a:gdLst>
              <a:gd name="connsiteX0" fmla="*/ 12 w 492417"/>
              <a:gd name="connsiteY0" fmla="*/ 334 h 271594"/>
              <a:gd name="connsiteX1" fmla="*/ 277825 w 492417"/>
              <a:gd name="connsiteY1" fmla="*/ 163846 h 271594"/>
              <a:gd name="connsiteX2" fmla="*/ 487375 w 492417"/>
              <a:gd name="connsiteY2" fmla="*/ 268621 h 271594"/>
              <a:gd name="connsiteX3" fmla="*/ 415937 w 492417"/>
              <a:gd name="connsiteY3" fmla="*/ 240046 h 271594"/>
              <a:gd name="connsiteX4" fmla="*/ 288937 w 492417"/>
              <a:gd name="connsiteY4" fmla="*/ 209884 h 271594"/>
              <a:gd name="connsiteX5" fmla="*/ 12 w 492417"/>
              <a:gd name="connsiteY5" fmla="*/ 334 h 27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417" h="271594">
                <a:moveTo>
                  <a:pt x="12" y="334"/>
                </a:moveTo>
                <a:cubicBezTo>
                  <a:pt x="-1840" y="-7339"/>
                  <a:pt x="196598" y="119131"/>
                  <a:pt x="277825" y="163846"/>
                </a:cubicBezTo>
                <a:cubicBezTo>
                  <a:pt x="359052" y="208561"/>
                  <a:pt x="464356" y="255921"/>
                  <a:pt x="487375" y="268621"/>
                </a:cubicBezTo>
                <a:cubicBezTo>
                  <a:pt x="510394" y="281321"/>
                  <a:pt x="449010" y="249835"/>
                  <a:pt x="415937" y="240046"/>
                </a:cubicBezTo>
                <a:cubicBezTo>
                  <a:pt x="382864" y="230257"/>
                  <a:pt x="358522" y="249042"/>
                  <a:pt x="288937" y="209884"/>
                </a:cubicBezTo>
                <a:cubicBezTo>
                  <a:pt x="219352" y="170726"/>
                  <a:pt x="1864" y="8007"/>
                  <a:pt x="12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065BCC0F-E669-41A3-9A1D-69B34158E8E8}"/>
              </a:ext>
            </a:extLst>
          </p:cNvPr>
          <p:cNvSpPr/>
          <p:nvPr/>
        </p:nvSpPr>
        <p:spPr>
          <a:xfrm>
            <a:off x="5715361" y="4771740"/>
            <a:ext cx="253064" cy="398633"/>
          </a:xfrm>
          <a:custGeom>
            <a:avLst/>
            <a:gdLst>
              <a:gd name="connsiteX0" fmla="*/ 1227 w 253064"/>
              <a:gd name="connsiteY0" fmla="*/ 5048 h 398633"/>
              <a:gd name="connsiteX1" fmla="*/ 115527 w 253064"/>
              <a:gd name="connsiteY1" fmla="*/ 141573 h 398633"/>
              <a:gd name="connsiteX2" fmla="*/ 250464 w 253064"/>
              <a:gd name="connsiteY2" fmla="*/ 389223 h 398633"/>
              <a:gd name="connsiteX3" fmla="*/ 190139 w 253064"/>
              <a:gd name="connsiteY3" fmla="*/ 314610 h 398633"/>
              <a:gd name="connsiteX4" fmla="*/ 1227 w 253064"/>
              <a:gd name="connsiteY4" fmla="*/ 5048 h 39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64" h="398633">
                <a:moveTo>
                  <a:pt x="1227" y="5048"/>
                </a:moveTo>
                <a:cubicBezTo>
                  <a:pt x="-11208" y="-23792"/>
                  <a:pt x="73988" y="77544"/>
                  <a:pt x="115527" y="141573"/>
                </a:cubicBezTo>
                <a:cubicBezTo>
                  <a:pt x="157066" y="205602"/>
                  <a:pt x="238029" y="360383"/>
                  <a:pt x="250464" y="389223"/>
                </a:cubicBezTo>
                <a:cubicBezTo>
                  <a:pt x="262899" y="418063"/>
                  <a:pt x="228768" y="377052"/>
                  <a:pt x="190139" y="314610"/>
                </a:cubicBezTo>
                <a:cubicBezTo>
                  <a:pt x="151510" y="252168"/>
                  <a:pt x="13662" y="33888"/>
                  <a:pt x="1227" y="5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26915213-607F-411F-B8CE-8812FD8C9EC5}"/>
              </a:ext>
            </a:extLst>
          </p:cNvPr>
          <p:cNvSpPr/>
          <p:nvPr/>
        </p:nvSpPr>
        <p:spPr>
          <a:xfrm>
            <a:off x="5741925" y="4484574"/>
            <a:ext cx="343708" cy="683857"/>
          </a:xfrm>
          <a:custGeom>
            <a:avLst/>
            <a:gdLst>
              <a:gd name="connsiteX0" fmla="*/ 63 w 343708"/>
              <a:gd name="connsiteY0" fmla="*/ 114 h 683857"/>
              <a:gd name="connsiteX1" fmla="*/ 212788 w 343708"/>
              <a:gd name="connsiteY1" fmla="*/ 358889 h 683857"/>
              <a:gd name="connsiteX2" fmla="*/ 338200 w 343708"/>
              <a:gd name="connsiteY2" fmla="*/ 677976 h 683857"/>
              <a:gd name="connsiteX3" fmla="*/ 312800 w 343708"/>
              <a:gd name="connsiteY3" fmla="*/ 547801 h 683857"/>
              <a:gd name="connsiteX4" fmla="*/ 235013 w 343708"/>
              <a:gd name="connsiteY4" fmla="*/ 322376 h 683857"/>
              <a:gd name="connsiteX5" fmla="*/ 63 w 343708"/>
              <a:gd name="connsiteY5" fmla="*/ 114 h 6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8" h="683857">
                <a:moveTo>
                  <a:pt x="63" y="114"/>
                </a:moveTo>
                <a:cubicBezTo>
                  <a:pt x="-3641" y="6200"/>
                  <a:pt x="156432" y="245912"/>
                  <a:pt x="212788" y="358889"/>
                </a:cubicBezTo>
                <a:cubicBezTo>
                  <a:pt x="269144" y="471866"/>
                  <a:pt x="321531" y="646491"/>
                  <a:pt x="338200" y="677976"/>
                </a:cubicBezTo>
                <a:cubicBezTo>
                  <a:pt x="354869" y="709461"/>
                  <a:pt x="329998" y="607068"/>
                  <a:pt x="312800" y="547801"/>
                </a:cubicBezTo>
                <a:cubicBezTo>
                  <a:pt x="295602" y="488534"/>
                  <a:pt x="285813" y="413393"/>
                  <a:pt x="235013" y="322376"/>
                </a:cubicBezTo>
                <a:cubicBezTo>
                  <a:pt x="184213" y="231359"/>
                  <a:pt x="3767" y="-5972"/>
                  <a:pt x="6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FB64D5F7-F677-45D9-8F84-EE8B6E469808}"/>
              </a:ext>
            </a:extLst>
          </p:cNvPr>
          <p:cNvSpPr/>
          <p:nvPr/>
        </p:nvSpPr>
        <p:spPr>
          <a:xfrm>
            <a:off x="3431821" y="4088747"/>
            <a:ext cx="192801" cy="529682"/>
          </a:xfrm>
          <a:custGeom>
            <a:avLst/>
            <a:gdLst>
              <a:gd name="connsiteX0" fmla="*/ 192442 w 192801"/>
              <a:gd name="connsiteY0" fmla="*/ 653 h 529682"/>
              <a:gd name="connsiteX1" fmla="*/ 49567 w 192801"/>
              <a:gd name="connsiteY1" fmla="*/ 92728 h 529682"/>
              <a:gd name="connsiteX2" fmla="*/ 41629 w 192801"/>
              <a:gd name="connsiteY2" fmla="*/ 175278 h 529682"/>
              <a:gd name="connsiteX3" fmla="*/ 89254 w 192801"/>
              <a:gd name="connsiteY3" fmla="*/ 353078 h 529682"/>
              <a:gd name="connsiteX4" fmla="*/ 86079 w 192801"/>
              <a:gd name="connsiteY4" fmla="*/ 529291 h 529682"/>
              <a:gd name="connsiteX5" fmla="*/ 78142 w 192801"/>
              <a:gd name="connsiteY5" fmla="*/ 392766 h 529682"/>
              <a:gd name="connsiteX6" fmla="*/ 1942 w 192801"/>
              <a:gd name="connsiteY6" fmla="*/ 141941 h 529682"/>
              <a:gd name="connsiteX7" fmla="*/ 192442 w 192801"/>
              <a:gd name="connsiteY7" fmla="*/ 653 h 5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01" h="529682">
                <a:moveTo>
                  <a:pt x="192442" y="653"/>
                </a:moveTo>
                <a:cubicBezTo>
                  <a:pt x="200379" y="-7549"/>
                  <a:pt x="74702" y="63624"/>
                  <a:pt x="49567" y="92728"/>
                </a:cubicBezTo>
                <a:cubicBezTo>
                  <a:pt x="24432" y="121832"/>
                  <a:pt x="35014" y="131886"/>
                  <a:pt x="41629" y="175278"/>
                </a:cubicBezTo>
                <a:cubicBezTo>
                  <a:pt x="48243" y="218670"/>
                  <a:pt x="81846" y="294076"/>
                  <a:pt x="89254" y="353078"/>
                </a:cubicBezTo>
                <a:cubicBezTo>
                  <a:pt x="96662" y="412080"/>
                  <a:pt x="87931" y="522676"/>
                  <a:pt x="86079" y="529291"/>
                </a:cubicBezTo>
                <a:cubicBezTo>
                  <a:pt x="84227" y="535906"/>
                  <a:pt x="92165" y="457324"/>
                  <a:pt x="78142" y="392766"/>
                </a:cubicBezTo>
                <a:cubicBezTo>
                  <a:pt x="64119" y="328208"/>
                  <a:pt x="-13139" y="207558"/>
                  <a:pt x="1942" y="141941"/>
                </a:cubicBezTo>
                <a:cubicBezTo>
                  <a:pt x="17023" y="76324"/>
                  <a:pt x="184505" y="8855"/>
                  <a:pt x="192442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A5026476-AF3B-4ED3-A314-981327E07A43}"/>
              </a:ext>
            </a:extLst>
          </p:cNvPr>
          <p:cNvSpPr/>
          <p:nvPr/>
        </p:nvSpPr>
        <p:spPr>
          <a:xfrm>
            <a:off x="4412760" y="4713127"/>
            <a:ext cx="626764" cy="370278"/>
          </a:xfrm>
          <a:custGeom>
            <a:avLst/>
            <a:gdLst>
              <a:gd name="connsiteX0" fmla="*/ 490 w 626764"/>
              <a:gd name="connsiteY0" fmla="*/ 690 h 370278"/>
              <a:gd name="connsiteX1" fmla="*/ 444990 w 626764"/>
              <a:gd name="connsiteY1" fmla="*/ 233523 h 370278"/>
              <a:gd name="connsiteX2" fmla="*/ 618557 w 626764"/>
              <a:gd name="connsiteY2" fmla="*/ 364756 h 370278"/>
              <a:gd name="connsiteX3" fmla="*/ 538123 w 626764"/>
              <a:gd name="connsiteY3" fmla="*/ 313956 h 370278"/>
              <a:gd name="connsiteX4" fmla="*/ 490 w 626764"/>
              <a:gd name="connsiteY4" fmla="*/ 690 h 3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764" h="370278">
                <a:moveTo>
                  <a:pt x="490" y="690"/>
                </a:moveTo>
                <a:cubicBezTo>
                  <a:pt x="-15032" y="-12716"/>
                  <a:pt x="341979" y="172845"/>
                  <a:pt x="444990" y="233523"/>
                </a:cubicBezTo>
                <a:cubicBezTo>
                  <a:pt x="548001" y="294201"/>
                  <a:pt x="603035" y="351351"/>
                  <a:pt x="618557" y="364756"/>
                </a:cubicBezTo>
                <a:cubicBezTo>
                  <a:pt x="634079" y="378162"/>
                  <a:pt x="637254" y="369342"/>
                  <a:pt x="538123" y="313956"/>
                </a:cubicBezTo>
                <a:cubicBezTo>
                  <a:pt x="438992" y="258570"/>
                  <a:pt x="16012" y="14096"/>
                  <a:pt x="49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6B6804C6-56FD-442E-8204-58DD5DE194CA}"/>
              </a:ext>
            </a:extLst>
          </p:cNvPr>
          <p:cNvSpPr/>
          <p:nvPr/>
        </p:nvSpPr>
        <p:spPr>
          <a:xfrm>
            <a:off x="4992385" y="5058358"/>
            <a:ext cx="680036" cy="663672"/>
          </a:xfrm>
          <a:custGeom>
            <a:avLst/>
            <a:gdLst>
              <a:gd name="connsiteX0" fmla="*/ 5065 w 680036"/>
              <a:gd name="connsiteY0" fmla="*/ 6825 h 663672"/>
              <a:gd name="connsiteX1" fmla="*/ 650648 w 680036"/>
              <a:gd name="connsiteY1" fmla="*/ 637592 h 663672"/>
              <a:gd name="connsiteX2" fmla="*/ 549048 w 680036"/>
              <a:gd name="connsiteY2" fmla="*/ 521175 h 663672"/>
              <a:gd name="connsiteX3" fmla="*/ 358548 w 680036"/>
              <a:gd name="connsiteY3" fmla="*/ 315859 h 663672"/>
              <a:gd name="connsiteX4" fmla="*/ 5065 w 680036"/>
              <a:gd name="connsiteY4" fmla="*/ 6825 h 6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36" h="663672">
                <a:moveTo>
                  <a:pt x="5065" y="6825"/>
                </a:moveTo>
                <a:cubicBezTo>
                  <a:pt x="53748" y="60447"/>
                  <a:pt x="559984" y="551867"/>
                  <a:pt x="650648" y="637592"/>
                </a:cubicBezTo>
                <a:cubicBezTo>
                  <a:pt x="741312" y="723317"/>
                  <a:pt x="597731" y="574797"/>
                  <a:pt x="549048" y="521175"/>
                </a:cubicBezTo>
                <a:cubicBezTo>
                  <a:pt x="500365" y="467553"/>
                  <a:pt x="444626" y="401231"/>
                  <a:pt x="358548" y="315859"/>
                </a:cubicBezTo>
                <a:cubicBezTo>
                  <a:pt x="272470" y="230487"/>
                  <a:pt x="-43618" y="-46797"/>
                  <a:pt x="5065" y="6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E762E704-800F-4151-8E99-2BB943B8F16E}"/>
              </a:ext>
            </a:extLst>
          </p:cNvPr>
          <p:cNvSpPr/>
          <p:nvPr/>
        </p:nvSpPr>
        <p:spPr>
          <a:xfrm>
            <a:off x="5394484" y="5435300"/>
            <a:ext cx="268596" cy="464436"/>
          </a:xfrm>
          <a:custGeom>
            <a:avLst/>
            <a:gdLst>
              <a:gd name="connsiteX0" fmla="*/ 11483 w 268596"/>
              <a:gd name="connsiteY0" fmla="*/ 23583 h 464436"/>
              <a:gd name="connsiteX1" fmla="*/ 257016 w 268596"/>
              <a:gd name="connsiteY1" fmla="*/ 444800 h 464436"/>
              <a:gd name="connsiteX2" fmla="*/ 218916 w 268596"/>
              <a:gd name="connsiteY2" fmla="*/ 374950 h 464436"/>
              <a:gd name="connsiteX3" fmla="*/ 132133 w 268596"/>
              <a:gd name="connsiteY3" fmla="*/ 197150 h 464436"/>
              <a:gd name="connsiteX4" fmla="*/ 47466 w 268596"/>
              <a:gd name="connsiteY4" fmla="*/ 68033 h 464436"/>
              <a:gd name="connsiteX5" fmla="*/ 11483 w 268596"/>
              <a:gd name="connsiteY5" fmla="*/ 23583 h 46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96" h="464436">
                <a:moveTo>
                  <a:pt x="11483" y="23583"/>
                </a:moveTo>
                <a:cubicBezTo>
                  <a:pt x="46408" y="86377"/>
                  <a:pt x="222444" y="386239"/>
                  <a:pt x="257016" y="444800"/>
                </a:cubicBezTo>
                <a:cubicBezTo>
                  <a:pt x="291588" y="503361"/>
                  <a:pt x="239730" y="416225"/>
                  <a:pt x="218916" y="374950"/>
                </a:cubicBezTo>
                <a:cubicBezTo>
                  <a:pt x="198102" y="333675"/>
                  <a:pt x="160708" y="248303"/>
                  <a:pt x="132133" y="197150"/>
                </a:cubicBezTo>
                <a:cubicBezTo>
                  <a:pt x="103558" y="145997"/>
                  <a:pt x="64047" y="95903"/>
                  <a:pt x="47466" y="68033"/>
                </a:cubicBezTo>
                <a:cubicBezTo>
                  <a:pt x="30885" y="40164"/>
                  <a:pt x="-23442" y="-39211"/>
                  <a:pt x="11483" y="23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4A4A48B0-AA4D-494C-B858-3F904A5D7797}"/>
              </a:ext>
            </a:extLst>
          </p:cNvPr>
          <p:cNvSpPr/>
          <p:nvPr/>
        </p:nvSpPr>
        <p:spPr>
          <a:xfrm>
            <a:off x="6092812" y="5194143"/>
            <a:ext cx="194719" cy="575772"/>
          </a:xfrm>
          <a:custGeom>
            <a:avLst/>
            <a:gdLst>
              <a:gd name="connsiteX0" fmla="*/ 13 w 194719"/>
              <a:gd name="connsiteY0" fmla="*/ 157 h 575772"/>
              <a:gd name="connsiteX1" fmla="*/ 166701 w 194719"/>
              <a:gd name="connsiteY1" fmla="*/ 520857 h 575772"/>
              <a:gd name="connsiteX2" fmla="*/ 188926 w 194719"/>
              <a:gd name="connsiteY2" fmla="*/ 554195 h 575772"/>
              <a:gd name="connsiteX3" fmla="*/ 176226 w 194719"/>
              <a:gd name="connsiteY3" fmla="*/ 466882 h 575772"/>
              <a:gd name="connsiteX4" fmla="*/ 13 w 194719"/>
              <a:gd name="connsiteY4" fmla="*/ 157 h 5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19" h="575772">
                <a:moveTo>
                  <a:pt x="13" y="157"/>
                </a:moveTo>
                <a:cubicBezTo>
                  <a:pt x="-1574" y="9153"/>
                  <a:pt x="135216" y="428517"/>
                  <a:pt x="166701" y="520857"/>
                </a:cubicBezTo>
                <a:cubicBezTo>
                  <a:pt x="198186" y="613197"/>
                  <a:pt x="187339" y="563191"/>
                  <a:pt x="188926" y="554195"/>
                </a:cubicBezTo>
                <a:cubicBezTo>
                  <a:pt x="190513" y="545199"/>
                  <a:pt x="206918" y="563719"/>
                  <a:pt x="176226" y="466882"/>
                </a:cubicBezTo>
                <a:cubicBezTo>
                  <a:pt x="145534" y="370045"/>
                  <a:pt x="1600" y="-8839"/>
                  <a:pt x="1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5813B3A3-8003-4B8C-BD4B-6246BEA92549}"/>
              </a:ext>
            </a:extLst>
          </p:cNvPr>
          <p:cNvSpPr/>
          <p:nvPr/>
        </p:nvSpPr>
        <p:spPr>
          <a:xfrm>
            <a:off x="3368217" y="4598988"/>
            <a:ext cx="168824" cy="506905"/>
          </a:xfrm>
          <a:custGeom>
            <a:avLst/>
            <a:gdLst>
              <a:gd name="connsiteX0" fmla="*/ 168733 w 168824"/>
              <a:gd name="connsiteY0" fmla="*/ 0 h 506905"/>
              <a:gd name="connsiteX1" fmla="*/ 29033 w 168824"/>
              <a:gd name="connsiteY1" fmla="*/ 330200 h 506905"/>
              <a:gd name="connsiteX2" fmla="*/ 67133 w 168824"/>
              <a:gd name="connsiteY2" fmla="*/ 501650 h 506905"/>
              <a:gd name="connsiteX3" fmla="*/ 44908 w 168824"/>
              <a:gd name="connsiteY3" fmla="*/ 450850 h 506905"/>
              <a:gd name="connsiteX4" fmla="*/ 5221 w 168824"/>
              <a:gd name="connsiteY4" fmla="*/ 328612 h 506905"/>
              <a:gd name="connsiteX5" fmla="*/ 168733 w 168824"/>
              <a:gd name="connsiteY5" fmla="*/ 0 h 5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24" h="506905">
                <a:moveTo>
                  <a:pt x="168733" y="0"/>
                </a:moveTo>
                <a:cubicBezTo>
                  <a:pt x="172702" y="265"/>
                  <a:pt x="45966" y="246592"/>
                  <a:pt x="29033" y="330200"/>
                </a:cubicBezTo>
                <a:cubicBezTo>
                  <a:pt x="12100" y="413808"/>
                  <a:pt x="64487" y="481542"/>
                  <a:pt x="67133" y="501650"/>
                </a:cubicBezTo>
                <a:cubicBezTo>
                  <a:pt x="69779" y="521758"/>
                  <a:pt x="55227" y="479690"/>
                  <a:pt x="44908" y="450850"/>
                </a:cubicBezTo>
                <a:cubicBezTo>
                  <a:pt x="34589" y="422010"/>
                  <a:pt x="-16210" y="405870"/>
                  <a:pt x="5221" y="328612"/>
                </a:cubicBezTo>
                <a:cubicBezTo>
                  <a:pt x="26652" y="251354"/>
                  <a:pt x="164764" y="-265"/>
                  <a:pt x="1687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E09130C-6F40-460A-928C-67C35557B906}"/>
              </a:ext>
            </a:extLst>
          </p:cNvPr>
          <p:cNvSpPr/>
          <p:nvPr/>
        </p:nvSpPr>
        <p:spPr>
          <a:xfrm>
            <a:off x="3762199" y="4634934"/>
            <a:ext cx="529289" cy="663770"/>
          </a:xfrm>
          <a:custGeom>
            <a:avLst/>
            <a:gdLst>
              <a:gd name="connsiteX0" fmla="*/ 1764 w 529289"/>
              <a:gd name="connsiteY0" fmla="*/ 2154 h 663770"/>
              <a:gd name="connsiteX1" fmla="*/ 125589 w 529289"/>
              <a:gd name="connsiteY1" fmla="*/ 111691 h 663770"/>
              <a:gd name="connsiteX2" fmla="*/ 287514 w 529289"/>
              <a:gd name="connsiteY2" fmla="*/ 302191 h 663770"/>
              <a:gd name="connsiteX3" fmla="*/ 522464 w 529289"/>
              <a:gd name="connsiteY3" fmla="*/ 654616 h 663770"/>
              <a:gd name="connsiteX4" fmla="*/ 449439 w 529289"/>
              <a:gd name="connsiteY4" fmla="*/ 535554 h 663770"/>
              <a:gd name="connsiteX5" fmla="*/ 276401 w 529289"/>
              <a:gd name="connsiteY5" fmla="*/ 268854 h 663770"/>
              <a:gd name="connsiteX6" fmla="*/ 401814 w 529289"/>
              <a:gd name="connsiteY6" fmla="*/ 527616 h 663770"/>
              <a:gd name="connsiteX7" fmla="*/ 219251 w 529289"/>
              <a:gd name="connsiteY7" fmla="*/ 206941 h 663770"/>
              <a:gd name="connsiteX8" fmla="*/ 1764 w 529289"/>
              <a:gd name="connsiteY8" fmla="*/ 2154 h 6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89" h="663770">
                <a:moveTo>
                  <a:pt x="1764" y="2154"/>
                </a:moveTo>
                <a:cubicBezTo>
                  <a:pt x="-13846" y="-13721"/>
                  <a:pt x="77964" y="61685"/>
                  <a:pt x="125589" y="111691"/>
                </a:cubicBezTo>
                <a:cubicBezTo>
                  <a:pt x="173214" y="161697"/>
                  <a:pt x="221368" y="211704"/>
                  <a:pt x="287514" y="302191"/>
                </a:cubicBezTo>
                <a:cubicBezTo>
                  <a:pt x="353660" y="392679"/>
                  <a:pt x="495477" y="615722"/>
                  <a:pt x="522464" y="654616"/>
                </a:cubicBezTo>
                <a:cubicBezTo>
                  <a:pt x="549452" y="693510"/>
                  <a:pt x="490449" y="599848"/>
                  <a:pt x="449439" y="535554"/>
                </a:cubicBezTo>
                <a:cubicBezTo>
                  <a:pt x="408429" y="471260"/>
                  <a:pt x="284338" y="270177"/>
                  <a:pt x="276401" y="268854"/>
                </a:cubicBezTo>
                <a:cubicBezTo>
                  <a:pt x="268464" y="267531"/>
                  <a:pt x="411339" y="537935"/>
                  <a:pt x="401814" y="527616"/>
                </a:cubicBezTo>
                <a:cubicBezTo>
                  <a:pt x="392289" y="517297"/>
                  <a:pt x="285662" y="292931"/>
                  <a:pt x="219251" y="206941"/>
                </a:cubicBezTo>
                <a:cubicBezTo>
                  <a:pt x="152840" y="120951"/>
                  <a:pt x="17374" y="18029"/>
                  <a:pt x="1764" y="2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09FF4D4B-6867-4FFB-9ACB-5E6DD7D92420}"/>
              </a:ext>
            </a:extLst>
          </p:cNvPr>
          <p:cNvSpPr/>
          <p:nvPr/>
        </p:nvSpPr>
        <p:spPr>
          <a:xfrm>
            <a:off x="4241472" y="5303807"/>
            <a:ext cx="359108" cy="439225"/>
          </a:xfrm>
          <a:custGeom>
            <a:avLst/>
            <a:gdLst>
              <a:gd name="connsiteX0" fmla="*/ 328 w 359108"/>
              <a:gd name="connsiteY0" fmla="*/ 31 h 439225"/>
              <a:gd name="connsiteX1" fmla="*/ 133678 w 359108"/>
              <a:gd name="connsiteY1" fmla="*/ 233393 h 439225"/>
              <a:gd name="connsiteX2" fmla="*/ 359103 w 359108"/>
              <a:gd name="connsiteY2" fmla="*/ 438181 h 439225"/>
              <a:gd name="connsiteX3" fmla="*/ 127328 w 359108"/>
              <a:gd name="connsiteY3" fmla="*/ 144493 h 439225"/>
              <a:gd name="connsiteX4" fmla="*/ 86053 w 359108"/>
              <a:gd name="connsiteY4" fmla="*/ 92106 h 439225"/>
              <a:gd name="connsiteX5" fmla="*/ 170191 w 359108"/>
              <a:gd name="connsiteY5" fmla="*/ 249268 h 439225"/>
              <a:gd name="connsiteX6" fmla="*/ 328 w 359108"/>
              <a:gd name="connsiteY6" fmla="*/ 31 h 43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108" h="439225">
                <a:moveTo>
                  <a:pt x="328" y="31"/>
                </a:moveTo>
                <a:cubicBezTo>
                  <a:pt x="-5757" y="-2615"/>
                  <a:pt x="73882" y="160368"/>
                  <a:pt x="133678" y="233393"/>
                </a:cubicBezTo>
                <a:cubicBezTo>
                  <a:pt x="193474" y="306418"/>
                  <a:pt x="360161" y="452998"/>
                  <a:pt x="359103" y="438181"/>
                </a:cubicBezTo>
                <a:cubicBezTo>
                  <a:pt x="358045" y="423364"/>
                  <a:pt x="172836" y="202172"/>
                  <a:pt x="127328" y="144493"/>
                </a:cubicBezTo>
                <a:cubicBezTo>
                  <a:pt x="81820" y="86814"/>
                  <a:pt x="78909" y="74644"/>
                  <a:pt x="86053" y="92106"/>
                </a:cubicBezTo>
                <a:cubicBezTo>
                  <a:pt x="93197" y="109568"/>
                  <a:pt x="184743" y="263555"/>
                  <a:pt x="170191" y="249268"/>
                </a:cubicBezTo>
                <a:cubicBezTo>
                  <a:pt x="155639" y="234981"/>
                  <a:pt x="6413" y="2677"/>
                  <a:pt x="32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80F073B4-3924-4A37-BA72-44EF38F91C94}"/>
              </a:ext>
            </a:extLst>
          </p:cNvPr>
          <p:cNvSpPr/>
          <p:nvPr/>
        </p:nvSpPr>
        <p:spPr>
          <a:xfrm>
            <a:off x="4867099" y="5012209"/>
            <a:ext cx="289122" cy="243577"/>
          </a:xfrm>
          <a:custGeom>
            <a:avLst/>
            <a:gdLst>
              <a:gd name="connsiteX0" fmla="*/ 289101 w 289122"/>
              <a:gd name="connsiteY0" fmla="*/ 243474 h 243577"/>
              <a:gd name="connsiteX1" fmla="*/ 35101 w 289122"/>
              <a:gd name="connsiteY1" fmla="*/ 40274 h 243577"/>
              <a:gd name="connsiteX2" fmla="*/ 45684 w 289122"/>
              <a:gd name="connsiteY2" fmla="*/ 192674 h 243577"/>
              <a:gd name="connsiteX3" fmla="*/ 16051 w 289122"/>
              <a:gd name="connsiteY3" fmla="*/ 59324 h 243577"/>
              <a:gd name="connsiteX4" fmla="*/ 20284 w 289122"/>
              <a:gd name="connsiteY4" fmla="*/ 8524 h 243577"/>
              <a:gd name="connsiteX5" fmla="*/ 289101 w 289122"/>
              <a:gd name="connsiteY5" fmla="*/ 243474 h 24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22" h="243577">
                <a:moveTo>
                  <a:pt x="289101" y="243474"/>
                </a:moveTo>
                <a:cubicBezTo>
                  <a:pt x="291571" y="248766"/>
                  <a:pt x="75670" y="48741"/>
                  <a:pt x="35101" y="40274"/>
                </a:cubicBezTo>
                <a:cubicBezTo>
                  <a:pt x="-5469" y="31807"/>
                  <a:pt x="48859" y="189499"/>
                  <a:pt x="45684" y="192674"/>
                </a:cubicBezTo>
                <a:cubicBezTo>
                  <a:pt x="42509" y="195849"/>
                  <a:pt x="20284" y="90016"/>
                  <a:pt x="16051" y="59324"/>
                </a:cubicBezTo>
                <a:cubicBezTo>
                  <a:pt x="11818" y="28632"/>
                  <a:pt x="-20285" y="-19698"/>
                  <a:pt x="20284" y="8524"/>
                </a:cubicBezTo>
                <a:cubicBezTo>
                  <a:pt x="60853" y="36746"/>
                  <a:pt x="286631" y="238182"/>
                  <a:pt x="289101" y="243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7B2CA2AF-12B0-47FF-97E5-E1B509CBAA8A}"/>
              </a:ext>
            </a:extLst>
          </p:cNvPr>
          <p:cNvSpPr/>
          <p:nvPr/>
        </p:nvSpPr>
        <p:spPr>
          <a:xfrm>
            <a:off x="4910607" y="5238724"/>
            <a:ext cx="616968" cy="776977"/>
          </a:xfrm>
          <a:custGeom>
            <a:avLst/>
            <a:gdLst>
              <a:gd name="connsiteX0" fmla="*/ 60 w 616968"/>
              <a:gd name="connsiteY0" fmla="*/ 26 h 776977"/>
              <a:gd name="connsiteX1" fmla="*/ 256176 w 616968"/>
              <a:gd name="connsiteY1" fmla="*/ 273076 h 776977"/>
              <a:gd name="connsiteX2" fmla="*/ 455143 w 616968"/>
              <a:gd name="connsiteY2" fmla="*/ 524959 h 776977"/>
              <a:gd name="connsiteX3" fmla="*/ 417043 w 616968"/>
              <a:gd name="connsiteY3" fmla="*/ 459343 h 776977"/>
              <a:gd name="connsiteX4" fmla="*/ 616010 w 616968"/>
              <a:gd name="connsiteY4" fmla="*/ 709109 h 776977"/>
              <a:gd name="connsiteX5" fmla="*/ 497476 w 616968"/>
              <a:gd name="connsiteY5" fmla="*/ 596926 h 776977"/>
              <a:gd name="connsiteX6" fmla="*/ 613893 w 616968"/>
              <a:gd name="connsiteY6" fmla="*/ 776843 h 776977"/>
              <a:gd name="connsiteX7" fmla="*/ 476310 w 616968"/>
              <a:gd name="connsiteY7" fmla="*/ 563059 h 776977"/>
              <a:gd name="connsiteX8" fmla="*/ 279460 w 616968"/>
              <a:gd name="connsiteY8" fmla="*/ 258259 h 776977"/>
              <a:gd name="connsiteX9" fmla="*/ 60 w 616968"/>
              <a:gd name="connsiteY9" fmla="*/ 26 h 77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968" h="776977">
                <a:moveTo>
                  <a:pt x="60" y="26"/>
                </a:moveTo>
                <a:cubicBezTo>
                  <a:pt x="-3821" y="2496"/>
                  <a:pt x="180329" y="185587"/>
                  <a:pt x="256176" y="273076"/>
                </a:cubicBezTo>
                <a:cubicBezTo>
                  <a:pt x="332023" y="360565"/>
                  <a:pt x="428332" y="493915"/>
                  <a:pt x="455143" y="524959"/>
                </a:cubicBezTo>
                <a:cubicBezTo>
                  <a:pt x="481954" y="556003"/>
                  <a:pt x="390232" y="428651"/>
                  <a:pt x="417043" y="459343"/>
                </a:cubicBezTo>
                <a:cubicBezTo>
                  <a:pt x="443854" y="490035"/>
                  <a:pt x="602605" y="686179"/>
                  <a:pt x="616010" y="709109"/>
                </a:cubicBezTo>
                <a:cubicBezTo>
                  <a:pt x="629416" y="732040"/>
                  <a:pt x="497829" y="585637"/>
                  <a:pt x="497476" y="596926"/>
                </a:cubicBezTo>
                <a:cubicBezTo>
                  <a:pt x="497123" y="608215"/>
                  <a:pt x="617421" y="782487"/>
                  <a:pt x="613893" y="776843"/>
                </a:cubicBezTo>
                <a:cubicBezTo>
                  <a:pt x="610365" y="771199"/>
                  <a:pt x="476310" y="563059"/>
                  <a:pt x="476310" y="563059"/>
                </a:cubicBezTo>
                <a:cubicBezTo>
                  <a:pt x="420571" y="476628"/>
                  <a:pt x="359893" y="347512"/>
                  <a:pt x="279460" y="258259"/>
                </a:cubicBezTo>
                <a:cubicBezTo>
                  <a:pt x="199027" y="169006"/>
                  <a:pt x="3941" y="-2444"/>
                  <a:pt x="6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EA9D8221-0BD5-4A6C-8C97-38FB678FA0C9}"/>
              </a:ext>
            </a:extLst>
          </p:cNvPr>
          <p:cNvSpPr/>
          <p:nvPr/>
        </p:nvSpPr>
        <p:spPr>
          <a:xfrm>
            <a:off x="4087102" y="4794249"/>
            <a:ext cx="299313" cy="362309"/>
          </a:xfrm>
          <a:custGeom>
            <a:avLst/>
            <a:gdLst>
              <a:gd name="connsiteX0" fmla="*/ 112365 w 299313"/>
              <a:gd name="connsiteY0" fmla="*/ 91018 h 362309"/>
              <a:gd name="connsiteX1" fmla="*/ 220315 w 299313"/>
              <a:gd name="connsiteY1" fmla="*/ 304801 h 362309"/>
              <a:gd name="connsiteX2" fmla="*/ 298631 w 299313"/>
              <a:gd name="connsiteY2" fmla="*/ 357718 h 362309"/>
              <a:gd name="connsiteX3" fmla="*/ 175865 w 299313"/>
              <a:gd name="connsiteY3" fmla="*/ 213784 h 362309"/>
              <a:gd name="connsiteX4" fmla="*/ 181 w 299313"/>
              <a:gd name="connsiteY4" fmla="*/ 1 h 362309"/>
              <a:gd name="connsiteX5" fmla="*/ 141998 w 299313"/>
              <a:gd name="connsiteY5" fmla="*/ 209551 h 362309"/>
              <a:gd name="connsiteX6" fmla="*/ 112365 w 299313"/>
              <a:gd name="connsiteY6" fmla="*/ 91018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13" h="362309">
                <a:moveTo>
                  <a:pt x="112365" y="91018"/>
                </a:moveTo>
                <a:cubicBezTo>
                  <a:pt x="125418" y="106893"/>
                  <a:pt x="189271" y="260351"/>
                  <a:pt x="220315" y="304801"/>
                </a:cubicBezTo>
                <a:cubicBezTo>
                  <a:pt x="251359" y="349251"/>
                  <a:pt x="306039" y="372887"/>
                  <a:pt x="298631" y="357718"/>
                </a:cubicBezTo>
                <a:cubicBezTo>
                  <a:pt x="291223" y="342549"/>
                  <a:pt x="175865" y="213784"/>
                  <a:pt x="175865" y="213784"/>
                </a:cubicBezTo>
                <a:cubicBezTo>
                  <a:pt x="126123" y="154165"/>
                  <a:pt x="5825" y="706"/>
                  <a:pt x="181" y="1"/>
                </a:cubicBezTo>
                <a:cubicBezTo>
                  <a:pt x="-5464" y="-705"/>
                  <a:pt x="122242" y="190148"/>
                  <a:pt x="141998" y="209551"/>
                </a:cubicBezTo>
                <a:cubicBezTo>
                  <a:pt x="161754" y="228954"/>
                  <a:pt x="99312" y="75143"/>
                  <a:pt x="112365" y="9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722EA495-CA6E-453F-91EC-B438F0E37C64}"/>
              </a:ext>
            </a:extLst>
          </p:cNvPr>
          <p:cNvSpPr/>
          <p:nvPr/>
        </p:nvSpPr>
        <p:spPr>
          <a:xfrm>
            <a:off x="4489800" y="5284161"/>
            <a:ext cx="426261" cy="810398"/>
          </a:xfrm>
          <a:custGeom>
            <a:avLst/>
            <a:gdLst>
              <a:gd name="connsiteX0" fmla="*/ 3883 w 426261"/>
              <a:gd name="connsiteY0" fmla="*/ 5389 h 810398"/>
              <a:gd name="connsiteX1" fmla="*/ 48333 w 426261"/>
              <a:gd name="connsiteY1" fmla="*/ 68889 h 810398"/>
              <a:gd name="connsiteX2" fmla="*/ 177450 w 426261"/>
              <a:gd name="connsiteY2" fmla="*/ 200122 h 810398"/>
              <a:gd name="connsiteX3" fmla="*/ 274817 w 426261"/>
              <a:gd name="connsiteY3" fmla="*/ 365222 h 810398"/>
              <a:gd name="connsiteX4" fmla="*/ 422983 w 426261"/>
              <a:gd name="connsiteY4" fmla="*/ 807606 h 810398"/>
              <a:gd name="connsiteX5" fmla="*/ 378533 w 426261"/>
              <a:gd name="connsiteY5" fmla="*/ 564189 h 810398"/>
              <a:gd name="connsiteX6" fmla="*/ 391233 w 426261"/>
              <a:gd name="connsiteY6" fmla="*/ 786439 h 810398"/>
              <a:gd name="connsiteX7" fmla="*/ 298100 w 426261"/>
              <a:gd name="connsiteY7" fmla="*/ 521856 h 810398"/>
              <a:gd name="connsiteX8" fmla="*/ 137233 w 426261"/>
              <a:gd name="connsiteY8" fmla="*/ 204356 h 810398"/>
              <a:gd name="connsiteX9" fmla="*/ 3883 w 426261"/>
              <a:gd name="connsiteY9" fmla="*/ 5389 h 81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261" h="810398">
                <a:moveTo>
                  <a:pt x="3883" y="5389"/>
                </a:moveTo>
                <a:cubicBezTo>
                  <a:pt x="-10934" y="-17189"/>
                  <a:pt x="19405" y="36434"/>
                  <a:pt x="48333" y="68889"/>
                </a:cubicBezTo>
                <a:cubicBezTo>
                  <a:pt x="77261" y="101345"/>
                  <a:pt x="139703" y="150733"/>
                  <a:pt x="177450" y="200122"/>
                </a:cubicBezTo>
                <a:cubicBezTo>
                  <a:pt x="215197" y="249511"/>
                  <a:pt x="233895" y="263975"/>
                  <a:pt x="274817" y="365222"/>
                </a:cubicBezTo>
                <a:cubicBezTo>
                  <a:pt x="315739" y="466469"/>
                  <a:pt x="405697" y="774445"/>
                  <a:pt x="422983" y="807606"/>
                </a:cubicBezTo>
                <a:cubicBezTo>
                  <a:pt x="440269" y="840767"/>
                  <a:pt x="383825" y="567717"/>
                  <a:pt x="378533" y="564189"/>
                </a:cubicBezTo>
                <a:cubicBezTo>
                  <a:pt x="373241" y="560661"/>
                  <a:pt x="404638" y="793494"/>
                  <a:pt x="391233" y="786439"/>
                </a:cubicBezTo>
                <a:cubicBezTo>
                  <a:pt x="377828" y="779384"/>
                  <a:pt x="340433" y="618870"/>
                  <a:pt x="298100" y="521856"/>
                </a:cubicBezTo>
                <a:cubicBezTo>
                  <a:pt x="255767" y="424842"/>
                  <a:pt x="181683" y="285495"/>
                  <a:pt x="137233" y="204356"/>
                </a:cubicBezTo>
                <a:cubicBezTo>
                  <a:pt x="92783" y="123217"/>
                  <a:pt x="18700" y="27967"/>
                  <a:pt x="3883" y="5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B0AC38BF-2B6C-45BA-B813-0A3C56B1A531}"/>
              </a:ext>
            </a:extLst>
          </p:cNvPr>
          <p:cNvSpPr/>
          <p:nvPr/>
        </p:nvSpPr>
        <p:spPr>
          <a:xfrm>
            <a:off x="4494363" y="5378044"/>
            <a:ext cx="338947" cy="613776"/>
          </a:xfrm>
          <a:custGeom>
            <a:avLst/>
            <a:gdLst>
              <a:gd name="connsiteX0" fmla="*/ 7787 w 338947"/>
              <a:gd name="connsiteY0" fmla="*/ 17339 h 613776"/>
              <a:gd name="connsiteX1" fmla="*/ 162304 w 338947"/>
              <a:gd name="connsiteY1" fmla="*/ 309439 h 613776"/>
              <a:gd name="connsiteX2" fmla="*/ 333754 w 338947"/>
              <a:gd name="connsiteY2" fmla="*/ 601539 h 613776"/>
              <a:gd name="connsiteX3" fmla="*/ 274487 w 338947"/>
              <a:gd name="connsiteY3" fmla="*/ 529573 h 613776"/>
              <a:gd name="connsiteX4" fmla="*/ 73404 w 338947"/>
              <a:gd name="connsiteY4" fmla="*/ 262873 h 613776"/>
              <a:gd name="connsiteX5" fmla="*/ 255437 w 338947"/>
              <a:gd name="connsiteY5" fmla="*/ 455489 h 613776"/>
              <a:gd name="connsiteX6" fmla="*/ 179237 w 338947"/>
              <a:gd name="connsiteY6" fmla="*/ 315789 h 613776"/>
              <a:gd name="connsiteX7" fmla="*/ 37420 w 338947"/>
              <a:gd name="connsiteY7" fmla="*/ 61789 h 613776"/>
              <a:gd name="connsiteX8" fmla="*/ 7787 w 338947"/>
              <a:gd name="connsiteY8" fmla="*/ 17339 h 61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947" h="613776">
                <a:moveTo>
                  <a:pt x="7787" y="17339"/>
                </a:moveTo>
                <a:cubicBezTo>
                  <a:pt x="28601" y="58614"/>
                  <a:pt x="107976" y="212072"/>
                  <a:pt x="162304" y="309439"/>
                </a:cubicBezTo>
                <a:cubicBezTo>
                  <a:pt x="216632" y="406806"/>
                  <a:pt x="315057" y="564850"/>
                  <a:pt x="333754" y="601539"/>
                </a:cubicBezTo>
                <a:cubicBezTo>
                  <a:pt x="352451" y="638228"/>
                  <a:pt x="317879" y="586017"/>
                  <a:pt x="274487" y="529573"/>
                </a:cubicBezTo>
                <a:cubicBezTo>
                  <a:pt x="231095" y="473129"/>
                  <a:pt x="76579" y="275220"/>
                  <a:pt x="73404" y="262873"/>
                </a:cubicBezTo>
                <a:cubicBezTo>
                  <a:pt x="70229" y="250526"/>
                  <a:pt x="237798" y="446670"/>
                  <a:pt x="255437" y="455489"/>
                </a:cubicBezTo>
                <a:cubicBezTo>
                  <a:pt x="273076" y="464308"/>
                  <a:pt x="215573" y="381406"/>
                  <a:pt x="179237" y="315789"/>
                </a:cubicBezTo>
                <a:cubicBezTo>
                  <a:pt x="142901" y="250172"/>
                  <a:pt x="63173" y="108003"/>
                  <a:pt x="37420" y="61789"/>
                </a:cubicBezTo>
                <a:cubicBezTo>
                  <a:pt x="11667" y="15575"/>
                  <a:pt x="-13027" y="-23936"/>
                  <a:pt x="7787" y="17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8F20320C-D5DE-456D-9920-85FF4CCBA986}"/>
              </a:ext>
            </a:extLst>
          </p:cNvPr>
          <p:cNvSpPr/>
          <p:nvPr/>
        </p:nvSpPr>
        <p:spPr>
          <a:xfrm>
            <a:off x="3608915" y="5304116"/>
            <a:ext cx="513957" cy="338891"/>
          </a:xfrm>
          <a:custGeom>
            <a:avLst/>
            <a:gdLst>
              <a:gd name="connsiteX0" fmla="*/ 2 w 513957"/>
              <a:gd name="connsiteY0" fmla="*/ 251 h 338891"/>
              <a:gd name="connsiteX1" fmla="*/ 232835 w 513957"/>
              <a:gd name="connsiteY1" fmla="*/ 222501 h 338891"/>
              <a:gd name="connsiteX2" fmla="*/ 512235 w 513957"/>
              <a:gd name="connsiteY2" fmla="*/ 336801 h 338891"/>
              <a:gd name="connsiteX3" fmla="*/ 345018 w 513957"/>
              <a:gd name="connsiteY3" fmla="*/ 294467 h 338891"/>
              <a:gd name="connsiteX4" fmla="*/ 228602 w 513957"/>
              <a:gd name="connsiteY4" fmla="*/ 269067 h 338891"/>
              <a:gd name="connsiteX5" fmla="*/ 2 w 513957"/>
              <a:gd name="connsiteY5" fmla="*/ 251 h 33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957" h="338891">
                <a:moveTo>
                  <a:pt x="2" y="251"/>
                </a:moveTo>
                <a:cubicBezTo>
                  <a:pt x="707" y="-7510"/>
                  <a:pt x="147463" y="166409"/>
                  <a:pt x="232835" y="222501"/>
                </a:cubicBezTo>
                <a:cubicBezTo>
                  <a:pt x="318207" y="278593"/>
                  <a:pt x="493538" y="324807"/>
                  <a:pt x="512235" y="336801"/>
                </a:cubicBezTo>
                <a:cubicBezTo>
                  <a:pt x="530932" y="348795"/>
                  <a:pt x="392290" y="305756"/>
                  <a:pt x="345018" y="294467"/>
                </a:cubicBezTo>
                <a:cubicBezTo>
                  <a:pt x="297746" y="283178"/>
                  <a:pt x="282577" y="315281"/>
                  <a:pt x="228602" y="269067"/>
                </a:cubicBezTo>
                <a:cubicBezTo>
                  <a:pt x="174627" y="222853"/>
                  <a:pt x="-703" y="8012"/>
                  <a:pt x="2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7FCB1598-9BDF-43BB-A553-F9EAB11F68A7}"/>
              </a:ext>
            </a:extLst>
          </p:cNvPr>
          <p:cNvSpPr/>
          <p:nvPr/>
        </p:nvSpPr>
        <p:spPr>
          <a:xfrm>
            <a:off x="3666118" y="5199253"/>
            <a:ext cx="495718" cy="380280"/>
          </a:xfrm>
          <a:custGeom>
            <a:avLst/>
            <a:gdLst>
              <a:gd name="connsiteX0" fmla="*/ 8415 w 495718"/>
              <a:gd name="connsiteY0" fmla="*/ 5630 h 380280"/>
              <a:gd name="connsiteX1" fmla="*/ 97315 w 495718"/>
              <a:gd name="connsiteY1" fmla="*/ 86064 h 380280"/>
              <a:gd name="connsiteX2" fmla="*/ 383065 w 495718"/>
              <a:gd name="connsiteY2" fmla="*/ 318897 h 380280"/>
              <a:gd name="connsiteX3" fmla="*/ 220082 w 495718"/>
              <a:gd name="connsiteY3" fmla="*/ 225764 h 380280"/>
              <a:gd name="connsiteX4" fmla="*/ 495249 w 495718"/>
              <a:gd name="connsiteY4" fmla="*/ 380280 h 380280"/>
              <a:gd name="connsiteX5" fmla="*/ 279349 w 495718"/>
              <a:gd name="connsiteY5" fmla="*/ 223647 h 380280"/>
              <a:gd name="connsiteX6" fmla="*/ 8415 w 495718"/>
              <a:gd name="connsiteY6" fmla="*/ 5630 h 38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18" h="380280">
                <a:moveTo>
                  <a:pt x="8415" y="5630"/>
                </a:moveTo>
                <a:cubicBezTo>
                  <a:pt x="-21924" y="-17300"/>
                  <a:pt x="34873" y="33853"/>
                  <a:pt x="97315" y="86064"/>
                </a:cubicBezTo>
                <a:cubicBezTo>
                  <a:pt x="159757" y="138275"/>
                  <a:pt x="362604" y="295614"/>
                  <a:pt x="383065" y="318897"/>
                </a:cubicBezTo>
                <a:cubicBezTo>
                  <a:pt x="403526" y="342180"/>
                  <a:pt x="201385" y="215534"/>
                  <a:pt x="220082" y="225764"/>
                </a:cubicBezTo>
                <a:cubicBezTo>
                  <a:pt x="238779" y="235994"/>
                  <a:pt x="485371" y="380633"/>
                  <a:pt x="495249" y="380280"/>
                </a:cubicBezTo>
                <a:cubicBezTo>
                  <a:pt x="505127" y="379927"/>
                  <a:pt x="356607" y="282914"/>
                  <a:pt x="279349" y="223647"/>
                </a:cubicBezTo>
                <a:cubicBezTo>
                  <a:pt x="202091" y="164380"/>
                  <a:pt x="38754" y="28560"/>
                  <a:pt x="8415" y="5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D17D731-FC8B-40EA-BE6B-5DA2C4DC9110}"/>
              </a:ext>
            </a:extLst>
          </p:cNvPr>
          <p:cNvSpPr/>
          <p:nvPr/>
        </p:nvSpPr>
        <p:spPr>
          <a:xfrm>
            <a:off x="3803920" y="5608636"/>
            <a:ext cx="485280" cy="189019"/>
          </a:xfrm>
          <a:custGeom>
            <a:avLst/>
            <a:gdLst>
              <a:gd name="connsiteX0" fmla="*/ 3963 w 485280"/>
              <a:gd name="connsiteY0" fmla="*/ 531 h 189019"/>
              <a:gd name="connsiteX1" fmla="*/ 63230 w 485280"/>
              <a:gd name="connsiteY1" fmla="*/ 36514 h 189019"/>
              <a:gd name="connsiteX2" fmla="*/ 355330 w 485280"/>
              <a:gd name="connsiteY2" fmla="*/ 169864 h 189019"/>
              <a:gd name="connsiteX3" fmla="*/ 484447 w 485280"/>
              <a:gd name="connsiteY3" fmla="*/ 180447 h 189019"/>
              <a:gd name="connsiteX4" fmla="*/ 300297 w 485280"/>
              <a:gd name="connsiteY4" fmla="*/ 95781 h 189019"/>
              <a:gd name="connsiteX5" fmla="*/ 323580 w 485280"/>
              <a:gd name="connsiteY5" fmla="*/ 135997 h 189019"/>
              <a:gd name="connsiteX6" fmla="*/ 133080 w 485280"/>
              <a:gd name="connsiteY6" fmla="*/ 55564 h 189019"/>
              <a:gd name="connsiteX7" fmla="*/ 3963 w 485280"/>
              <a:gd name="connsiteY7" fmla="*/ 531 h 1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280" h="189019">
                <a:moveTo>
                  <a:pt x="3963" y="531"/>
                </a:moveTo>
                <a:cubicBezTo>
                  <a:pt x="-7679" y="-2644"/>
                  <a:pt x="4669" y="8292"/>
                  <a:pt x="63230" y="36514"/>
                </a:cubicBezTo>
                <a:cubicBezTo>
                  <a:pt x="121791" y="64736"/>
                  <a:pt x="285127" y="145875"/>
                  <a:pt x="355330" y="169864"/>
                </a:cubicBezTo>
                <a:cubicBezTo>
                  <a:pt x="425533" y="193853"/>
                  <a:pt x="493619" y="192794"/>
                  <a:pt x="484447" y="180447"/>
                </a:cubicBezTo>
                <a:cubicBezTo>
                  <a:pt x="475275" y="168100"/>
                  <a:pt x="327108" y="103189"/>
                  <a:pt x="300297" y="95781"/>
                </a:cubicBezTo>
                <a:cubicBezTo>
                  <a:pt x="273486" y="88373"/>
                  <a:pt x="351450" y="142700"/>
                  <a:pt x="323580" y="135997"/>
                </a:cubicBezTo>
                <a:cubicBezTo>
                  <a:pt x="295711" y="129294"/>
                  <a:pt x="184586" y="79200"/>
                  <a:pt x="133080" y="55564"/>
                </a:cubicBezTo>
                <a:cubicBezTo>
                  <a:pt x="81574" y="31928"/>
                  <a:pt x="15605" y="3706"/>
                  <a:pt x="3963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111E760C-6C9A-4C28-A3CE-63A41B0692FF}"/>
              </a:ext>
            </a:extLst>
          </p:cNvPr>
          <p:cNvSpPr/>
          <p:nvPr/>
        </p:nvSpPr>
        <p:spPr>
          <a:xfrm>
            <a:off x="4301900" y="5786960"/>
            <a:ext cx="425675" cy="305032"/>
          </a:xfrm>
          <a:custGeom>
            <a:avLst/>
            <a:gdLst>
              <a:gd name="connsiteX0" fmla="*/ 3400 w 425675"/>
              <a:gd name="connsiteY0" fmla="*/ 7 h 305032"/>
              <a:gd name="connsiteX1" fmla="*/ 49967 w 425675"/>
              <a:gd name="connsiteY1" fmla="*/ 40223 h 305032"/>
              <a:gd name="connsiteX2" fmla="*/ 272217 w 425675"/>
              <a:gd name="connsiteY2" fmla="*/ 173573 h 305032"/>
              <a:gd name="connsiteX3" fmla="*/ 422500 w 425675"/>
              <a:gd name="connsiteY3" fmla="*/ 302690 h 305032"/>
              <a:gd name="connsiteX4" fmla="*/ 367467 w 425675"/>
              <a:gd name="connsiteY4" fmla="*/ 249773 h 305032"/>
              <a:gd name="connsiteX5" fmla="*/ 282800 w 425675"/>
              <a:gd name="connsiteY5" fmla="*/ 160873 h 305032"/>
              <a:gd name="connsiteX6" fmla="*/ 33033 w 425675"/>
              <a:gd name="connsiteY6" fmla="*/ 42340 h 305032"/>
              <a:gd name="connsiteX7" fmla="*/ 3400 w 425675"/>
              <a:gd name="connsiteY7" fmla="*/ 7 h 3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5" h="305032">
                <a:moveTo>
                  <a:pt x="3400" y="7"/>
                </a:moveTo>
                <a:cubicBezTo>
                  <a:pt x="6222" y="-346"/>
                  <a:pt x="5164" y="11295"/>
                  <a:pt x="49967" y="40223"/>
                </a:cubicBezTo>
                <a:cubicBezTo>
                  <a:pt x="94770" y="69151"/>
                  <a:pt x="210128" y="129829"/>
                  <a:pt x="272217" y="173573"/>
                </a:cubicBezTo>
                <a:cubicBezTo>
                  <a:pt x="334306" y="217317"/>
                  <a:pt x="406625" y="289990"/>
                  <a:pt x="422500" y="302690"/>
                </a:cubicBezTo>
                <a:cubicBezTo>
                  <a:pt x="438375" y="315390"/>
                  <a:pt x="390750" y="273409"/>
                  <a:pt x="367467" y="249773"/>
                </a:cubicBezTo>
                <a:cubicBezTo>
                  <a:pt x="344184" y="226137"/>
                  <a:pt x="338539" y="195445"/>
                  <a:pt x="282800" y="160873"/>
                </a:cubicBezTo>
                <a:cubicBezTo>
                  <a:pt x="227061" y="126301"/>
                  <a:pt x="76777" y="66329"/>
                  <a:pt x="33033" y="42340"/>
                </a:cubicBezTo>
                <a:cubicBezTo>
                  <a:pt x="-10711" y="18351"/>
                  <a:pt x="578" y="360"/>
                  <a:pt x="340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FC9EDA96-04C4-4A69-9A51-FD8690D70E28}"/>
              </a:ext>
            </a:extLst>
          </p:cNvPr>
          <p:cNvSpPr/>
          <p:nvPr/>
        </p:nvSpPr>
        <p:spPr>
          <a:xfrm>
            <a:off x="3409105" y="5104307"/>
            <a:ext cx="172577" cy="344396"/>
          </a:xfrm>
          <a:custGeom>
            <a:avLst/>
            <a:gdLst>
              <a:gd name="connsiteX0" fmla="*/ 2962 w 172577"/>
              <a:gd name="connsiteY0" fmla="*/ 1093 h 344396"/>
              <a:gd name="connsiteX1" fmla="*/ 68578 w 172577"/>
              <a:gd name="connsiteY1" fmla="*/ 236043 h 344396"/>
              <a:gd name="connsiteX2" fmla="*/ 121495 w 172577"/>
              <a:gd name="connsiteY2" fmla="*/ 341876 h 344396"/>
              <a:gd name="connsiteX3" fmla="*/ 55878 w 172577"/>
              <a:gd name="connsiteY3" fmla="*/ 138676 h 344396"/>
              <a:gd name="connsiteX4" fmla="*/ 172295 w 172577"/>
              <a:gd name="connsiteY4" fmla="*/ 149260 h 344396"/>
              <a:gd name="connsiteX5" fmla="*/ 2962 w 172577"/>
              <a:gd name="connsiteY5" fmla="*/ 1093 h 3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77" h="344396">
                <a:moveTo>
                  <a:pt x="2962" y="1093"/>
                </a:moveTo>
                <a:cubicBezTo>
                  <a:pt x="-14324" y="15557"/>
                  <a:pt x="48823" y="179246"/>
                  <a:pt x="68578" y="236043"/>
                </a:cubicBezTo>
                <a:cubicBezTo>
                  <a:pt x="88334" y="292840"/>
                  <a:pt x="123612" y="358104"/>
                  <a:pt x="121495" y="341876"/>
                </a:cubicBezTo>
                <a:cubicBezTo>
                  <a:pt x="119378" y="325648"/>
                  <a:pt x="47411" y="170779"/>
                  <a:pt x="55878" y="138676"/>
                </a:cubicBezTo>
                <a:cubicBezTo>
                  <a:pt x="64345" y="106573"/>
                  <a:pt x="178998" y="178540"/>
                  <a:pt x="172295" y="149260"/>
                </a:cubicBezTo>
                <a:cubicBezTo>
                  <a:pt x="165592" y="119980"/>
                  <a:pt x="20248" y="-13371"/>
                  <a:pt x="2962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C8B03FD-85F1-4C4C-A312-BE21CE8C68D2}"/>
              </a:ext>
            </a:extLst>
          </p:cNvPr>
          <p:cNvSpPr/>
          <p:nvPr/>
        </p:nvSpPr>
        <p:spPr>
          <a:xfrm>
            <a:off x="3235111" y="5011065"/>
            <a:ext cx="142296" cy="560427"/>
          </a:xfrm>
          <a:custGeom>
            <a:avLst/>
            <a:gdLst>
              <a:gd name="connsiteX0" fmla="*/ 140972 w 142296"/>
              <a:gd name="connsiteY0" fmla="*/ 1202 h 560427"/>
              <a:gd name="connsiteX1" fmla="*/ 77472 w 142296"/>
              <a:gd name="connsiteY1" fmla="*/ 147252 h 560427"/>
              <a:gd name="connsiteX2" fmla="*/ 54189 w 142296"/>
              <a:gd name="connsiteY2" fmla="*/ 208635 h 560427"/>
              <a:gd name="connsiteX3" fmla="*/ 3389 w 142296"/>
              <a:gd name="connsiteY3" fmla="*/ 553652 h 560427"/>
              <a:gd name="connsiteX4" fmla="*/ 5506 w 142296"/>
              <a:gd name="connsiteY4" fmla="*/ 422418 h 560427"/>
              <a:gd name="connsiteX5" fmla="*/ 11856 w 142296"/>
              <a:gd name="connsiteY5" fmla="*/ 236152 h 560427"/>
              <a:gd name="connsiteX6" fmla="*/ 140972 w 142296"/>
              <a:gd name="connsiteY6" fmla="*/ 1202 h 5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96" h="560427">
                <a:moveTo>
                  <a:pt x="140972" y="1202"/>
                </a:moveTo>
                <a:cubicBezTo>
                  <a:pt x="151908" y="-13615"/>
                  <a:pt x="91936" y="112680"/>
                  <a:pt x="77472" y="147252"/>
                </a:cubicBezTo>
                <a:cubicBezTo>
                  <a:pt x="63008" y="181824"/>
                  <a:pt x="66536" y="140902"/>
                  <a:pt x="54189" y="208635"/>
                </a:cubicBezTo>
                <a:cubicBezTo>
                  <a:pt x="41842" y="276368"/>
                  <a:pt x="11503" y="518022"/>
                  <a:pt x="3389" y="553652"/>
                </a:cubicBezTo>
                <a:cubicBezTo>
                  <a:pt x="-4725" y="589282"/>
                  <a:pt x="4095" y="475335"/>
                  <a:pt x="5506" y="422418"/>
                </a:cubicBezTo>
                <a:cubicBezTo>
                  <a:pt x="6917" y="369501"/>
                  <a:pt x="-4372" y="302474"/>
                  <a:pt x="11856" y="236152"/>
                </a:cubicBezTo>
                <a:cubicBezTo>
                  <a:pt x="28084" y="169830"/>
                  <a:pt x="130036" y="16019"/>
                  <a:pt x="140972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19E2E42F-0E0E-4E8F-A91C-724E57F54B60}"/>
              </a:ext>
            </a:extLst>
          </p:cNvPr>
          <p:cNvSpPr/>
          <p:nvPr/>
        </p:nvSpPr>
        <p:spPr>
          <a:xfrm>
            <a:off x="3328796" y="5155130"/>
            <a:ext cx="170186" cy="329302"/>
          </a:xfrm>
          <a:custGeom>
            <a:avLst/>
            <a:gdLst>
              <a:gd name="connsiteX0" fmla="*/ 8129 w 170186"/>
              <a:gd name="connsiteY0" fmla="*/ 4245 h 329302"/>
              <a:gd name="connsiteX1" fmla="*/ 131954 w 170186"/>
              <a:gd name="connsiteY1" fmla="*/ 286820 h 329302"/>
              <a:gd name="connsiteX2" fmla="*/ 170054 w 170186"/>
              <a:gd name="connsiteY2" fmla="*/ 324920 h 329302"/>
              <a:gd name="connsiteX3" fmla="*/ 122429 w 170186"/>
              <a:gd name="connsiteY3" fmla="*/ 255070 h 329302"/>
              <a:gd name="connsiteX4" fmla="*/ 24004 w 170186"/>
              <a:gd name="connsiteY4" fmla="*/ 124895 h 329302"/>
              <a:gd name="connsiteX5" fmla="*/ 8129 w 170186"/>
              <a:gd name="connsiteY5" fmla="*/ 4245 h 3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86" h="329302">
                <a:moveTo>
                  <a:pt x="8129" y="4245"/>
                </a:moveTo>
                <a:cubicBezTo>
                  <a:pt x="26121" y="31232"/>
                  <a:pt x="104967" y="233374"/>
                  <a:pt x="131954" y="286820"/>
                </a:cubicBezTo>
                <a:cubicBezTo>
                  <a:pt x="158941" y="340266"/>
                  <a:pt x="171641" y="330212"/>
                  <a:pt x="170054" y="324920"/>
                </a:cubicBezTo>
                <a:cubicBezTo>
                  <a:pt x="168467" y="319628"/>
                  <a:pt x="146771" y="288408"/>
                  <a:pt x="122429" y="255070"/>
                </a:cubicBezTo>
                <a:cubicBezTo>
                  <a:pt x="98087" y="221732"/>
                  <a:pt x="43054" y="163524"/>
                  <a:pt x="24004" y="124895"/>
                </a:cubicBezTo>
                <a:cubicBezTo>
                  <a:pt x="4954" y="86266"/>
                  <a:pt x="-9863" y="-22742"/>
                  <a:pt x="8129" y="4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9B69AB0A-3627-459F-87E7-3EFA4240CDD1}"/>
              </a:ext>
            </a:extLst>
          </p:cNvPr>
          <p:cNvSpPr/>
          <p:nvPr/>
        </p:nvSpPr>
        <p:spPr>
          <a:xfrm>
            <a:off x="3504270" y="5508617"/>
            <a:ext cx="324828" cy="296136"/>
          </a:xfrm>
          <a:custGeom>
            <a:avLst/>
            <a:gdLst>
              <a:gd name="connsiteX0" fmla="*/ 930 w 324828"/>
              <a:gd name="connsiteY0" fmla="*/ 8 h 296136"/>
              <a:gd name="connsiteX1" fmla="*/ 172380 w 324828"/>
              <a:gd name="connsiteY1" fmla="*/ 193683 h 296136"/>
              <a:gd name="connsiteX2" fmla="*/ 323193 w 324828"/>
              <a:gd name="connsiteY2" fmla="*/ 293696 h 296136"/>
              <a:gd name="connsiteX3" fmla="*/ 243818 w 324828"/>
              <a:gd name="connsiteY3" fmla="*/ 258771 h 296136"/>
              <a:gd name="connsiteX4" fmla="*/ 110468 w 324828"/>
              <a:gd name="connsiteY4" fmla="*/ 185746 h 296136"/>
              <a:gd name="connsiteX5" fmla="*/ 930 w 324828"/>
              <a:gd name="connsiteY5" fmla="*/ 8 h 29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828" h="296136">
                <a:moveTo>
                  <a:pt x="930" y="8"/>
                </a:moveTo>
                <a:cubicBezTo>
                  <a:pt x="11249" y="1331"/>
                  <a:pt x="118670" y="144735"/>
                  <a:pt x="172380" y="193683"/>
                </a:cubicBezTo>
                <a:cubicBezTo>
                  <a:pt x="226090" y="242631"/>
                  <a:pt x="311287" y="282848"/>
                  <a:pt x="323193" y="293696"/>
                </a:cubicBezTo>
                <a:cubicBezTo>
                  <a:pt x="335099" y="304544"/>
                  <a:pt x="279272" y="276763"/>
                  <a:pt x="243818" y="258771"/>
                </a:cubicBezTo>
                <a:cubicBezTo>
                  <a:pt x="208364" y="240779"/>
                  <a:pt x="152272" y="227021"/>
                  <a:pt x="110468" y="185746"/>
                </a:cubicBezTo>
                <a:cubicBezTo>
                  <a:pt x="68664" y="144471"/>
                  <a:pt x="-9389" y="-1315"/>
                  <a:pt x="93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643DAC85-2C28-4035-B8FC-C230D32F778B}"/>
              </a:ext>
            </a:extLst>
          </p:cNvPr>
          <p:cNvSpPr/>
          <p:nvPr/>
        </p:nvSpPr>
        <p:spPr>
          <a:xfrm>
            <a:off x="3549571" y="5485567"/>
            <a:ext cx="949490" cy="524872"/>
          </a:xfrm>
          <a:custGeom>
            <a:avLst/>
            <a:gdLst>
              <a:gd name="connsiteX0" fmla="*/ 28654 w 949490"/>
              <a:gd name="connsiteY0" fmla="*/ 29408 h 524872"/>
              <a:gd name="connsiteX1" fmla="*/ 85804 w 949490"/>
              <a:gd name="connsiteY1" fmla="*/ 57983 h 524872"/>
              <a:gd name="connsiteX2" fmla="*/ 635079 w 949490"/>
              <a:gd name="connsiteY2" fmla="*/ 448508 h 524872"/>
              <a:gd name="connsiteX3" fmla="*/ 949404 w 949490"/>
              <a:gd name="connsiteY3" fmla="*/ 524708 h 524872"/>
              <a:gd name="connsiteX4" fmla="*/ 663654 w 949490"/>
              <a:gd name="connsiteY4" fmla="*/ 464383 h 524872"/>
              <a:gd name="connsiteX5" fmla="*/ 358854 w 949490"/>
              <a:gd name="connsiteY5" fmla="*/ 324683 h 524872"/>
              <a:gd name="connsiteX6" fmla="*/ 28654 w 949490"/>
              <a:gd name="connsiteY6" fmla="*/ 29408 h 5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9490" h="524872">
                <a:moveTo>
                  <a:pt x="28654" y="29408"/>
                </a:moveTo>
                <a:cubicBezTo>
                  <a:pt x="-16854" y="-15042"/>
                  <a:pt x="-15267" y="-11867"/>
                  <a:pt x="85804" y="57983"/>
                </a:cubicBezTo>
                <a:cubicBezTo>
                  <a:pt x="186875" y="127833"/>
                  <a:pt x="491146" y="370721"/>
                  <a:pt x="635079" y="448508"/>
                </a:cubicBezTo>
                <a:cubicBezTo>
                  <a:pt x="779012" y="526295"/>
                  <a:pt x="944642" y="522062"/>
                  <a:pt x="949404" y="524708"/>
                </a:cubicBezTo>
                <a:cubicBezTo>
                  <a:pt x="954166" y="527354"/>
                  <a:pt x="762079" y="497720"/>
                  <a:pt x="663654" y="464383"/>
                </a:cubicBezTo>
                <a:cubicBezTo>
                  <a:pt x="565229" y="431046"/>
                  <a:pt x="469450" y="395062"/>
                  <a:pt x="358854" y="324683"/>
                </a:cubicBezTo>
                <a:cubicBezTo>
                  <a:pt x="248258" y="254304"/>
                  <a:pt x="74162" y="73858"/>
                  <a:pt x="28654" y="29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C660FB5D-D0BB-4BA4-B8EA-AC5CEF9D6632}"/>
              </a:ext>
            </a:extLst>
          </p:cNvPr>
          <p:cNvSpPr/>
          <p:nvPr/>
        </p:nvSpPr>
        <p:spPr>
          <a:xfrm>
            <a:off x="3320405" y="5251448"/>
            <a:ext cx="725588" cy="660457"/>
          </a:xfrm>
          <a:custGeom>
            <a:avLst/>
            <a:gdLst>
              <a:gd name="connsiteX0" fmla="*/ 645 w 725588"/>
              <a:gd name="connsiteY0" fmla="*/ 2 h 660457"/>
              <a:gd name="connsiteX1" fmla="*/ 26045 w 725588"/>
              <a:gd name="connsiteY1" fmla="*/ 237069 h 660457"/>
              <a:gd name="connsiteX2" fmla="*/ 106478 w 725588"/>
              <a:gd name="connsiteY2" fmla="*/ 368302 h 660457"/>
              <a:gd name="connsiteX3" fmla="*/ 479012 w 725588"/>
              <a:gd name="connsiteY3" fmla="*/ 613835 h 660457"/>
              <a:gd name="connsiteX4" fmla="*/ 707612 w 725588"/>
              <a:gd name="connsiteY4" fmla="*/ 658285 h 660457"/>
              <a:gd name="connsiteX5" fmla="*/ 690678 w 725588"/>
              <a:gd name="connsiteY5" fmla="*/ 647702 h 660457"/>
              <a:gd name="connsiteX6" fmla="*/ 529812 w 725588"/>
              <a:gd name="connsiteY6" fmla="*/ 596902 h 660457"/>
              <a:gd name="connsiteX7" fmla="*/ 241945 w 725588"/>
              <a:gd name="connsiteY7" fmla="*/ 448735 h 660457"/>
              <a:gd name="connsiteX8" fmla="*/ 47212 w 725588"/>
              <a:gd name="connsiteY8" fmla="*/ 232835 h 660457"/>
              <a:gd name="connsiteX9" fmla="*/ 645 w 725588"/>
              <a:gd name="connsiteY9" fmla="*/ 2 h 6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588" h="660457">
                <a:moveTo>
                  <a:pt x="645" y="2"/>
                </a:moveTo>
                <a:cubicBezTo>
                  <a:pt x="-2883" y="708"/>
                  <a:pt x="8406" y="175686"/>
                  <a:pt x="26045" y="237069"/>
                </a:cubicBezTo>
                <a:cubicBezTo>
                  <a:pt x="43684" y="298452"/>
                  <a:pt x="30983" y="305508"/>
                  <a:pt x="106478" y="368302"/>
                </a:cubicBezTo>
                <a:cubicBezTo>
                  <a:pt x="181973" y="431096"/>
                  <a:pt x="378823" y="565505"/>
                  <a:pt x="479012" y="613835"/>
                </a:cubicBezTo>
                <a:cubicBezTo>
                  <a:pt x="579201" y="662165"/>
                  <a:pt x="672334" y="652641"/>
                  <a:pt x="707612" y="658285"/>
                </a:cubicBezTo>
                <a:cubicBezTo>
                  <a:pt x="742890" y="663929"/>
                  <a:pt x="720311" y="657933"/>
                  <a:pt x="690678" y="647702"/>
                </a:cubicBezTo>
                <a:cubicBezTo>
                  <a:pt x="661045" y="637471"/>
                  <a:pt x="604601" y="630063"/>
                  <a:pt x="529812" y="596902"/>
                </a:cubicBezTo>
                <a:cubicBezTo>
                  <a:pt x="455023" y="563741"/>
                  <a:pt x="322378" y="509413"/>
                  <a:pt x="241945" y="448735"/>
                </a:cubicBezTo>
                <a:cubicBezTo>
                  <a:pt x="161512" y="388057"/>
                  <a:pt x="87429" y="303038"/>
                  <a:pt x="47212" y="232835"/>
                </a:cubicBezTo>
                <a:cubicBezTo>
                  <a:pt x="6995" y="162632"/>
                  <a:pt x="4173" y="-704"/>
                  <a:pt x="6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DBA12E22-FA03-456D-B049-6CF77B40E539}"/>
              </a:ext>
            </a:extLst>
          </p:cNvPr>
          <p:cNvSpPr/>
          <p:nvPr/>
        </p:nvSpPr>
        <p:spPr>
          <a:xfrm>
            <a:off x="4038557" y="5905494"/>
            <a:ext cx="101759" cy="254654"/>
          </a:xfrm>
          <a:custGeom>
            <a:avLst/>
            <a:gdLst>
              <a:gd name="connsiteX0" fmla="*/ 43 w 101759"/>
              <a:gd name="connsiteY0" fmla="*/ 6 h 254654"/>
              <a:gd name="connsiteX1" fmla="*/ 85768 w 101759"/>
              <a:gd name="connsiteY1" fmla="*/ 100019 h 254654"/>
              <a:gd name="connsiteX2" fmla="*/ 71481 w 101759"/>
              <a:gd name="connsiteY2" fmla="*/ 138119 h 254654"/>
              <a:gd name="connsiteX3" fmla="*/ 73068 w 101759"/>
              <a:gd name="connsiteY3" fmla="*/ 254006 h 254654"/>
              <a:gd name="connsiteX4" fmla="*/ 84181 w 101759"/>
              <a:gd name="connsiteY4" fmla="*/ 180981 h 254654"/>
              <a:gd name="connsiteX5" fmla="*/ 98468 w 101759"/>
              <a:gd name="connsiteY5" fmla="*/ 95256 h 254654"/>
              <a:gd name="connsiteX6" fmla="*/ 43 w 101759"/>
              <a:gd name="connsiteY6" fmla="*/ 6 h 25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59" h="254654">
                <a:moveTo>
                  <a:pt x="43" y="6"/>
                </a:moveTo>
                <a:cubicBezTo>
                  <a:pt x="-2074" y="800"/>
                  <a:pt x="73862" y="77000"/>
                  <a:pt x="85768" y="100019"/>
                </a:cubicBezTo>
                <a:cubicBezTo>
                  <a:pt x="97674" y="123038"/>
                  <a:pt x="73598" y="112455"/>
                  <a:pt x="71481" y="138119"/>
                </a:cubicBezTo>
                <a:cubicBezTo>
                  <a:pt x="69364" y="163783"/>
                  <a:pt x="70951" y="246862"/>
                  <a:pt x="73068" y="254006"/>
                </a:cubicBezTo>
                <a:cubicBezTo>
                  <a:pt x="75185" y="261150"/>
                  <a:pt x="79948" y="207439"/>
                  <a:pt x="84181" y="180981"/>
                </a:cubicBezTo>
                <a:cubicBezTo>
                  <a:pt x="88414" y="154523"/>
                  <a:pt x="109845" y="122508"/>
                  <a:pt x="98468" y="95256"/>
                </a:cubicBezTo>
                <a:cubicBezTo>
                  <a:pt x="87091" y="68004"/>
                  <a:pt x="2160" y="-788"/>
                  <a:pt x="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4B41367C-4F45-41B7-805A-ABB908AA87AB}"/>
              </a:ext>
            </a:extLst>
          </p:cNvPr>
          <p:cNvSpPr/>
          <p:nvPr/>
        </p:nvSpPr>
        <p:spPr>
          <a:xfrm>
            <a:off x="4002084" y="5970897"/>
            <a:ext cx="112926" cy="193939"/>
          </a:xfrm>
          <a:custGeom>
            <a:avLst/>
            <a:gdLst>
              <a:gd name="connsiteX0" fmla="*/ 112716 w 112926"/>
              <a:gd name="connsiteY0" fmla="*/ 18741 h 193939"/>
              <a:gd name="connsiteX1" fmla="*/ 34929 w 112926"/>
              <a:gd name="connsiteY1" fmla="*/ 1278 h 193939"/>
              <a:gd name="connsiteX2" fmla="*/ 53979 w 112926"/>
              <a:gd name="connsiteY2" fmla="*/ 50491 h 193939"/>
              <a:gd name="connsiteX3" fmla="*/ 4 w 112926"/>
              <a:gd name="connsiteY3" fmla="*/ 53666 h 193939"/>
              <a:gd name="connsiteX4" fmla="*/ 57154 w 112926"/>
              <a:gd name="connsiteY4" fmla="*/ 80653 h 193939"/>
              <a:gd name="connsiteX5" fmla="*/ 71441 w 112926"/>
              <a:gd name="connsiteY5" fmla="*/ 193366 h 193939"/>
              <a:gd name="connsiteX6" fmla="*/ 87316 w 112926"/>
              <a:gd name="connsiteY6" fmla="*/ 121928 h 193939"/>
              <a:gd name="connsiteX7" fmla="*/ 58741 w 112926"/>
              <a:gd name="connsiteY7" fmla="*/ 64778 h 193939"/>
              <a:gd name="connsiteX8" fmla="*/ 112716 w 112926"/>
              <a:gd name="connsiteY8" fmla="*/ 18741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26" h="193939">
                <a:moveTo>
                  <a:pt x="112716" y="18741"/>
                </a:moveTo>
                <a:cubicBezTo>
                  <a:pt x="108747" y="8158"/>
                  <a:pt x="44718" y="-4014"/>
                  <a:pt x="34929" y="1278"/>
                </a:cubicBezTo>
                <a:cubicBezTo>
                  <a:pt x="25140" y="6570"/>
                  <a:pt x="59800" y="41760"/>
                  <a:pt x="53979" y="50491"/>
                </a:cubicBezTo>
                <a:cubicBezTo>
                  <a:pt x="48158" y="59222"/>
                  <a:pt x="-525" y="48639"/>
                  <a:pt x="4" y="53666"/>
                </a:cubicBezTo>
                <a:cubicBezTo>
                  <a:pt x="533" y="58693"/>
                  <a:pt x="45248" y="57370"/>
                  <a:pt x="57154" y="80653"/>
                </a:cubicBezTo>
                <a:cubicBezTo>
                  <a:pt x="69060" y="103936"/>
                  <a:pt x="66414" y="186487"/>
                  <a:pt x="71441" y="193366"/>
                </a:cubicBezTo>
                <a:cubicBezTo>
                  <a:pt x="76468" y="200245"/>
                  <a:pt x="89433" y="143359"/>
                  <a:pt x="87316" y="121928"/>
                </a:cubicBezTo>
                <a:cubicBezTo>
                  <a:pt x="85199" y="100497"/>
                  <a:pt x="54243" y="81976"/>
                  <a:pt x="58741" y="64778"/>
                </a:cubicBezTo>
                <a:cubicBezTo>
                  <a:pt x="63239" y="47580"/>
                  <a:pt x="116685" y="29324"/>
                  <a:pt x="112716" y="18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736587F-CA8C-4FEC-86F0-AD75FAA1B6DE}"/>
              </a:ext>
            </a:extLst>
          </p:cNvPr>
          <p:cNvSpPr/>
          <p:nvPr/>
        </p:nvSpPr>
        <p:spPr>
          <a:xfrm>
            <a:off x="4040662" y="6071039"/>
            <a:ext cx="741254" cy="104103"/>
          </a:xfrm>
          <a:custGeom>
            <a:avLst/>
            <a:gdLst>
              <a:gd name="connsiteX0" fmla="*/ 16988 w 741254"/>
              <a:gd name="connsiteY0" fmla="*/ 96928 h 104103"/>
              <a:gd name="connsiteX1" fmla="*/ 97421 w 741254"/>
              <a:gd name="connsiteY1" fmla="*/ 90578 h 104103"/>
              <a:gd name="connsiteX2" fmla="*/ 374705 w 741254"/>
              <a:gd name="connsiteY2" fmla="*/ 29194 h 104103"/>
              <a:gd name="connsiteX3" fmla="*/ 645638 w 741254"/>
              <a:gd name="connsiteY3" fmla="*/ 41894 h 104103"/>
              <a:gd name="connsiteX4" fmla="*/ 740888 w 741254"/>
              <a:gd name="connsiteY4" fmla="*/ 60944 h 104103"/>
              <a:gd name="connsiteX5" fmla="*/ 618121 w 741254"/>
              <a:gd name="connsiteY5" fmla="*/ 24961 h 104103"/>
              <a:gd name="connsiteX6" fmla="*/ 529221 w 741254"/>
              <a:gd name="connsiteY6" fmla="*/ 10144 h 104103"/>
              <a:gd name="connsiteX7" fmla="*/ 397988 w 741254"/>
              <a:gd name="connsiteY7" fmla="*/ 5911 h 104103"/>
              <a:gd name="connsiteX8" fmla="*/ 16988 w 741254"/>
              <a:gd name="connsiteY8" fmla="*/ 96928 h 10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254" h="104103">
                <a:moveTo>
                  <a:pt x="16988" y="96928"/>
                </a:moveTo>
                <a:cubicBezTo>
                  <a:pt x="-33106" y="111039"/>
                  <a:pt x="37801" y="101867"/>
                  <a:pt x="97421" y="90578"/>
                </a:cubicBezTo>
                <a:cubicBezTo>
                  <a:pt x="157041" y="79289"/>
                  <a:pt x="283336" y="37308"/>
                  <a:pt x="374705" y="29194"/>
                </a:cubicBezTo>
                <a:cubicBezTo>
                  <a:pt x="466074" y="21080"/>
                  <a:pt x="584608" y="36602"/>
                  <a:pt x="645638" y="41894"/>
                </a:cubicBezTo>
                <a:cubicBezTo>
                  <a:pt x="706669" y="47186"/>
                  <a:pt x="745474" y="63766"/>
                  <a:pt x="740888" y="60944"/>
                </a:cubicBezTo>
                <a:cubicBezTo>
                  <a:pt x="736302" y="58122"/>
                  <a:pt x="653399" y="33428"/>
                  <a:pt x="618121" y="24961"/>
                </a:cubicBezTo>
                <a:cubicBezTo>
                  <a:pt x="582843" y="16494"/>
                  <a:pt x="565910" y="13319"/>
                  <a:pt x="529221" y="10144"/>
                </a:cubicBezTo>
                <a:cubicBezTo>
                  <a:pt x="492532" y="6969"/>
                  <a:pt x="475599" y="-8200"/>
                  <a:pt x="397988" y="5911"/>
                </a:cubicBezTo>
                <a:cubicBezTo>
                  <a:pt x="320377" y="20022"/>
                  <a:pt x="67082" y="82817"/>
                  <a:pt x="16988" y="9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DF7431AF-0336-4A7C-8839-111DC6844D96}"/>
              </a:ext>
            </a:extLst>
          </p:cNvPr>
          <p:cNvSpPr/>
          <p:nvPr/>
        </p:nvSpPr>
        <p:spPr>
          <a:xfrm>
            <a:off x="4023887" y="6120958"/>
            <a:ext cx="701068" cy="51792"/>
          </a:xfrm>
          <a:custGeom>
            <a:avLst/>
            <a:gdLst>
              <a:gd name="connsiteX0" fmla="*/ 93030 w 701068"/>
              <a:gd name="connsiteY0" fmla="*/ 49125 h 51792"/>
              <a:gd name="connsiteX1" fmla="*/ 162880 w 701068"/>
              <a:gd name="connsiteY1" fmla="*/ 47009 h 51792"/>
              <a:gd name="connsiteX2" fmla="*/ 438046 w 701068"/>
              <a:gd name="connsiteY2" fmla="*/ 49125 h 51792"/>
              <a:gd name="connsiteX3" fmla="*/ 698396 w 701068"/>
              <a:gd name="connsiteY3" fmla="*/ 4675 h 51792"/>
              <a:gd name="connsiteX4" fmla="*/ 560813 w 701068"/>
              <a:gd name="connsiteY4" fmla="*/ 4675 h 51792"/>
              <a:gd name="connsiteX5" fmla="*/ 361846 w 701068"/>
              <a:gd name="connsiteY5" fmla="*/ 34309 h 51792"/>
              <a:gd name="connsiteX6" fmla="*/ 10480 w 701068"/>
              <a:gd name="connsiteY6" fmla="*/ 38542 h 51792"/>
              <a:gd name="connsiteX7" fmla="*/ 93030 w 701068"/>
              <a:gd name="connsiteY7" fmla="*/ 49125 h 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68" h="51792">
                <a:moveTo>
                  <a:pt x="93030" y="49125"/>
                </a:moveTo>
                <a:cubicBezTo>
                  <a:pt x="118430" y="50536"/>
                  <a:pt x="105377" y="47009"/>
                  <a:pt x="162880" y="47009"/>
                </a:cubicBezTo>
                <a:cubicBezTo>
                  <a:pt x="220383" y="47009"/>
                  <a:pt x="348793" y="56181"/>
                  <a:pt x="438046" y="49125"/>
                </a:cubicBezTo>
                <a:cubicBezTo>
                  <a:pt x="527299" y="42069"/>
                  <a:pt x="677935" y="12083"/>
                  <a:pt x="698396" y="4675"/>
                </a:cubicBezTo>
                <a:cubicBezTo>
                  <a:pt x="718857" y="-2733"/>
                  <a:pt x="616905" y="-264"/>
                  <a:pt x="560813" y="4675"/>
                </a:cubicBezTo>
                <a:cubicBezTo>
                  <a:pt x="504721" y="9614"/>
                  <a:pt x="453568" y="28664"/>
                  <a:pt x="361846" y="34309"/>
                </a:cubicBezTo>
                <a:cubicBezTo>
                  <a:pt x="270124" y="39953"/>
                  <a:pt x="53166" y="36425"/>
                  <a:pt x="10480" y="38542"/>
                </a:cubicBezTo>
                <a:cubicBezTo>
                  <a:pt x="-32206" y="40659"/>
                  <a:pt x="67630" y="47714"/>
                  <a:pt x="93030" y="49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99D65C8-11C4-4828-8677-B87F6A8F6B8F}"/>
              </a:ext>
            </a:extLst>
          </p:cNvPr>
          <p:cNvSpPr/>
          <p:nvPr/>
        </p:nvSpPr>
        <p:spPr>
          <a:xfrm>
            <a:off x="4765013" y="6122804"/>
            <a:ext cx="307795" cy="100543"/>
          </a:xfrm>
          <a:custGeom>
            <a:avLst/>
            <a:gdLst>
              <a:gd name="connsiteX0" fmla="*/ 3837 w 307795"/>
              <a:gd name="connsiteY0" fmla="*/ 1771 h 100543"/>
              <a:gd name="connsiteX1" fmla="*/ 56225 w 307795"/>
              <a:gd name="connsiteY1" fmla="*/ 28759 h 100543"/>
              <a:gd name="connsiteX2" fmla="*/ 297525 w 307795"/>
              <a:gd name="connsiteY2" fmla="*/ 97021 h 100543"/>
              <a:gd name="connsiteX3" fmla="*/ 249900 w 307795"/>
              <a:gd name="connsiteY3" fmla="*/ 89084 h 100543"/>
              <a:gd name="connsiteX4" fmla="*/ 127662 w 307795"/>
              <a:gd name="connsiteY4" fmla="*/ 74796 h 100543"/>
              <a:gd name="connsiteX5" fmla="*/ 3837 w 307795"/>
              <a:gd name="connsiteY5" fmla="*/ 1771 h 10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95" h="100543">
                <a:moveTo>
                  <a:pt x="3837" y="1771"/>
                </a:moveTo>
                <a:cubicBezTo>
                  <a:pt x="-8069" y="-5902"/>
                  <a:pt x="7277" y="12884"/>
                  <a:pt x="56225" y="28759"/>
                </a:cubicBezTo>
                <a:cubicBezTo>
                  <a:pt x="105173" y="44634"/>
                  <a:pt x="265246" y="86967"/>
                  <a:pt x="297525" y="97021"/>
                </a:cubicBezTo>
                <a:cubicBezTo>
                  <a:pt x="329804" y="107075"/>
                  <a:pt x="278210" y="92788"/>
                  <a:pt x="249900" y="89084"/>
                </a:cubicBezTo>
                <a:cubicBezTo>
                  <a:pt x="221590" y="85380"/>
                  <a:pt x="168143" y="88290"/>
                  <a:pt x="127662" y="74796"/>
                </a:cubicBezTo>
                <a:cubicBezTo>
                  <a:pt x="87181" y="61302"/>
                  <a:pt x="15743" y="9444"/>
                  <a:pt x="3837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DC2BEE73-3E11-4546-8659-191FA1B65516}"/>
              </a:ext>
            </a:extLst>
          </p:cNvPr>
          <p:cNvSpPr/>
          <p:nvPr/>
        </p:nvSpPr>
        <p:spPr>
          <a:xfrm>
            <a:off x="4766697" y="6107022"/>
            <a:ext cx="848462" cy="196535"/>
          </a:xfrm>
          <a:custGeom>
            <a:avLst/>
            <a:gdLst>
              <a:gd name="connsiteX0" fmla="*/ 566 w 848462"/>
              <a:gd name="connsiteY0" fmla="*/ 91 h 196535"/>
              <a:gd name="connsiteX1" fmla="*/ 414903 w 848462"/>
              <a:gd name="connsiteY1" fmla="*/ 120741 h 196535"/>
              <a:gd name="connsiteX2" fmla="*/ 606991 w 848462"/>
              <a:gd name="connsiteY2" fmla="*/ 190591 h 196535"/>
              <a:gd name="connsiteX3" fmla="*/ 848291 w 848462"/>
              <a:gd name="connsiteY3" fmla="*/ 192178 h 196535"/>
              <a:gd name="connsiteX4" fmla="*/ 641916 w 848462"/>
              <a:gd name="connsiteY4" fmla="*/ 185828 h 196535"/>
              <a:gd name="connsiteX5" fmla="*/ 435541 w 848462"/>
              <a:gd name="connsiteY5" fmla="*/ 150903 h 196535"/>
              <a:gd name="connsiteX6" fmla="*/ 327591 w 848462"/>
              <a:gd name="connsiteY6" fmla="*/ 101691 h 196535"/>
              <a:gd name="connsiteX7" fmla="*/ 566 w 848462"/>
              <a:gd name="connsiteY7" fmla="*/ 91 h 19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462" h="196535">
                <a:moveTo>
                  <a:pt x="566" y="91"/>
                </a:moveTo>
                <a:cubicBezTo>
                  <a:pt x="15118" y="3266"/>
                  <a:pt x="313832" y="88991"/>
                  <a:pt x="414903" y="120741"/>
                </a:cubicBezTo>
                <a:cubicBezTo>
                  <a:pt x="515974" y="152491"/>
                  <a:pt x="534760" y="178685"/>
                  <a:pt x="606991" y="190591"/>
                </a:cubicBezTo>
                <a:cubicBezTo>
                  <a:pt x="679222" y="202497"/>
                  <a:pt x="842470" y="192972"/>
                  <a:pt x="848291" y="192178"/>
                </a:cubicBezTo>
                <a:cubicBezTo>
                  <a:pt x="854112" y="191384"/>
                  <a:pt x="710708" y="192707"/>
                  <a:pt x="641916" y="185828"/>
                </a:cubicBezTo>
                <a:cubicBezTo>
                  <a:pt x="573124" y="178949"/>
                  <a:pt x="487928" y="164926"/>
                  <a:pt x="435541" y="150903"/>
                </a:cubicBezTo>
                <a:cubicBezTo>
                  <a:pt x="383154" y="136880"/>
                  <a:pt x="399029" y="126033"/>
                  <a:pt x="327591" y="101691"/>
                </a:cubicBezTo>
                <a:cubicBezTo>
                  <a:pt x="256154" y="77349"/>
                  <a:pt x="-13986" y="-3084"/>
                  <a:pt x="56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9AC68F4-ABCC-4BC5-B1A6-BAC54CE20A1D}"/>
              </a:ext>
            </a:extLst>
          </p:cNvPr>
          <p:cNvSpPr/>
          <p:nvPr/>
        </p:nvSpPr>
        <p:spPr>
          <a:xfrm>
            <a:off x="5636536" y="6262758"/>
            <a:ext cx="873971" cy="118254"/>
          </a:xfrm>
          <a:custGeom>
            <a:avLst/>
            <a:gdLst>
              <a:gd name="connsiteX0" fmla="*/ 147 w 873971"/>
              <a:gd name="connsiteY0" fmla="*/ 459 h 118254"/>
              <a:gd name="connsiteX1" fmla="*/ 99631 w 873971"/>
              <a:gd name="connsiteY1" fmla="*/ 66075 h 118254"/>
              <a:gd name="connsiteX2" fmla="*/ 177947 w 873971"/>
              <a:gd name="connsiteY2" fmla="*/ 63959 h 118254"/>
              <a:gd name="connsiteX3" fmla="*/ 277431 w 873971"/>
              <a:gd name="connsiteY3" fmla="*/ 83009 h 118254"/>
              <a:gd name="connsiteX4" fmla="*/ 859514 w 873971"/>
              <a:gd name="connsiteY4" fmla="*/ 4692 h 118254"/>
              <a:gd name="connsiteX5" fmla="*/ 656314 w 873971"/>
              <a:gd name="connsiteY5" fmla="*/ 27975 h 118254"/>
              <a:gd name="connsiteX6" fmla="*/ 207581 w 873971"/>
              <a:gd name="connsiteY6" fmla="*/ 110525 h 118254"/>
              <a:gd name="connsiteX7" fmla="*/ 122914 w 873971"/>
              <a:gd name="connsiteY7" fmla="*/ 104175 h 118254"/>
              <a:gd name="connsiteX8" fmla="*/ 147 w 873971"/>
              <a:gd name="connsiteY8" fmla="*/ 459 h 1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971" h="118254">
                <a:moveTo>
                  <a:pt x="147" y="459"/>
                </a:moveTo>
                <a:cubicBezTo>
                  <a:pt x="-3734" y="-5891"/>
                  <a:pt x="69998" y="55492"/>
                  <a:pt x="99631" y="66075"/>
                </a:cubicBezTo>
                <a:cubicBezTo>
                  <a:pt x="129264" y="76658"/>
                  <a:pt x="148314" y="61137"/>
                  <a:pt x="177947" y="63959"/>
                </a:cubicBezTo>
                <a:cubicBezTo>
                  <a:pt x="207580" y="66781"/>
                  <a:pt x="163837" y="92887"/>
                  <a:pt x="277431" y="83009"/>
                </a:cubicBezTo>
                <a:cubicBezTo>
                  <a:pt x="391025" y="73131"/>
                  <a:pt x="796367" y="13864"/>
                  <a:pt x="859514" y="4692"/>
                </a:cubicBezTo>
                <a:cubicBezTo>
                  <a:pt x="922661" y="-4480"/>
                  <a:pt x="764970" y="10336"/>
                  <a:pt x="656314" y="27975"/>
                </a:cubicBezTo>
                <a:cubicBezTo>
                  <a:pt x="547659" y="45614"/>
                  <a:pt x="296481" y="97825"/>
                  <a:pt x="207581" y="110525"/>
                </a:cubicBezTo>
                <a:cubicBezTo>
                  <a:pt x="118681" y="123225"/>
                  <a:pt x="158545" y="119697"/>
                  <a:pt x="122914" y="104175"/>
                </a:cubicBezTo>
                <a:cubicBezTo>
                  <a:pt x="87283" y="88653"/>
                  <a:pt x="4028" y="6809"/>
                  <a:pt x="147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79A290C0-F599-44F1-B905-0271ACA2257E}"/>
              </a:ext>
            </a:extLst>
          </p:cNvPr>
          <p:cNvSpPr/>
          <p:nvPr/>
        </p:nvSpPr>
        <p:spPr>
          <a:xfrm>
            <a:off x="6252880" y="5695569"/>
            <a:ext cx="202799" cy="134426"/>
          </a:xfrm>
          <a:custGeom>
            <a:avLst/>
            <a:gdLst>
              <a:gd name="connsiteX0" fmla="*/ 1870 w 202799"/>
              <a:gd name="connsiteY0" fmla="*/ 381 h 134426"/>
              <a:gd name="connsiteX1" fmla="*/ 82833 w 202799"/>
              <a:gd name="connsiteY1" fmla="*/ 117856 h 134426"/>
              <a:gd name="connsiteX2" fmla="*/ 201895 w 202799"/>
              <a:gd name="connsiteY2" fmla="*/ 117856 h 134426"/>
              <a:gd name="connsiteX3" fmla="*/ 133633 w 202799"/>
              <a:gd name="connsiteY3" fmla="*/ 132144 h 134426"/>
              <a:gd name="connsiteX4" fmla="*/ 60608 w 202799"/>
              <a:gd name="connsiteY4" fmla="*/ 128969 h 134426"/>
              <a:gd name="connsiteX5" fmla="*/ 27270 w 202799"/>
              <a:gd name="connsiteY5" fmla="*/ 81344 h 134426"/>
              <a:gd name="connsiteX6" fmla="*/ 1870 w 202799"/>
              <a:gd name="connsiteY6" fmla="*/ 381 h 13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99" h="134426">
                <a:moveTo>
                  <a:pt x="1870" y="381"/>
                </a:moveTo>
                <a:cubicBezTo>
                  <a:pt x="11131" y="6466"/>
                  <a:pt x="49496" y="98277"/>
                  <a:pt x="82833" y="117856"/>
                </a:cubicBezTo>
                <a:cubicBezTo>
                  <a:pt x="116171" y="137435"/>
                  <a:pt x="193428" y="115475"/>
                  <a:pt x="201895" y="117856"/>
                </a:cubicBezTo>
                <a:cubicBezTo>
                  <a:pt x="210362" y="120237"/>
                  <a:pt x="157181" y="130292"/>
                  <a:pt x="133633" y="132144"/>
                </a:cubicBezTo>
                <a:cubicBezTo>
                  <a:pt x="110085" y="133996"/>
                  <a:pt x="78335" y="137436"/>
                  <a:pt x="60608" y="128969"/>
                </a:cubicBezTo>
                <a:cubicBezTo>
                  <a:pt x="42881" y="120502"/>
                  <a:pt x="34149" y="99865"/>
                  <a:pt x="27270" y="81344"/>
                </a:cubicBezTo>
                <a:cubicBezTo>
                  <a:pt x="20391" y="62823"/>
                  <a:pt x="-7391" y="-5704"/>
                  <a:pt x="187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4D2EEC00-8468-47E4-B7C8-C960A880BF7E}"/>
              </a:ext>
            </a:extLst>
          </p:cNvPr>
          <p:cNvSpPr/>
          <p:nvPr/>
        </p:nvSpPr>
        <p:spPr>
          <a:xfrm>
            <a:off x="5617509" y="5882276"/>
            <a:ext cx="822168" cy="244318"/>
          </a:xfrm>
          <a:custGeom>
            <a:avLst/>
            <a:gdLst>
              <a:gd name="connsiteX0" fmla="*/ 2236 w 822168"/>
              <a:gd name="connsiteY0" fmla="*/ 243887 h 244318"/>
              <a:gd name="connsiteX1" fmla="*/ 797574 w 822168"/>
              <a:gd name="connsiteY1" fmla="*/ 8937 h 244318"/>
              <a:gd name="connsiteX2" fmla="*/ 565799 w 822168"/>
              <a:gd name="connsiteY2" fmla="*/ 66087 h 244318"/>
              <a:gd name="connsiteX3" fmla="*/ 2236 w 822168"/>
              <a:gd name="connsiteY3" fmla="*/ 243887 h 24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168" h="244318">
                <a:moveTo>
                  <a:pt x="2236" y="243887"/>
                </a:moveTo>
                <a:cubicBezTo>
                  <a:pt x="40865" y="234362"/>
                  <a:pt x="703647" y="38570"/>
                  <a:pt x="797574" y="8937"/>
                </a:cubicBezTo>
                <a:cubicBezTo>
                  <a:pt x="891501" y="-20696"/>
                  <a:pt x="695180" y="29839"/>
                  <a:pt x="565799" y="66087"/>
                </a:cubicBezTo>
                <a:cubicBezTo>
                  <a:pt x="436418" y="102335"/>
                  <a:pt x="-36393" y="253412"/>
                  <a:pt x="2236" y="243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39730CF9-AF94-4214-ABF8-748F57BF0ED4}"/>
              </a:ext>
            </a:extLst>
          </p:cNvPr>
          <p:cNvSpPr/>
          <p:nvPr/>
        </p:nvSpPr>
        <p:spPr>
          <a:xfrm>
            <a:off x="5238273" y="5846205"/>
            <a:ext cx="1208876" cy="386973"/>
          </a:xfrm>
          <a:custGeom>
            <a:avLst/>
            <a:gdLst>
              <a:gd name="connsiteX0" fmla="*/ 19527 w 1208876"/>
              <a:gd name="connsiteY0" fmla="*/ 379970 h 386973"/>
              <a:gd name="connsiteX1" fmla="*/ 333852 w 1208876"/>
              <a:gd name="connsiteY1" fmla="*/ 270433 h 386973"/>
              <a:gd name="connsiteX2" fmla="*/ 775177 w 1208876"/>
              <a:gd name="connsiteY2" fmla="*/ 143433 h 386973"/>
              <a:gd name="connsiteX3" fmla="*/ 1197452 w 1208876"/>
              <a:gd name="connsiteY3" fmla="*/ 6908 h 386973"/>
              <a:gd name="connsiteX4" fmla="*/ 1073627 w 1208876"/>
              <a:gd name="connsiteY4" fmla="*/ 24370 h 386973"/>
              <a:gd name="connsiteX5" fmla="*/ 911702 w 1208876"/>
              <a:gd name="connsiteY5" fmla="*/ 60883 h 386973"/>
              <a:gd name="connsiteX6" fmla="*/ 19527 w 1208876"/>
              <a:gd name="connsiteY6" fmla="*/ 379970 h 38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876" h="386973">
                <a:moveTo>
                  <a:pt x="19527" y="379970"/>
                </a:moveTo>
                <a:cubicBezTo>
                  <a:pt x="-76781" y="414895"/>
                  <a:pt x="207910" y="309856"/>
                  <a:pt x="333852" y="270433"/>
                </a:cubicBezTo>
                <a:cubicBezTo>
                  <a:pt x="459794" y="231010"/>
                  <a:pt x="631244" y="187354"/>
                  <a:pt x="775177" y="143433"/>
                </a:cubicBezTo>
                <a:cubicBezTo>
                  <a:pt x="919110" y="99512"/>
                  <a:pt x="1147710" y="26752"/>
                  <a:pt x="1197452" y="6908"/>
                </a:cubicBezTo>
                <a:cubicBezTo>
                  <a:pt x="1247194" y="-12936"/>
                  <a:pt x="1121252" y="15374"/>
                  <a:pt x="1073627" y="24370"/>
                </a:cubicBezTo>
                <a:cubicBezTo>
                  <a:pt x="1026002" y="33366"/>
                  <a:pt x="1085533" y="1616"/>
                  <a:pt x="911702" y="60883"/>
                </a:cubicBezTo>
                <a:cubicBezTo>
                  <a:pt x="737871" y="120150"/>
                  <a:pt x="115835" y="345045"/>
                  <a:pt x="19527" y="379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ACA880D7-EA39-437B-9C0E-A945D79B1DB1}"/>
              </a:ext>
            </a:extLst>
          </p:cNvPr>
          <p:cNvSpPr/>
          <p:nvPr/>
        </p:nvSpPr>
        <p:spPr>
          <a:xfrm>
            <a:off x="5247738" y="6060626"/>
            <a:ext cx="471052" cy="162589"/>
          </a:xfrm>
          <a:custGeom>
            <a:avLst/>
            <a:gdLst>
              <a:gd name="connsiteX0" fmla="*/ 2125 w 471052"/>
              <a:gd name="connsiteY0" fmla="*/ 162374 h 162589"/>
              <a:gd name="connsiteX1" fmla="*/ 460912 w 471052"/>
              <a:gd name="connsiteY1" fmla="*/ 6799 h 162589"/>
              <a:gd name="connsiteX2" fmla="*/ 295812 w 471052"/>
              <a:gd name="connsiteY2" fmla="*/ 40137 h 162589"/>
              <a:gd name="connsiteX3" fmla="*/ 2125 w 471052"/>
              <a:gd name="connsiteY3" fmla="*/ 162374 h 1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52" h="162589">
                <a:moveTo>
                  <a:pt x="2125" y="162374"/>
                </a:moveTo>
                <a:cubicBezTo>
                  <a:pt x="29642" y="156818"/>
                  <a:pt x="411964" y="27172"/>
                  <a:pt x="460912" y="6799"/>
                </a:cubicBezTo>
                <a:cubicBezTo>
                  <a:pt x="509860" y="-13574"/>
                  <a:pt x="369631" y="16060"/>
                  <a:pt x="295812" y="40137"/>
                </a:cubicBezTo>
                <a:cubicBezTo>
                  <a:pt x="221993" y="64214"/>
                  <a:pt x="-25392" y="167930"/>
                  <a:pt x="2125" y="16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11AE6102-5918-4E13-893C-7F39A76A1E44}"/>
              </a:ext>
            </a:extLst>
          </p:cNvPr>
          <p:cNvSpPr/>
          <p:nvPr/>
        </p:nvSpPr>
        <p:spPr>
          <a:xfrm>
            <a:off x="6312895" y="5787995"/>
            <a:ext cx="179505" cy="133406"/>
          </a:xfrm>
          <a:custGeom>
            <a:avLst/>
            <a:gdLst>
              <a:gd name="connsiteX0" fmla="*/ 37105 w 179505"/>
              <a:gd name="connsiteY0" fmla="*/ 30 h 133406"/>
              <a:gd name="connsiteX1" fmla="*/ 146643 w 179505"/>
              <a:gd name="connsiteY1" fmla="*/ 58768 h 133406"/>
              <a:gd name="connsiteX2" fmla="*/ 95843 w 179505"/>
              <a:gd name="connsiteY2" fmla="*/ 104805 h 133406"/>
              <a:gd name="connsiteX3" fmla="*/ 593 w 179505"/>
              <a:gd name="connsiteY3" fmla="*/ 133380 h 133406"/>
              <a:gd name="connsiteX4" fmla="*/ 145055 w 179505"/>
              <a:gd name="connsiteY4" fmla="*/ 100043 h 133406"/>
              <a:gd name="connsiteX5" fmla="*/ 173630 w 179505"/>
              <a:gd name="connsiteY5" fmla="*/ 66705 h 133406"/>
              <a:gd name="connsiteX6" fmla="*/ 37105 w 179505"/>
              <a:gd name="connsiteY6" fmla="*/ 30 h 1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505" h="133406">
                <a:moveTo>
                  <a:pt x="37105" y="30"/>
                </a:moveTo>
                <a:cubicBezTo>
                  <a:pt x="32607" y="-1293"/>
                  <a:pt x="136853" y="41305"/>
                  <a:pt x="146643" y="58768"/>
                </a:cubicBezTo>
                <a:cubicBezTo>
                  <a:pt x="156433" y="76231"/>
                  <a:pt x="120185" y="92370"/>
                  <a:pt x="95843" y="104805"/>
                </a:cubicBezTo>
                <a:cubicBezTo>
                  <a:pt x="71501" y="117240"/>
                  <a:pt x="-7609" y="134174"/>
                  <a:pt x="593" y="133380"/>
                </a:cubicBezTo>
                <a:cubicBezTo>
                  <a:pt x="8795" y="132586"/>
                  <a:pt x="116216" y="111155"/>
                  <a:pt x="145055" y="100043"/>
                </a:cubicBezTo>
                <a:cubicBezTo>
                  <a:pt x="173894" y="88931"/>
                  <a:pt x="188447" y="83903"/>
                  <a:pt x="173630" y="66705"/>
                </a:cubicBezTo>
                <a:cubicBezTo>
                  <a:pt x="158813" y="49507"/>
                  <a:pt x="41603" y="1353"/>
                  <a:pt x="37105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ADC4FFFD-B1EF-47B2-9D78-C6CA3C0CAC70}"/>
              </a:ext>
            </a:extLst>
          </p:cNvPr>
          <p:cNvSpPr/>
          <p:nvPr/>
        </p:nvSpPr>
        <p:spPr>
          <a:xfrm>
            <a:off x="6419653" y="5897562"/>
            <a:ext cx="71717" cy="190740"/>
          </a:xfrm>
          <a:custGeom>
            <a:avLst/>
            <a:gdLst>
              <a:gd name="connsiteX0" fmla="*/ 30360 w 71717"/>
              <a:gd name="connsiteY0" fmla="*/ 1 h 190740"/>
              <a:gd name="connsiteX1" fmla="*/ 17660 w 71717"/>
              <a:gd name="connsiteY1" fmla="*/ 69851 h 190740"/>
              <a:gd name="connsiteX2" fmla="*/ 38297 w 71717"/>
              <a:gd name="connsiteY2" fmla="*/ 119063 h 190740"/>
              <a:gd name="connsiteX3" fmla="*/ 71635 w 71717"/>
              <a:gd name="connsiteY3" fmla="*/ 190501 h 190740"/>
              <a:gd name="connsiteX4" fmla="*/ 46235 w 71717"/>
              <a:gd name="connsiteY4" fmla="*/ 139701 h 190740"/>
              <a:gd name="connsiteX5" fmla="*/ 197 w 71717"/>
              <a:gd name="connsiteY5" fmla="*/ 71438 h 190740"/>
              <a:gd name="connsiteX6" fmla="*/ 30360 w 71717"/>
              <a:gd name="connsiteY6" fmla="*/ 1 h 1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17" h="190740">
                <a:moveTo>
                  <a:pt x="30360" y="1"/>
                </a:moveTo>
                <a:cubicBezTo>
                  <a:pt x="33270" y="-263"/>
                  <a:pt x="16337" y="50007"/>
                  <a:pt x="17660" y="69851"/>
                </a:cubicBezTo>
                <a:cubicBezTo>
                  <a:pt x="18983" y="89695"/>
                  <a:pt x="29301" y="98955"/>
                  <a:pt x="38297" y="119063"/>
                </a:cubicBezTo>
                <a:cubicBezTo>
                  <a:pt x="47293" y="139171"/>
                  <a:pt x="70312" y="187061"/>
                  <a:pt x="71635" y="190501"/>
                </a:cubicBezTo>
                <a:cubicBezTo>
                  <a:pt x="72958" y="193941"/>
                  <a:pt x="58141" y="159545"/>
                  <a:pt x="46235" y="139701"/>
                </a:cubicBezTo>
                <a:cubicBezTo>
                  <a:pt x="34329" y="119857"/>
                  <a:pt x="3107" y="94986"/>
                  <a:pt x="197" y="71438"/>
                </a:cubicBezTo>
                <a:cubicBezTo>
                  <a:pt x="-2713" y="47890"/>
                  <a:pt x="27450" y="265"/>
                  <a:pt x="3036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AD5C1247-28A3-4704-848F-F8678040B35C}"/>
              </a:ext>
            </a:extLst>
          </p:cNvPr>
          <p:cNvSpPr/>
          <p:nvPr/>
        </p:nvSpPr>
        <p:spPr>
          <a:xfrm>
            <a:off x="6462689" y="6064845"/>
            <a:ext cx="73120" cy="188097"/>
          </a:xfrm>
          <a:custGeom>
            <a:avLst/>
            <a:gdLst>
              <a:gd name="connsiteX0" fmla="*/ 24 w 73120"/>
              <a:gd name="connsiteY0" fmla="*/ 993 h 188097"/>
              <a:gd name="connsiteX1" fmla="*/ 44474 w 73120"/>
              <a:gd name="connsiteY1" fmla="*/ 77193 h 188097"/>
              <a:gd name="connsiteX2" fmla="*/ 73049 w 73120"/>
              <a:gd name="connsiteY2" fmla="*/ 186730 h 188097"/>
              <a:gd name="connsiteX3" fmla="*/ 50824 w 73120"/>
              <a:gd name="connsiteY3" fmla="*/ 131168 h 188097"/>
              <a:gd name="connsiteX4" fmla="*/ 24 w 73120"/>
              <a:gd name="connsiteY4" fmla="*/ 993 h 18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20" h="188097">
                <a:moveTo>
                  <a:pt x="24" y="993"/>
                </a:moveTo>
                <a:cubicBezTo>
                  <a:pt x="-1034" y="-8003"/>
                  <a:pt x="32303" y="46237"/>
                  <a:pt x="44474" y="77193"/>
                </a:cubicBezTo>
                <a:cubicBezTo>
                  <a:pt x="56645" y="108149"/>
                  <a:pt x="71991" y="177734"/>
                  <a:pt x="73049" y="186730"/>
                </a:cubicBezTo>
                <a:cubicBezTo>
                  <a:pt x="74107" y="195726"/>
                  <a:pt x="63260" y="158420"/>
                  <a:pt x="50824" y="131168"/>
                </a:cubicBezTo>
                <a:cubicBezTo>
                  <a:pt x="38389" y="103916"/>
                  <a:pt x="1082" y="9989"/>
                  <a:pt x="24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3D513185-B811-4E26-B2B0-F866D8F27985}"/>
              </a:ext>
            </a:extLst>
          </p:cNvPr>
          <p:cNvSpPr/>
          <p:nvPr/>
        </p:nvSpPr>
        <p:spPr>
          <a:xfrm>
            <a:off x="5583902" y="5933264"/>
            <a:ext cx="820209" cy="253302"/>
          </a:xfrm>
          <a:custGeom>
            <a:avLst/>
            <a:gdLst>
              <a:gd name="connsiteX0" fmla="*/ 7273 w 820209"/>
              <a:gd name="connsiteY0" fmla="*/ 250049 h 253302"/>
              <a:gd name="connsiteX1" fmla="*/ 72361 w 820209"/>
              <a:gd name="connsiteY1" fmla="*/ 234174 h 253302"/>
              <a:gd name="connsiteX2" fmla="*/ 812136 w 820209"/>
              <a:gd name="connsiteY2" fmla="*/ 2399 h 253302"/>
              <a:gd name="connsiteX3" fmla="*/ 458123 w 820209"/>
              <a:gd name="connsiteY3" fmla="*/ 116699 h 253302"/>
              <a:gd name="connsiteX4" fmla="*/ 332711 w 820209"/>
              <a:gd name="connsiteY4" fmla="*/ 170674 h 253302"/>
              <a:gd name="connsiteX5" fmla="*/ 642273 w 820209"/>
              <a:gd name="connsiteY5" fmla="*/ 78599 h 253302"/>
              <a:gd name="connsiteX6" fmla="*/ 532736 w 820209"/>
              <a:gd name="connsiteY6" fmla="*/ 151624 h 253302"/>
              <a:gd name="connsiteX7" fmla="*/ 705773 w 820209"/>
              <a:gd name="connsiteY7" fmla="*/ 107174 h 253302"/>
              <a:gd name="connsiteX8" fmla="*/ 299373 w 820209"/>
              <a:gd name="connsiteY8" fmla="*/ 221474 h 253302"/>
              <a:gd name="connsiteX9" fmla="*/ 753398 w 820209"/>
              <a:gd name="connsiteY9" fmla="*/ 80186 h 253302"/>
              <a:gd name="connsiteX10" fmla="*/ 7273 w 820209"/>
              <a:gd name="connsiteY10" fmla="*/ 250049 h 25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209" h="253302">
                <a:moveTo>
                  <a:pt x="7273" y="250049"/>
                </a:moveTo>
                <a:cubicBezTo>
                  <a:pt x="-27255" y="262749"/>
                  <a:pt x="72361" y="234174"/>
                  <a:pt x="72361" y="234174"/>
                </a:cubicBezTo>
                <a:lnTo>
                  <a:pt x="812136" y="2399"/>
                </a:lnTo>
                <a:cubicBezTo>
                  <a:pt x="876430" y="-17180"/>
                  <a:pt x="538027" y="88653"/>
                  <a:pt x="458123" y="116699"/>
                </a:cubicBezTo>
                <a:cubicBezTo>
                  <a:pt x="378219" y="144745"/>
                  <a:pt x="302019" y="177024"/>
                  <a:pt x="332711" y="170674"/>
                </a:cubicBezTo>
                <a:cubicBezTo>
                  <a:pt x="363403" y="164324"/>
                  <a:pt x="608936" y="81774"/>
                  <a:pt x="642273" y="78599"/>
                </a:cubicBezTo>
                <a:cubicBezTo>
                  <a:pt x="675610" y="75424"/>
                  <a:pt x="522153" y="146861"/>
                  <a:pt x="532736" y="151624"/>
                </a:cubicBezTo>
                <a:cubicBezTo>
                  <a:pt x="543319" y="156386"/>
                  <a:pt x="744667" y="95532"/>
                  <a:pt x="705773" y="107174"/>
                </a:cubicBezTo>
                <a:cubicBezTo>
                  <a:pt x="666879" y="118816"/>
                  <a:pt x="291436" y="225972"/>
                  <a:pt x="299373" y="221474"/>
                </a:cubicBezTo>
                <a:cubicBezTo>
                  <a:pt x="307311" y="216976"/>
                  <a:pt x="803933" y="75159"/>
                  <a:pt x="753398" y="80186"/>
                </a:cubicBezTo>
                <a:cubicBezTo>
                  <a:pt x="702863" y="85213"/>
                  <a:pt x="349512" y="168424"/>
                  <a:pt x="7273" y="250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AFC1E212-00E9-4FCB-BFEA-9A9134C56481}"/>
              </a:ext>
            </a:extLst>
          </p:cNvPr>
          <p:cNvSpPr/>
          <p:nvPr/>
        </p:nvSpPr>
        <p:spPr>
          <a:xfrm>
            <a:off x="6499789" y="6260813"/>
            <a:ext cx="249791" cy="703972"/>
          </a:xfrm>
          <a:custGeom>
            <a:avLst/>
            <a:gdLst>
              <a:gd name="connsiteX0" fmla="*/ 2611 w 249791"/>
              <a:gd name="connsiteY0" fmla="*/ 12987 h 703972"/>
              <a:gd name="connsiteX1" fmla="*/ 115324 w 249791"/>
              <a:gd name="connsiteY1" fmla="*/ 81250 h 703972"/>
              <a:gd name="connsiteX2" fmla="*/ 205811 w 249791"/>
              <a:gd name="connsiteY2" fmla="*/ 287625 h 703972"/>
              <a:gd name="connsiteX3" fmla="*/ 232799 w 249791"/>
              <a:gd name="connsiteY3" fmla="*/ 692437 h 703972"/>
              <a:gd name="connsiteX4" fmla="*/ 231211 w 249791"/>
              <a:gd name="connsiteY4" fmla="*/ 576550 h 703972"/>
              <a:gd name="connsiteX5" fmla="*/ 234386 w 249791"/>
              <a:gd name="connsiteY5" fmla="*/ 398750 h 703972"/>
              <a:gd name="connsiteX6" fmla="*/ 234386 w 249791"/>
              <a:gd name="connsiteY6" fmla="*/ 324137 h 703972"/>
              <a:gd name="connsiteX7" fmla="*/ 2611 w 249791"/>
              <a:gd name="connsiteY7" fmla="*/ 12987 h 70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91" h="703972">
                <a:moveTo>
                  <a:pt x="2611" y="12987"/>
                </a:moveTo>
                <a:cubicBezTo>
                  <a:pt x="-17233" y="-27494"/>
                  <a:pt x="81457" y="35477"/>
                  <a:pt x="115324" y="81250"/>
                </a:cubicBezTo>
                <a:cubicBezTo>
                  <a:pt x="149191" y="127023"/>
                  <a:pt x="186232" y="185761"/>
                  <a:pt x="205811" y="287625"/>
                </a:cubicBezTo>
                <a:cubicBezTo>
                  <a:pt x="225390" y="389490"/>
                  <a:pt x="228566" y="644283"/>
                  <a:pt x="232799" y="692437"/>
                </a:cubicBezTo>
                <a:cubicBezTo>
                  <a:pt x="237032" y="740591"/>
                  <a:pt x="230947" y="625498"/>
                  <a:pt x="231211" y="576550"/>
                </a:cubicBezTo>
                <a:cubicBezTo>
                  <a:pt x="231475" y="527602"/>
                  <a:pt x="233857" y="440819"/>
                  <a:pt x="234386" y="398750"/>
                </a:cubicBezTo>
                <a:cubicBezTo>
                  <a:pt x="234915" y="356681"/>
                  <a:pt x="268782" y="388431"/>
                  <a:pt x="234386" y="324137"/>
                </a:cubicBezTo>
                <a:cubicBezTo>
                  <a:pt x="199990" y="259843"/>
                  <a:pt x="22455" y="53468"/>
                  <a:pt x="2611" y="12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1AD13E31-54C3-40EF-8C13-1DAA66F405D5}"/>
              </a:ext>
            </a:extLst>
          </p:cNvPr>
          <p:cNvSpPr/>
          <p:nvPr/>
        </p:nvSpPr>
        <p:spPr>
          <a:xfrm>
            <a:off x="6548355" y="6235033"/>
            <a:ext cx="194319" cy="461156"/>
          </a:xfrm>
          <a:custGeom>
            <a:avLst/>
            <a:gdLst>
              <a:gd name="connsiteX0" fmla="*/ 83 w 194319"/>
              <a:gd name="connsiteY0" fmla="*/ 667 h 461156"/>
              <a:gd name="connsiteX1" fmla="*/ 131845 w 194319"/>
              <a:gd name="connsiteY1" fmla="*/ 154655 h 461156"/>
              <a:gd name="connsiteX2" fmla="*/ 188995 w 194319"/>
              <a:gd name="connsiteY2" fmla="*/ 314992 h 461156"/>
              <a:gd name="connsiteX3" fmla="*/ 190583 w 194319"/>
              <a:gd name="connsiteY3" fmla="*/ 461042 h 461156"/>
              <a:gd name="connsiteX4" fmla="*/ 177883 w 194319"/>
              <a:gd name="connsiteY4" fmla="*/ 337217 h 461156"/>
              <a:gd name="connsiteX5" fmla="*/ 152483 w 194319"/>
              <a:gd name="connsiteY5" fmla="*/ 216567 h 461156"/>
              <a:gd name="connsiteX6" fmla="*/ 83 w 194319"/>
              <a:gd name="connsiteY6" fmla="*/ 667 h 4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9" h="461156">
                <a:moveTo>
                  <a:pt x="83" y="667"/>
                </a:moveTo>
                <a:cubicBezTo>
                  <a:pt x="-3357" y="-9652"/>
                  <a:pt x="100360" y="102268"/>
                  <a:pt x="131845" y="154655"/>
                </a:cubicBezTo>
                <a:cubicBezTo>
                  <a:pt x="163330" y="207042"/>
                  <a:pt x="179205" y="263927"/>
                  <a:pt x="188995" y="314992"/>
                </a:cubicBezTo>
                <a:cubicBezTo>
                  <a:pt x="198785" y="366057"/>
                  <a:pt x="192435" y="457338"/>
                  <a:pt x="190583" y="461042"/>
                </a:cubicBezTo>
                <a:cubicBezTo>
                  <a:pt x="188731" y="464746"/>
                  <a:pt x="184233" y="377963"/>
                  <a:pt x="177883" y="337217"/>
                </a:cubicBezTo>
                <a:cubicBezTo>
                  <a:pt x="171533" y="296471"/>
                  <a:pt x="181587" y="268954"/>
                  <a:pt x="152483" y="216567"/>
                </a:cubicBezTo>
                <a:cubicBezTo>
                  <a:pt x="123379" y="164180"/>
                  <a:pt x="3523" y="10986"/>
                  <a:pt x="83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52F0E47B-E280-4D03-A180-DB78D0BD8785}"/>
              </a:ext>
            </a:extLst>
          </p:cNvPr>
          <p:cNvSpPr/>
          <p:nvPr/>
        </p:nvSpPr>
        <p:spPr>
          <a:xfrm>
            <a:off x="6753146" y="6711055"/>
            <a:ext cx="19203" cy="708136"/>
          </a:xfrm>
          <a:custGeom>
            <a:avLst/>
            <a:gdLst>
              <a:gd name="connsiteX0" fmla="*/ 79 w 19203"/>
              <a:gd name="connsiteY0" fmla="*/ 10420 h 708136"/>
              <a:gd name="connsiteX1" fmla="*/ 11192 w 19203"/>
              <a:gd name="connsiteY1" fmla="*/ 673995 h 708136"/>
              <a:gd name="connsiteX2" fmla="*/ 14367 w 19203"/>
              <a:gd name="connsiteY2" fmla="*/ 578745 h 708136"/>
              <a:gd name="connsiteX3" fmla="*/ 17542 w 19203"/>
              <a:gd name="connsiteY3" fmla="*/ 288233 h 708136"/>
              <a:gd name="connsiteX4" fmla="*/ 79 w 19203"/>
              <a:gd name="connsiteY4" fmla="*/ 10420 h 70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3" h="708136">
                <a:moveTo>
                  <a:pt x="79" y="10420"/>
                </a:moveTo>
                <a:cubicBezTo>
                  <a:pt x="-979" y="74714"/>
                  <a:pt x="8811" y="579274"/>
                  <a:pt x="11192" y="673995"/>
                </a:cubicBezTo>
                <a:cubicBezTo>
                  <a:pt x="13573" y="768716"/>
                  <a:pt x="13309" y="643039"/>
                  <a:pt x="14367" y="578745"/>
                </a:cubicBezTo>
                <a:cubicBezTo>
                  <a:pt x="15425" y="514451"/>
                  <a:pt x="22304" y="379779"/>
                  <a:pt x="17542" y="288233"/>
                </a:cubicBezTo>
                <a:cubicBezTo>
                  <a:pt x="12780" y="196687"/>
                  <a:pt x="1137" y="-53874"/>
                  <a:pt x="79" y="10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C5AE5896-9A75-4400-8DB6-26A394D520F3}"/>
              </a:ext>
            </a:extLst>
          </p:cNvPr>
          <p:cNvSpPr/>
          <p:nvPr/>
        </p:nvSpPr>
        <p:spPr>
          <a:xfrm>
            <a:off x="6732571" y="6920213"/>
            <a:ext cx="14304" cy="687051"/>
          </a:xfrm>
          <a:custGeom>
            <a:avLst/>
            <a:gdLst>
              <a:gd name="connsiteX0" fmla="*/ 12717 w 14304"/>
              <a:gd name="connsiteY0" fmla="*/ 21925 h 687051"/>
              <a:gd name="connsiteX1" fmla="*/ 11129 w 14304"/>
              <a:gd name="connsiteY1" fmla="*/ 107650 h 687051"/>
              <a:gd name="connsiteX2" fmla="*/ 14304 w 14304"/>
              <a:gd name="connsiteY2" fmla="*/ 666450 h 687051"/>
              <a:gd name="connsiteX3" fmla="*/ 11129 w 14304"/>
              <a:gd name="connsiteY3" fmla="*/ 548975 h 687051"/>
              <a:gd name="connsiteX4" fmla="*/ 17 w 14304"/>
              <a:gd name="connsiteY4" fmla="*/ 380700 h 687051"/>
              <a:gd name="connsiteX5" fmla="*/ 12717 w 14304"/>
              <a:gd name="connsiteY5" fmla="*/ 21925 h 68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4" h="687051">
                <a:moveTo>
                  <a:pt x="12717" y="21925"/>
                </a:moveTo>
                <a:cubicBezTo>
                  <a:pt x="14569" y="-23583"/>
                  <a:pt x="10865" y="229"/>
                  <a:pt x="11129" y="107650"/>
                </a:cubicBezTo>
                <a:cubicBezTo>
                  <a:pt x="11393" y="215071"/>
                  <a:pt x="14304" y="592896"/>
                  <a:pt x="14304" y="666450"/>
                </a:cubicBezTo>
                <a:cubicBezTo>
                  <a:pt x="14304" y="740004"/>
                  <a:pt x="13510" y="596600"/>
                  <a:pt x="11129" y="548975"/>
                </a:cubicBezTo>
                <a:cubicBezTo>
                  <a:pt x="8748" y="501350"/>
                  <a:pt x="546" y="468806"/>
                  <a:pt x="17" y="380700"/>
                </a:cubicBezTo>
                <a:cubicBezTo>
                  <a:pt x="-512" y="292594"/>
                  <a:pt x="10865" y="67433"/>
                  <a:pt x="12717" y="2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4CB6D621-0F87-4B29-83FC-7ED934ADDFD2}"/>
              </a:ext>
            </a:extLst>
          </p:cNvPr>
          <p:cNvSpPr/>
          <p:nvPr/>
        </p:nvSpPr>
        <p:spPr>
          <a:xfrm>
            <a:off x="6701540" y="7473239"/>
            <a:ext cx="65978" cy="355559"/>
          </a:xfrm>
          <a:custGeom>
            <a:avLst/>
            <a:gdLst>
              <a:gd name="connsiteX0" fmla="*/ 65973 w 65978"/>
              <a:gd name="connsiteY0" fmla="*/ 711 h 355559"/>
              <a:gd name="connsiteX1" fmla="*/ 48510 w 65978"/>
              <a:gd name="connsiteY1" fmla="*/ 195974 h 355559"/>
              <a:gd name="connsiteX2" fmla="*/ 885 w 65978"/>
              <a:gd name="connsiteY2" fmla="*/ 354724 h 355559"/>
              <a:gd name="connsiteX3" fmla="*/ 19935 w 65978"/>
              <a:gd name="connsiteY3" fmla="*/ 253124 h 355559"/>
              <a:gd name="connsiteX4" fmla="*/ 50098 w 65978"/>
              <a:gd name="connsiteY4" fmla="*/ 134061 h 355559"/>
              <a:gd name="connsiteX5" fmla="*/ 65973 w 65978"/>
              <a:gd name="connsiteY5" fmla="*/ 711 h 35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" h="355559">
                <a:moveTo>
                  <a:pt x="65973" y="711"/>
                </a:moveTo>
                <a:cubicBezTo>
                  <a:pt x="65708" y="11030"/>
                  <a:pt x="59358" y="136972"/>
                  <a:pt x="48510" y="195974"/>
                </a:cubicBezTo>
                <a:cubicBezTo>
                  <a:pt x="37662" y="254976"/>
                  <a:pt x="5648" y="345199"/>
                  <a:pt x="885" y="354724"/>
                </a:cubicBezTo>
                <a:cubicBezTo>
                  <a:pt x="-3878" y="364249"/>
                  <a:pt x="11733" y="289901"/>
                  <a:pt x="19935" y="253124"/>
                </a:cubicBezTo>
                <a:cubicBezTo>
                  <a:pt x="28137" y="216347"/>
                  <a:pt x="43483" y="172955"/>
                  <a:pt x="50098" y="134061"/>
                </a:cubicBezTo>
                <a:cubicBezTo>
                  <a:pt x="56713" y="95167"/>
                  <a:pt x="66238" y="-9608"/>
                  <a:pt x="6597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A4886CAE-4AC0-49AD-B860-8298502B5AE7}"/>
              </a:ext>
            </a:extLst>
          </p:cNvPr>
          <p:cNvSpPr/>
          <p:nvPr/>
        </p:nvSpPr>
        <p:spPr>
          <a:xfrm>
            <a:off x="6465652" y="7817232"/>
            <a:ext cx="224892" cy="600073"/>
          </a:xfrm>
          <a:custGeom>
            <a:avLst/>
            <a:gdLst>
              <a:gd name="connsiteX0" fmla="*/ 214548 w 224892"/>
              <a:gd name="connsiteY0" fmla="*/ 21843 h 600073"/>
              <a:gd name="connsiteX1" fmla="*/ 195498 w 224892"/>
              <a:gd name="connsiteY1" fmla="*/ 78993 h 600073"/>
              <a:gd name="connsiteX2" fmla="*/ 27223 w 224892"/>
              <a:gd name="connsiteY2" fmla="*/ 526668 h 600073"/>
              <a:gd name="connsiteX3" fmla="*/ 27223 w 224892"/>
              <a:gd name="connsiteY3" fmla="*/ 596518 h 600073"/>
              <a:gd name="connsiteX4" fmla="*/ 1823 w 224892"/>
              <a:gd name="connsiteY4" fmla="*/ 494918 h 600073"/>
              <a:gd name="connsiteX5" fmla="*/ 84373 w 224892"/>
              <a:gd name="connsiteY5" fmla="*/ 320293 h 600073"/>
              <a:gd name="connsiteX6" fmla="*/ 214548 w 224892"/>
              <a:gd name="connsiteY6" fmla="*/ 21843 h 60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92" h="600073">
                <a:moveTo>
                  <a:pt x="214548" y="21843"/>
                </a:moveTo>
                <a:cubicBezTo>
                  <a:pt x="233069" y="-18374"/>
                  <a:pt x="226719" y="-5144"/>
                  <a:pt x="195498" y="78993"/>
                </a:cubicBezTo>
                <a:cubicBezTo>
                  <a:pt x="164277" y="163130"/>
                  <a:pt x="55269" y="440414"/>
                  <a:pt x="27223" y="526668"/>
                </a:cubicBezTo>
                <a:cubicBezTo>
                  <a:pt x="-823" y="612922"/>
                  <a:pt x="31456" y="601810"/>
                  <a:pt x="27223" y="596518"/>
                </a:cubicBezTo>
                <a:cubicBezTo>
                  <a:pt x="22990" y="591226"/>
                  <a:pt x="-7702" y="540956"/>
                  <a:pt x="1823" y="494918"/>
                </a:cubicBezTo>
                <a:cubicBezTo>
                  <a:pt x="11348" y="448881"/>
                  <a:pt x="42040" y="399139"/>
                  <a:pt x="84373" y="320293"/>
                </a:cubicBezTo>
                <a:cubicBezTo>
                  <a:pt x="126706" y="241447"/>
                  <a:pt x="196027" y="62060"/>
                  <a:pt x="214548" y="2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C3A59429-EED9-4187-8D52-14932D814767}"/>
              </a:ext>
            </a:extLst>
          </p:cNvPr>
          <p:cNvSpPr/>
          <p:nvPr/>
        </p:nvSpPr>
        <p:spPr>
          <a:xfrm>
            <a:off x="6263529" y="8423235"/>
            <a:ext cx="259511" cy="275402"/>
          </a:xfrm>
          <a:custGeom>
            <a:avLst/>
            <a:gdLst>
              <a:gd name="connsiteX0" fmla="*/ 259509 w 259511"/>
              <a:gd name="connsiteY0" fmla="*/ 40 h 275402"/>
              <a:gd name="connsiteX1" fmla="*/ 118221 w 259511"/>
              <a:gd name="connsiteY1" fmla="*/ 95290 h 275402"/>
              <a:gd name="connsiteX2" fmla="*/ 2334 w 259511"/>
              <a:gd name="connsiteY2" fmla="*/ 274678 h 275402"/>
              <a:gd name="connsiteX3" fmla="*/ 46784 w 259511"/>
              <a:gd name="connsiteY3" fmla="*/ 155615 h 275402"/>
              <a:gd name="connsiteX4" fmla="*/ 121396 w 259511"/>
              <a:gd name="connsiteY4" fmla="*/ 84178 h 275402"/>
              <a:gd name="connsiteX5" fmla="*/ 259509 w 259511"/>
              <a:gd name="connsiteY5" fmla="*/ 40 h 27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11" h="275402">
                <a:moveTo>
                  <a:pt x="259509" y="40"/>
                </a:moveTo>
                <a:cubicBezTo>
                  <a:pt x="258980" y="1892"/>
                  <a:pt x="161083" y="49517"/>
                  <a:pt x="118221" y="95290"/>
                </a:cubicBezTo>
                <a:cubicBezTo>
                  <a:pt x="75358" y="141063"/>
                  <a:pt x="14240" y="264624"/>
                  <a:pt x="2334" y="274678"/>
                </a:cubicBezTo>
                <a:cubicBezTo>
                  <a:pt x="-9572" y="284732"/>
                  <a:pt x="26940" y="187365"/>
                  <a:pt x="46784" y="155615"/>
                </a:cubicBezTo>
                <a:cubicBezTo>
                  <a:pt x="66628" y="123865"/>
                  <a:pt x="82502" y="107990"/>
                  <a:pt x="121396" y="84178"/>
                </a:cubicBezTo>
                <a:cubicBezTo>
                  <a:pt x="160290" y="60366"/>
                  <a:pt x="260038" y="-1812"/>
                  <a:pt x="2595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13BBB137-C49B-437E-90BD-0D71D473BF1A}"/>
              </a:ext>
            </a:extLst>
          </p:cNvPr>
          <p:cNvSpPr/>
          <p:nvPr/>
        </p:nvSpPr>
        <p:spPr>
          <a:xfrm>
            <a:off x="5886103" y="8633977"/>
            <a:ext cx="415788" cy="158435"/>
          </a:xfrm>
          <a:custGeom>
            <a:avLst/>
            <a:gdLst>
              <a:gd name="connsiteX0" fmla="*/ 347 w 415788"/>
              <a:gd name="connsiteY0" fmla="*/ 157598 h 158435"/>
              <a:gd name="connsiteX1" fmla="*/ 43210 w 415788"/>
              <a:gd name="connsiteY1" fmla="*/ 121086 h 158435"/>
              <a:gd name="connsiteX2" fmla="*/ 119410 w 415788"/>
              <a:gd name="connsiteY2" fmla="*/ 89336 h 158435"/>
              <a:gd name="connsiteX3" fmla="*/ 159097 w 415788"/>
              <a:gd name="connsiteY3" fmla="*/ 52823 h 158435"/>
              <a:gd name="connsiteX4" fmla="*/ 228947 w 415788"/>
              <a:gd name="connsiteY4" fmla="*/ 32186 h 158435"/>
              <a:gd name="connsiteX5" fmla="*/ 414685 w 415788"/>
              <a:gd name="connsiteY5" fmla="*/ 44886 h 158435"/>
              <a:gd name="connsiteX6" fmla="*/ 298797 w 415788"/>
              <a:gd name="connsiteY6" fmla="*/ 436 h 158435"/>
              <a:gd name="connsiteX7" fmla="*/ 149572 w 415788"/>
              <a:gd name="connsiteY7" fmla="*/ 76636 h 158435"/>
              <a:gd name="connsiteX8" fmla="*/ 65435 w 415788"/>
              <a:gd name="connsiteY8" fmla="*/ 82986 h 158435"/>
              <a:gd name="connsiteX9" fmla="*/ 347 w 415788"/>
              <a:gd name="connsiteY9" fmla="*/ 157598 h 15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788" h="158435">
                <a:moveTo>
                  <a:pt x="347" y="157598"/>
                </a:moveTo>
                <a:cubicBezTo>
                  <a:pt x="-3357" y="163948"/>
                  <a:pt x="23366" y="132463"/>
                  <a:pt x="43210" y="121086"/>
                </a:cubicBezTo>
                <a:cubicBezTo>
                  <a:pt x="63054" y="109709"/>
                  <a:pt x="100096" y="100713"/>
                  <a:pt x="119410" y="89336"/>
                </a:cubicBezTo>
                <a:cubicBezTo>
                  <a:pt x="138724" y="77959"/>
                  <a:pt x="140841" y="62348"/>
                  <a:pt x="159097" y="52823"/>
                </a:cubicBezTo>
                <a:cubicBezTo>
                  <a:pt x="177353" y="43298"/>
                  <a:pt x="186349" y="33509"/>
                  <a:pt x="228947" y="32186"/>
                </a:cubicBezTo>
                <a:cubicBezTo>
                  <a:pt x="271545" y="30863"/>
                  <a:pt x="403043" y="50178"/>
                  <a:pt x="414685" y="44886"/>
                </a:cubicBezTo>
                <a:cubicBezTo>
                  <a:pt x="426327" y="39594"/>
                  <a:pt x="342982" y="-4856"/>
                  <a:pt x="298797" y="436"/>
                </a:cubicBezTo>
                <a:cubicBezTo>
                  <a:pt x="254612" y="5728"/>
                  <a:pt x="188466" y="62878"/>
                  <a:pt x="149572" y="76636"/>
                </a:cubicBezTo>
                <a:cubicBezTo>
                  <a:pt x="110678" y="90394"/>
                  <a:pt x="90041" y="69757"/>
                  <a:pt x="65435" y="82986"/>
                </a:cubicBezTo>
                <a:cubicBezTo>
                  <a:pt x="40829" y="96215"/>
                  <a:pt x="4051" y="151248"/>
                  <a:pt x="347" y="157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BDE92E75-DEA3-4369-9E03-0CEB962D65F4}"/>
              </a:ext>
            </a:extLst>
          </p:cNvPr>
          <p:cNvSpPr/>
          <p:nvPr/>
        </p:nvSpPr>
        <p:spPr>
          <a:xfrm>
            <a:off x="3276715" y="5606520"/>
            <a:ext cx="194934" cy="686797"/>
          </a:xfrm>
          <a:custGeom>
            <a:avLst/>
            <a:gdLst>
              <a:gd name="connsiteX0" fmla="*/ 31635 w 194934"/>
              <a:gd name="connsiteY0" fmla="*/ 530 h 686797"/>
              <a:gd name="connsiteX1" fmla="*/ 18935 w 194934"/>
              <a:gd name="connsiteY1" fmla="*/ 260880 h 686797"/>
              <a:gd name="connsiteX2" fmla="*/ 190385 w 194934"/>
              <a:gd name="connsiteY2" fmla="*/ 673630 h 686797"/>
              <a:gd name="connsiteX3" fmla="*/ 133235 w 194934"/>
              <a:gd name="connsiteY3" fmla="*/ 549805 h 686797"/>
              <a:gd name="connsiteX4" fmla="*/ 3060 w 194934"/>
              <a:gd name="connsiteY4" fmla="*/ 203730 h 686797"/>
              <a:gd name="connsiteX5" fmla="*/ 31635 w 194934"/>
              <a:gd name="connsiteY5" fmla="*/ 530 h 68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34" h="686797">
                <a:moveTo>
                  <a:pt x="31635" y="530"/>
                </a:moveTo>
                <a:cubicBezTo>
                  <a:pt x="34281" y="10055"/>
                  <a:pt x="-7523" y="148697"/>
                  <a:pt x="18935" y="260880"/>
                </a:cubicBezTo>
                <a:cubicBezTo>
                  <a:pt x="45393" y="373063"/>
                  <a:pt x="171335" y="625476"/>
                  <a:pt x="190385" y="673630"/>
                </a:cubicBezTo>
                <a:cubicBezTo>
                  <a:pt x="209435" y="721784"/>
                  <a:pt x="164456" y="628122"/>
                  <a:pt x="133235" y="549805"/>
                </a:cubicBezTo>
                <a:cubicBezTo>
                  <a:pt x="102014" y="471488"/>
                  <a:pt x="17347" y="295805"/>
                  <a:pt x="3060" y="203730"/>
                </a:cubicBezTo>
                <a:cubicBezTo>
                  <a:pt x="-11227" y="111655"/>
                  <a:pt x="28989" y="-8995"/>
                  <a:pt x="31635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405C97F6-4A19-4108-9CE7-1AB46122FC85}"/>
              </a:ext>
            </a:extLst>
          </p:cNvPr>
          <p:cNvSpPr/>
          <p:nvPr/>
        </p:nvSpPr>
        <p:spPr>
          <a:xfrm>
            <a:off x="3202277" y="5487381"/>
            <a:ext cx="408344" cy="1235904"/>
          </a:xfrm>
          <a:custGeom>
            <a:avLst/>
            <a:gdLst>
              <a:gd name="connsiteX0" fmla="*/ 45748 w 408344"/>
              <a:gd name="connsiteY0" fmla="*/ 2194 h 1235904"/>
              <a:gd name="connsiteX1" fmla="*/ 36223 w 408344"/>
              <a:gd name="connsiteY1" fmla="*/ 138719 h 1235904"/>
              <a:gd name="connsiteX2" fmla="*/ 39398 w 408344"/>
              <a:gd name="connsiteY2" fmla="*/ 373669 h 1235904"/>
              <a:gd name="connsiteX3" fmla="*/ 106073 w 408344"/>
              <a:gd name="connsiteY3" fmla="*/ 548294 h 1235904"/>
              <a:gd name="connsiteX4" fmla="*/ 394998 w 408344"/>
              <a:gd name="connsiteY4" fmla="*/ 1199169 h 1235904"/>
              <a:gd name="connsiteX5" fmla="*/ 325148 w 408344"/>
              <a:gd name="connsiteY5" fmla="*/ 1062644 h 1235904"/>
              <a:gd name="connsiteX6" fmla="*/ 17173 w 408344"/>
              <a:gd name="connsiteY6" fmla="*/ 297469 h 1235904"/>
              <a:gd name="connsiteX7" fmla="*/ 39398 w 408344"/>
              <a:gd name="connsiteY7" fmla="*/ 72044 h 1235904"/>
              <a:gd name="connsiteX8" fmla="*/ 45748 w 408344"/>
              <a:gd name="connsiteY8" fmla="*/ 2194 h 123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344" h="1235904">
                <a:moveTo>
                  <a:pt x="45748" y="2194"/>
                </a:moveTo>
                <a:cubicBezTo>
                  <a:pt x="45219" y="13306"/>
                  <a:pt x="37281" y="76807"/>
                  <a:pt x="36223" y="138719"/>
                </a:cubicBezTo>
                <a:cubicBezTo>
                  <a:pt x="35165" y="200631"/>
                  <a:pt x="27756" y="305407"/>
                  <a:pt x="39398" y="373669"/>
                </a:cubicBezTo>
                <a:cubicBezTo>
                  <a:pt x="51040" y="441932"/>
                  <a:pt x="46806" y="410711"/>
                  <a:pt x="106073" y="548294"/>
                </a:cubicBezTo>
                <a:cubicBezTo>
                  <a:pt x="165340" y="685877"/>
                  <a:pt x="358486" y="1113444"/>
                  <a:pt x="394998" y="1199169"/>
                </a:cubicBezTo>
                <a:cubicBezTo>
                  <a:pt x="431510" y="1284894"/>
                  <a:pt x="388119" y="1212927"/>
                  <a:pt x="325148" y="1062644"/>
                </a:cubicBezTo>
                <a:cubicBezTo>
                  <a:pt x="262177" y="912361"/>
                  <a:pt x="64798" y="462569"/>
                  <a:pt x="17173" y="297469"/>
                </a:cubicBezTo>
                <a:cubicBezTo>
                  <a:pt x="-30452" y="132369"/>
                  <a:pt x="35694" y="120727"/>
                  <a:pt x="39398" y="72044"/>
                </a:cubicBezTo>
                <a:cubicBezTo>
                  <a:pt x="43102" y="23361"/>
                  <a:pt x="46277" y="-8918"/>
                  <a:pt x="45748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2DF979CC-1AEE-43F7-85A7-6DBAE98C0904}"/>
              </a:ext>
            </a:extLst>
          </p:cNvPr>
          <p:cNvSpPr/>
          <p:nvPr/>
        </p:nvSpPr>
        <p:spPr>
          <a:xfrm>
            <a:off x="3682423" y="6797672"/>
            <a:ext cx="623012" cy="1083994"/>
          </a:xfrm>
          <a:custGeom>
            <a:avLst/>
            <a:gdLst>
              <a:gd name="connsiteX0" fmla="*/ 577 w 623012"/>
              <a:gd name="connsiteY0" fmla="*/ 3 h 1083994"/>
              <a:gd name="connsiteX1" fmla="*/ 95827 w 623012"/>
              <a:gd name="connsiteY1" fmla="*/ 349253 h 1083994"/>
              <a:gd name="connsiteX2" fmla="*/ 222827 w 623012"/>
              <a:gd name="connsiteY2" fmla="*/ 590553 h 1083994"/>
              <a:gd name="connsiteX3" fmla="*/ 613352 w 623012"/>
              <a:gd name="connsiteY3" fmla="*/ 1079503 h 1083994"/>
              <a:gd name="connsiteX4" fmla="*/ 473652 w 623012"/>
              <a:gd name="connsiteY4" fmla="*/ 806453 h 1083994"/>
              <a:gd name="connsiteX5" fmla="*/ 140277 w 623012"/>
              <a:gd name="connsiteY5" fmla="*/ 355603 h 1083994"/>
              <a:gd name="connsiteX6" fmla="*/ 577 w 623012"/>
              <a:gd name="connsiteY6" fmla="*/ 3 h 108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012" h="1083994">
                <a:moveTo>
                  <a:pt x="577" y="3"/>
                </a:moveTo>
                <a:cubicBezTo>
                  <a:pt x="-6831" y="-1055"/>
                  <a:pt x="58785" y="250828"/>
                  <a:pt x="95827" y="349253"/>
                </a:cubicBezTo>
                <a:cubicBezTo>
                  <a:pt x="132869" y="447678"/>
                  <a:pt x="136573" y="468845"/>
                  <a:pt x="222827" y="590553"/>
                </a:cubicBezTo>
                <a:cubicBezTo>
                  <a:pt x="309081" y="712261"/>
                  <a:pt x="571548" y="1043520"/>
                  <a:pt x="613352" y="1079503"/>
                </a:cubicBezTo>
                <a:cubicBezTo>
                  <a:pt x="655156" y="1115486"/>
                  <a:pt x="552498" y="927103"/>
                  <a:pt x="473652" y="806453"/>
                </a:cubicBezTo>
                <a:cubicBezTo>
                  <a:pt x="394806" y="685803"/>
                  <a:pt x="214890" y="491599"/>
                  <a:pt x="140277" y="355603"/>
                </a:cubicBezTo>
                <a:cubicBezTo>
                  <a:pt x="65665" y="219607"/>
                  <a:pt x="7985" y="1061"/>
                  <a:pt x="57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5D7EBEBE-7940-40D5-B777-891E02229543}"/>
              </a:ext>
            </a:extLst>
          </p:cNvPr>
          <p:cNvSpPr/>
          <p:nvPr/>
        </p:nvSpPr>
        <p:spPr>
          <a:xfrm>
            <a:off x="4250538" y="7885053"/>
            <a:ext cx="548099" cy="999657"/>
          </a:xfrm>
          <a:custGeom>
            <a:avLst/>
            <a:gdLst>
              <a:gd name="connsiteX0" fmla="*/ 23012 w 548099"/>
              <a:gd name="connsiteY0" fmla="*/ 36572 h 999657"/>
              <a:gd name="connsiteX1" fmla="*/ 76987 w 548099"/>
              <a:gd name="connsiteY1" fmla="*/ 90547 h 999657"/>
              <a:gd name="connsiteX2" fmla="*/ 289712 w 548099"/>
              <a:gd name="connsiteY2" fmla="*/ 462022 h 999657"/>
              <a:gd name="connsiteX3" fmla="*/ 534187 w 548099"/>
              <a:gd name="connsiteY3" fmla="*/ 989072 h 999657"/>
              <a:gd name="connsiteX4" fmla="*/ 508787 w 548099"/>
              <a:gd name="connsiteY4" fmla="*/ 795397 h 999657"/>
              <a:gd name="connsiteX5" fmla="*/ 432587 w 548099"/>
              <a:gd name="connsiteY5" fmla="*/ 560447 h 999657"/>
              <a:gd name="connsiteX6" fmla="*/ 23012 w 548099"/>
              <a:gd name="connsiteY6" fmla="*/ 36572 h 9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099" h="999657">
                <a:moveTo>
                  <a:pt x="23012" y="36572"/>
                </a:moveTo>
                <a:cubicBezTo>
                  <a:pt x="-36255" y="-41745"/>
                  <a:pt x="32537" y="19639"/>
                  <a:pt x="76987" y="90547"/>
                </a:cubicBezTo>
                <a:cubicBezTo>
                  <a:pt x="121437" y="161455"/>
                  <a:pt x="213512" y="312268"/>
                  <a:pt x="289712" y="462022"/>
                </a:cubicBezTo>
                <a:cubicBezTo>
                  <a:pt x="365912" y="611776"/>
                  <a:pt x="497675" y="933510"/>
                  <a:pt x="534187" y="989072"/>
                </a:cubicBezTo>
                <a:cubicBezTo>
                  <a:pt x="570700" y="1044635"/>
                  <a:pt x="525720" y="866834"/>
                  <a:pt x="508787" y="795397"/>
                </a:cubicBezTo>
                <a:cubicBezTo>
                  <a:pt x="491854" y="723960"/>
                  <a:pt x="513549" y="688505"/>
                  <a:pt x="432587" y="560447"/>
                </a:cubicBezTo>
                <a:cubicBezTo>
                  <a:pt x="351625" y="432389"/>
                  <a:pt x="82279" y="114889"/>
                  <a:pt x="23012" y="36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A8A2F5C5-0253-4A64-82FC-CA393A2688EF}"/>
              </a:ext>
            </a:extLst>
          </p:cNvPr>
          <p:cNvSpPr/>
          <p:nvPr/>
        </p:nvSpPr>
        <p:spPr>
          <a:xfrm>
            <a:off x="3850422" y="7641368"/>
            <a:ext cx="270806" cy="1268465"/>
          </a:xfrm>
          <a:custGeom>
            <a:avLst/>
            <a:gdLst>
              <a:gd name="connsiteX0" fmla="*/ 270728 w 270806"/>
              <a:gd name="connsiteY0" fmla="*/ 7207 h 1268465"/>
              <a:gd name="connsiteX1" fmla="*/ 169128 w 270806"/>
              <a:gd name="connsiteY1" fmla="*/ 315182 h 1268465"/>
              <a:gd name="connsiteX2" fmla="*/ 77053 w 270806"/>
              <a:gd name="connsiteY2" fmla="*/ 867632 h 1268465"/>
              <a:gd name="connsiteX3" fmla="*/ 853 w 270806"/>
              <a:gd name="connsiteY3" fmla="*/ 1267682 h 1268465"/>
              <a:gd name="connsiteX4" fmla="*/ 127853 w 270806"/>
              <a:gd name="connsiteY4" fmla="*/ 959707 h 1268465"/>
              <a:gd name="connsiteX5" fmla="*/ 185003 w 270806"/>
              <a:gd name="connsiteY5" fmla="*/ 610457 h 1268465"/>
              <a:gd name="connsiteX6" fmla="*/ 270728 w 270806"/>
              <a:gd name="connsiteY6" fmla="*/ 7207 h 126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806" h="1268465">
                <a:moveTo>
                  <a:pt x="270728" y="7207"/>
                </a:moveTo>
                <a:cubicBezTo>
                  <a:pt x="268082" y="-42006"/>
                  <a:pt x="201407" y="171778"/>
                  <a:pt x="169128" y="315182"/>
                </a:cubicBezTo>
                <a:cubicBezTo>
                  <a:pt x="136849" y="458586"/>
                  <a:pt x="105099" y="708882"/>
                  <a:pt x="77053" y="867632"/>
                </a:cubicBezTo>
                <a:cubicBezTo>
                  <a:pt x="49007" y="1026382"/>
                  <a:pt x="-7614" y="1252336"/>
                  <a:pt x="853" y="1267682"/>
                </a:cubicBezTo>
                <a:cubicBezTo>
                  <a:pt x="9320" y="1283028"/>
                  <a:pt x="97161" y="1069244"/>
                  <a:pt x="127853" y="959707"/>
                </a:cubicBezTo>
                <a:cubicBezTo>
                  <a:pt x="158545" y="850170"/>
                  <a:pt x="161190" y="765503"/>
                  <a:pt x="185003" y="610457"/>
                </a:cubicBezTo>
                <a:cubicBezTo>
                  <a:pt x="208815" y="455411"/>
                  <a:pt x="273374" y="56420"/>
                  <a:pt x="270728" y="7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31C1C46D-0B67-4AD8-81CC-7BA261175A70}"/>
              </a:ext>
            </a:extLst>
          </p:cNvPr>
          <p:cNvSpPr/>
          <p:nvPr/>
        </p:nvSpPr>
        <p:spPr>
          <a:xfrm>
            <a:off x="3803577" y="7658098"/>
            <a:ext cx="139780" cy="1197653"/>
          </a:xfrm>
          <a:custGeom>
            <a:avLst/>
            <a:gdLst>
              <a:gd name="connsiteX0" fmla="*/ 25473 w 139780"/>
              <a:gd name="connsiteY0" fmla="*/ 2 h 1197653"/>
              <a:gd name="connsiteX1" fmla="*/ 111198 w 139780"/>
              <a:gd name="connsiteY1" fmla="*/ 466727 h 1197653"/>
              <a:gd name="connsiteX2" fmla="*/ 73098 w 139780"/>
              <a:gd name="connsiteY2" fmla="*/ 520702 h 1197653"/>
              <a:gd name="connsiteX3" fmla="*/ 34998 w 139780"/>
              <a:gd name="connsiteY3" fmla="*/ 663577 h 1197653"/>
              <a:gd name="connsiteX4" fmla="*/ 73 w 139780"/>
              <a:gd name="connsiteY4" fmla="*/ 1184277 h 1197653"/>
              <a:gd name="connsiteX5" fmla="*/ 44523 w 139780"/>
              <a:gd name="connsiteY5" fmla="*/ 993777 h 1197653"/>
              <a:gd name="connsiteX6" fmla="*/ 139773 w 139780"/>
              <a:gd name="connsiteY6" fmla="*/ 460377 h 1197653"/>
              <a:gd name="connsiteX7" fmla="*/ 25473 w 139780"/>
              <a:gd name="connsiteY7" fmla="*/ 2 h 11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80" h="1197653">
                <a:moveTo>
                  <a:pt x="25473" y="2"/>
                </a:moveTo>
                <a:cubicBezTo>
                  <a:pt x="20711" y="1060"/>
                  <a:pt x="103261" y="379944"/>
                  <a:pt x="111198" y="466727"/>
                </a:cubicBezTo>
                <a:cubicBezTo>
                  <a:pt x="119135" y="553510"/>
                  <a:pt x="85798" y="487894"/>
                  <a:pt x="73098" y="520702"/>
                </a:cubicBezTo>
                <a:cubicBezTo>
                  <a:pt x="60398" y="553510"/>
                  <a:pt x="47169" y="552981"/>
                  <a:pt x="34998" y="663577"/>
                </a:cubicBezTo>
                <a:cubicBezTo>
                  <a:pt x="22827" y="774173"/>
                  <a:pt x="-1514" y="1129244"/>
                  <a:pt x="73" y="1184277"/>
                </a:cubicBezTo>
                <a:cubicBezTo>
                  <a:pt x="1660" y="1239310"/>
                  <a:pt x="21240" y="1114427"/>
                  <a:pt x="44523" y="993777"/>
                </a:cubicBezTo>
                <a:cubicBezTo>
                  <a:pt x="67806" y="873127"/>
                  <a:pt x="138715" y="625477"/>
                  <a:pt x="139773" y="460377"/>
                </a:cubicBezTo>
                <a:cubicBezTo>
                  <a:pt x="140831" y="295277"/>
                  <a:pt x="30235" y="-1056"/>
                  <a:pt x="254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9F952D98-DD5C-4840-A78D-17A8609862EC}"/>
              </a:ext>
            </a:extLst>
          </p:cNvPr>
          <p:cNvSpPr/>
          <p:nvPr/>
        </p:nvSpPr>
        <p:spPr>
          <a:xfrm>
            <a:off x="6829909" y="6694835"/>
            <a:ext cx="79976" cy="582094"/>
          </a:xfrm>
          <a:custGeom>
            <a:avLst/>
            <a:gdLst>
              <a:gd name="connsiteX0" fmla="*/ 574 w 79976"/>
              <a:gd name="connsiteY0" fmla="*/ 182 h 582094"/>
              <a:gd name="connsiteX1" fmla="*/ 42908 w 79976"/>
              <a:gd name="connsiteY1" fmla="*/ 135648 h 582094"/>
              <a:gd name="connsiteX2" fmla="*/ 78891 w 79976"/>
              <a:gd name="connsiteY2" fmla="*/ 569565 h 582094"/>
              <a:gd name="connsiteX3" fmla="*/ 66191 w 79976"/>
              <a:gd name="connsiteY3" fmla="*/ 434098 h 582094"/>
              <a:gd name="connsiteX4" fmla="*/ 21741 w 79976"/>
              <a:gd name="connsiteY4" fmla="*/ 114482 h 582094"/>
              <a:gd name="connsiteX5" fmla="*/ 574 w 79976"/>
              <a:gd name="connsiteY5" fmla="*/ 182 h 58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76" h="582094">
                <a:moveTo>
                  <a:pt x="574" y="182"/>
                </a:moveTo>
                <a:cubicBezTo>
                  <a:pt x="4102" y="3710"/>
                  <a:pt x="29855" y="40751"/>
                  <a:pt x="42908" y="135648"/>
                </a:cubicBezTo>
                <a:cubicBezTo>
                  <a:pt x="55961" y="230545"/>
                  <a:pt x="75011" y="519823"/>
                  <a:pt x="78891" y="569565"/>
                </a:cubicBezTo>
                <a:cubicBezTo>
                  <a:pt x="82771" y="619307"/>
                  <a:pt x="75716" y="509945"/>
                  <a:pt x="66191" y="434098"/>
                </a:cubicBezTo>
                <a:cubicBezTo>
                  <a:pt x="56666" y="358251"/>
                  <a:pt x="33030" y="184332"/>
                  <a:pt x="21741" y="114482"/>
                </a:cubicBezTo>
                <a:cubicBezTo>
                  <a:pt x="10452" y="44632"/>
                  <a:pt x="-2954" y="-3346"/>
                  <a:pt x="574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8928E80-BE5E-4C16-9B2E-62F506803001}"/>
              </a:ext>
            </a:extLst>
          </p:cNvPr>
          <p:cNvSpPr/>
          <p:nvPr/>
        </p:nvSpPr>
        <p:spPr>
          <a:xfrm>
            <a:off x="6847292" y="6682317"/>
            <a:ext cx="131664" cy="816297"/>
          </a:xfrm>
          <a:custGeom>
            <a:avLst/>
            <a:gdLst>
              <a:gd name="connsiteX0" fmla="*/ 125 w 131664"/>
              <a:gd name="connsiteY0" fmla="*/ 0 h 816297"/>
              <a:gd name="connsiteX1" fmla="*/ 63625 w 131664"/>
              <a:gd name="connsiteY1" fmla="*/ 283633 h 816297"/>
              <a:gd name="connsiteX2" fmla="*/ 125008 w 131664"/>
              <a:gd name="connsiteY2" fmla="*/ 791633 h 816297"/>
              <a:gd name="connsiteX3" fmla="*/ 125008 w 131664"/>
              <a:gd name="connsiteY3" fmla="*/ 690033 h 816297"/>
              <a:gd name="connsiteX4" fmla="*/ 80558 w 131664"/>
              <a:gd name="connsiteY4" fmla="*/ 281516 h 816297"/>
              <a:gd name="connsiteX5" fmla="*/ 125 w 131664"/>
              <a:gd name="connsiteY5" fmla="*/ 0 h 81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64" h="816297">
                <a:moveTo>
                  <a:pt x="125" y="0"/>
                </a:moveTo>
                <a:cubicBezTo>
                  <a:pt x="-2697" y="353"/>
                  <a:pt x="42811" y="151694"/>
                  <a:pt x="63625" y="283633"/>
                </a:cubicBezTo>
                <a:cubicBezTo>
                  <a:pt x="84439" y="415572"/>
                  <a:pt x="114778" y="723900"/>
                  <a:pt x="125008" y="791633"/>
                </a:cubicBezTo>
                <a:cubicBezTo>
                  <a:pt x="135238" y="859366"/>
                  <a:pt x="132416" y="775052"/>
                  <a:pt x="125008" y="690033"/>
                </a:cubicBezTo>
                <a:cubicBezTo>
                  <a:pt x="117600" y="605014"/>
                  <a:pt x="100666" y="394758"/>
                  <a:pt x="80558" y="281516"/>
                </a:cubicBezTo>
                <a:cubicBezTo>
                  <a:pt x="60450" y="168274"/>
                  <a:pt x="2947" y="-353"/>
                  <a:pt x="1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F2EABA39-6E75-4C6B-ABD0-386875D6A2A3}"/>
              </a:ext>
            </a:extLst>
          </p:cNvPr>
          <p:cNvSpPr/>
          <p:nvPr/>
        </p:nvSpPr>
        <p:spPr>
          <a:xfrm>
            <a:off x="6983290" y="6442055"/>
            <a:ext cx="173182" cy="421364"/>
          </a:xfrm>
          <a:custGeom>
            <a:avLst/>
            <a:gdLst>
              <a:gd name="connsiteX0" fmla="*/ 89023 w 173182"/>
              <a:gd name="connsiteY0" fmla="*/ 20 h 421364"/>
              <a:gd name="connsiteX1" fmla="*/ 158873 w 173182"/>
              <a:gd name="connsiteY1" fmla="*/ 152420 h 421364"/>
              <a:gd name="connsiteX2" fmla="*/ 150935 w 173182"/>
              <a:gd name="connsiteY2" fmla="*/ 184170 h 421364"/>
              <a:gd name="connsiteX3" fmla="*/ 1710 w 173182"/>
              <a:gd name="connsiteY3" fmla="*/ 417533 h 421364"/>
              <a:gd name="connsiteX4" fmla="*/ 76323 w 173182"/>
              <a:gd name="connsiteY4" fmla="*/ 317520 h 421364"/>
              <a:gd name="connsiteX5" fmla="*/ 173160 w 173182"/>
              <a:gd name="connsiteY5" fmla="*/ 163533 h 421364"/>
              <a:gd name="connsiteX6" fmla="*/ 89023 w 173182"/>
              <a:gd name="connsiteY6" fmla="*/ 20 h 42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82" h="421364">
                <a:moveTo>
                  <a:pt x="89023" y="20"/>
                </a:moveTo>
                <a:cubicBezTo>
                  <a:pt x="86642" y="-1832"/>
                  <a:pt x="148554" y="121728"/>
                  <a:pt x="158873" y="152420"/>
                </a:cubicBezTo>
                <a:cubicBezTo>
                  <a:pt x="169192" y="183112"/>
                  <a:pt x="177129" y="139985"/>
                  <a:pt x="150935" y="184170"/>
                </a:cubicBezTo>
                <a:cubicBezTo>
                  <a:pt x="124741" y="228356"/>
                  <a:pt x="14145" y="395308"/>
                  <a:pt x="1710" y="417533"/>
                </a:cubicBezTo>
                <a:cubicBezTo>
                  <a:pt x="-10725" y="439758"/>
                  <a:pt x="47748" y="359853"/>
                  <a:pt x="76323" y="317520"/>
                </a:cubicBezTo>
                <a:cubicBezTo>
                  <a:pt x="104898" y="275187"/>
                  <a:pt x="171573" y="215127"/>
                  <a:pt x="173160" y="163533"/>
                </a:cubicBezTo>
                <a:cubicBezTo>
                  <a:pt x="174748" y="111939"/>
                  <a:pt x="91404" y="1872"/>
                  <a:pt x="8902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F35F3D45-7D98-4C65-AC17-BBF1C7EFB843}"/>
              </a:ext>
            </a:extLst>
          </p:cNvPr>
          <p:cNvSpPr/>
          <p:nvPr/>
        </p:nvSpPr>
        <p:spPr>
          <a:xfrm>
            <a:off x="6889654" y="6484936"/>
            <a:ext cx="215623" cy="253849"/>
          </a:xfrm>
          <a:custGeom>
            <a:avLst/>
            <a:gdLst>
              <a:gd name="connsiteX0" fmla="*/ 96 w 215623"/>
              <a:gd name="connsiteY0" fmla="*/ 252414 h 253849"/>
              <a:gd name="connsiteX1" fmla="*/ 139796 w 215623"/>
              <a:gd name="connsiteY1" fmla="*/ 220664 h 253849"/>
              <a:gd name="connsiteX2" fmla="*/ 212821 w 215623"/>
              <a:gd name="connsiteY2" fmla="*/ 111127 h 253849"/>
              <a:gd name="connsiteX3" fmla="*/ 177896 w 215623"/>
              <a:gd name="connsiteY3" fmla="*/ 2 h 253849"/>
              <a:gd name="connsiteX4" fmla="*/ 214409 w 215623"/>
              <a:gd name="connsiteY4" fmla="*/ 114302 h 253849"/>
              <a:gd name="connsiteX5" fmla="*/ 198534 w 215623"/>
              <a:gd name="connsiteY5" fmla="*/ 182564 h 253849"/>
              <a:gd name="connsiteX6" fmla="*/ 119159 w 215623"/>
              <a:gd name="connsiteY6" fmla="*/ 241302 h 253849"/>
              <a:gd name="connsiteX7" fmla="*/ 96 w 215623"/>
              <a:gd name="connsiteY7" fmla="*/ 252414 h 2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23" h="253849">
                <a:moveTo>
                  <a:pt x="96" y="252414"/>
                </a:moveTo>
                <a:cubicBezTo>
                  <a:pt x="3535" y="248974"/>
                  <a:pt x="104342" y="244212"/>
                  <a:pt x="139796" y="220664"/>
                </a:cubicBezTo>
                <a:cubicBezTo>
                  <a:pt x="175250" y="197116"/>
                  <a:pt x="206471" y="147904"/>
                  <a:pt x="212821" y="111127"/>
                </a:cubicBezTo>
                <a:cubicBezTo>
                  <a:pt x="219171" y="74350"/>
                  <a:pt x="177631" y="-527"/>
                  <a:pt x="177896" y="2"/>
                </a:cubicBezTo>
                <a:cubicBezTo>
                  <a:pt x="178161" y="531"/>
                  <a:pt x="210969" y="83875"/>
                  <a:pt x="214409" y="114302"/>
                </a:cubicBezTo>
                <a:cubicBezTo>
                  <a:pt x="217849" y="144729"/>
                  <a:pt x="214409" y="161397"/>
                  <a:pt x="198534" y="182564"/>
                </a:cubicBezTo>
                <a:cubicBezTo>
                  <a:pt x="182659" y="203731"/>
                  <a:pt x="152496" y="229131"/>
                  <a:pt x="119159" y="241302"/>
                </a:cubicBezTo>
                <a:cubicBezTo>
                  <a:pt x="85822" y="253473"/>
                  <a:pt x="-3343" y="255854"/>
                  <a:pt x="96" y="25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69BCFA9B-69BA-4336-ABBD-526A9A668422}"/>
              </a:ext>
            </a:extLst>
          </p:cNvPr>
          <p:cNvSpPr/>
          <p:nvPr/>
        </p:nvSpPr>
        <p:spPr>
          <a:xfrm>
            <a:off x="6935788" y="6753242"/>
            <a:ext cx="100012" cy="211057"/>
          </a:xfrm>
          <a:custGeom>
            <a:avLst/>
            <a:gdLst>
              <a:gd name="connsiteX0" fmla="*/ 100012 w 100012"/>
              <a:gd name="connsiteY0" fmla="*/ 1571 h 211057"/>
              <a:gd name="connsiteX1" fmla="*/ 28575 w 100012"/>
              <a:gd name="connsiteY1" fmla="*/ 73008 h 211057"/>
              <a:gd name="connsiteX2" fmla="*/ 0 w 100012"/>
              <a:gd name="connsiteY2" fmla="*/ 209533 h 211057"/>
              <a:gd name="connsiteX3" fmla="*/ 28575 w 100012"/>
              <a:gd name="connsiteY3" fmla="*/ 138096 h 211057"/>
              <a:gd name="connsiteX4" fmla="*/ 100012 w 100012"/>
              <a:gd name="connsiteY4" fmla="*/ 1571 h 21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" h="211057">
                <a:moveTo>
                  <a:pt x="100012" y="1571"/>
                </a:moveTo>
                <a:cubicBezTo>
                  <a:pt x="100012" y="-9277"/>
                  <a:pt x="45244" y="38348"/>
                  <a:pt x="28575" y="73008"/>
                </a:cubicBezTo>
                <a:cubicBezTo>
                  <a:pt x="11906" y="107668"/>
                  <a:pt x="0" y="198685"/>
                  <a:pt x="0" y="209533"/>
                </a:cubicBezTo>
                <a:cubicBezTo>
                  <a:pt x="0" y="220381"/>
                  <a:pt x="14552" y="170904"/>
                  <a:pt x="28575" y="138096"/>
                </a:cubicBezTo>
                <a:cubicBezTo>
                  <a:pt x="42598" y="105288"/>
                  <a:pt x="100012" y="12419"/>
                  <a:pt x="100012" y="1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213DDA2E-93D0-4D5F-8BFF-7BF840BABADC}"/>
              </a:ext>
            </a:extLst>
          </p:cNvPr>
          <p:cNvSpPr/>
          <p:nvPr/>
        </p:nvSpPr>
        <p:spPr>
          <a:xfrm>
            <a:off x="6966830" y="7544661"/>
            <a:ext cx="172731" cy="1225313"/>
          </a:xfrm>
          <a:custGeom>
            <a:avLst/>
            <a:gdLst>
              <a:gd name="connsiteX0" fmla="*/ 7587 w 172731"/>
              <a:gd name="connsiteY0" fmla="*/ 9722 h 1225313"/>
              <a:gd name="connsiteX1" fmla="*/ 7587 w 172731"/>
              <a:gd name="connsiteY1" fmla="*/ 151539 h 1225313"/>
              <a:gd name="connsiteX2" fmla="*/ 58387 w 172731"/>
              <a:gd name="connsiteY2" fmla="*/ 462689 h 1225313"/>
              <a:gd name="connsiteX3" fmla="*/ 170570 w 172731"/>
              <a:gd name="connsiteY3" fmla="*/ 1186589 h 1225313"/>
              <a:gd name="connsiteX4" fmla="*/ 128237 w 172731"/>
              <a:gd name="connsiteY4" fmla="*/ 1051122 h 1225313"/>
              <a:gd name="connsiteX5" fmla="*/ 77437 w 172731"/>
              <a:gd name="connsiteY5" fmla="*/ 409772 h 1225313"/>
              <a:gd name="connsiteX6" fmla="*/ 7587 w 172731"/>
              <a:gd name="connsiteY6" fmla="*/ 9722 h 122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31" h="1225313">
                <a:moveTo>
                  <a:pt x="7587" y="9722"/>
                </a:moveTo>
                <a:cubicBezTo>
                  <a:pt x="-4055" y="-33317"/>
                  <a:pt x="-880" y="76044"/>
                  <a:pt x="7587" y="151539"/>
                </a:cubicBezTo>
                <a:cubicBezTo>
                  <a:pt x="16054" y="227034"/>
                  <a:pt x="31223" y="290181"/>
                  <a:pt x="58387" y="462689"/>
                </a:cubicBezTo>
                <a:cubicBezTo>
                  <a:pt x="85551" y="635197"/>
                  <a:pt x="158928" y="1088517"/>
                  <a:pt x="170570" y="1186589"/>
                </a:cubicBezTo>
                <a:cubicBezTo>
                  <a:pt x="182212" y="1284661"/>
                  <a:pt x="143759" y="1180591"/>
                  <a:pt x="128237" y="1051122"/>
                </a:cubicBezTo>
                <a:cubicBezTo>
                  <a:pt x="112715" y="921653"/>
                  <a:pt x="100368" y="583339"/>
                  <a:pt x="77437" y="409772"/>
                </a:cubicBezTo>
                <a:cubicBezTo>
                  <a:pt x="54506" y="236205"/>
                  <a:pt x="19229" y="52761"/>
                  <a:pt x="7587" y="9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0DB17A39-EDD4-4188-8F09-2ED1BE4E68C4}"/>
              </a:ext>
            </a:extLst>
          </p:cNvPr>
          <p:cNvSpPr/>
          <p:nvPr/>
        </p:nvSpPr>
        <p:spPr>
          <a:xfrm>
            <a:off x="7048399" y="7805235"/>
            <a:ext cx="87142" cy="834496"/>
          </a:xfrm>
          <a:custGeom>
            <a:avLst/>
            <a:gdLst>
              <a:gd name="connsiteX0" fmla="*/ 101 w 87142"/>
              <a:gd name="connsiteY0" fmla="*/ 17965 h 834496"/>
              <a:gd name="connsiteX1" fmla="*/ 69951 w 87142"/>
              <a:gd name="connsiteY1" fmla="*/ 703765 h 834496"/>
              <a:gd name="connsiteX2" fmla="*/ 86884 w 87142"/>
              <a:gd name="connsiteY2" fmla="*/ 830765 h 834496"/>
              <a:gd name="connsiteX3" fmla="*/ 78418 w 87142"/>
              <a:gd name="connsiteY3" fmla="*/ 642382 h 834496"/>
              <a:gd name="connsiteX4" fmla="*/ 55134 w 87142"/>
              <a:gd name="connsiteY4" fmla="*/ 238098 h 834496"/>
              <a:gd name="connsiteX5" fmla="*/ 101 w 87142"/>
              <a:gd name="connsiteY5" fmla="*/ 17965 h 83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42" h="834496">
                <a:moveTo>
                  <a:pt x="101" y="17965"/>
                </a:moveTo>
                <a:cubicBezTo>
                  <a:pt x="2570" y="95576"/>
                  <a:pt x="55487" y="568299"/>
                  <a:pt x="69951" y="703765"/>
                </a:cubicBezTo>
                <a:cubicBezTo>
                  <a:pt x="84415" y="839231"/>
                  <a:pt x="85473" y="840995"/>
                  <a:pt x="86884" y="830765"/>
                </a:cubicBezTo>
                <a:cubicBezTo>
                  <a:pt x="88295" y="820535"/>
                  <a:pt x="83710" y="741160"/>
                  <a:pt x="78418" y="642382"/>
                </a:cubicBezTo>
                <a:cubicBezTo>
                  <a:pt x="73126" y="543604"/>
                  <a:pt x="69598" y="343226"/>
                  <a:pt x="55134" y="238098"/>
                </a:cubicBezTo>
                <a:cubicBezTo>
                  <a:pt x="40670" y="132970"/>
                  <a:pt x="-2368" y="-59646"/>
                  <a:pt x="101" y="17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2CA754FB-3595-4F56-942E-0253E01DCBCC}"/>
              </a:ext>
            </a:extLst>
          </p:cNvPr>
          <p:cNvSpPr/>
          <p:nvPr/>
        </p:nvSpPr>
        <p:spPr>
          <a:xfrm>
            <a:off x="3120377" y="5252122"/>
            <a:ext cx="137281" cy="83474"/>
          </a:xfrm>
          <a:custGeom>
            <a:avLst/>
            <a:gdLst>
              <a:gd name="connsiteX0" fmla="*/ 137173 w 137281"/>
              <a:gd name="connsiteY0" fmla="*/ 916 h 83474"/>
              <a:gd name="connsiteX1" fmla="*/ 21286 w 137281"/>
              <a:gd name="connsiteY1" fmla="*/ 45366 h 83474"/>
              <a:gd name="connsiteX2" fmla="*/ 648 w 137281"/>
              <a:gd name="connsiteY2" fmla="*/ 83466 h 83474"/>
              <a:gd name="connsiteX3" fmla="*/ 8586 w 137281"/>
              <a:gd name="connsiteY3" fmla="*/ 42191 h 83474"/>
              <a:gd name="connsiteX4" fmla="*/ 41923 w 137281"/>
              <a:gd name="connsiteY4" fmla="*/ 16791 h 83474"/>
              <a:gd name="connsiteX5" fmla="*/ 137173 w 137281"/>
              <a:gd name="connsiteY5" fmla="*/ 916 h 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81" h="83474">
                <a:moveTo>
                  <a:pt x="137173" y="916"/>
                </a:moveTo>
                <a:cubicBezTo>
                  <a:pt x="133733" y="5679"/>
                  <a:pt x="44040" y="31608"/>
                  <a:pt x="21286" y="45366"/>
                </a:cubicBezTo>
                <a:cubicBezTo>
                  <a:pt x="-1468" y="59124"/>
                  <a:pt x="2765" y="83995"/>
                  <a:pt x="648" y="83466"/>
                </a:cubicBezTo>
                <a:cubicBezTo>
                  <a:pt x="-1469" y="82937"/>
                  <a:pt x="1707" y="53303"/>
                  <a:pt x="8586" y="42191"/>
                </a:cubicBezTo>
                <a:cubicBezTo>
                  <a:pt x="15465" y="31079"/>
                  <a:pt x="22609" y="22347"/>
                  <a:pt x="41923" y="16791"/>
                </a:cubicBezTo>
                <a:cubicBezTo>
                  <a:pt x="61237" y="11235"/>
                  <a:pt x="140613" y="-3847"/>
                  <a:pt x="137173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DC2E622B-8511-4497-84A1-948ABBCA6BF1}"/>
              </a:ext>
            </a:extLst>
          </p:cNvPr>
          <p:cNvSpPr/>
          <p:nvPr/>
        </p:nvSpPr>
        <p:spPr>
          <a:xfrm>
            <a:off x="2909194" y="5229059"/>
            <a:ext cx="344483" cy="213730"/>
          </a:xfrm>
          <a:custGeom>
            <a:avLst/>
            <a:gdLst>
              <a:gd name="connsiteX0" fmla="*/ 343594 w 344483"/>
              <a:gd name="connsiteY0" fmla="*/ 166 h 213730"/>
              <a:gd name="connsiteX1" fmla="*/ 164206 w 344483"/>
              <a:gd name="connsiteY1" fmla="*/ 70016 h 213730"/>
              <a:gd name="connsiteX2" fmla="*/ 694 w 344483"/>
              <a:gd name="connsiteY2" fmla="*/ 212891 h 213730"/>
              <a:gd name="connsiteX3" fmla="*/ 110231 w 344483"/>
              <a:gd name="connsiteY3" fmla="*/ 125579 h 213730"/>
              <a:gd name="connsiteX4" fmla="*/ 227706 w 344483"/>
              <a:gd name="connsiteY4" fmla="*/ 52554 h 213730"/>
              <a:gd name="connsiteX5" fmla="*/ 343594 w 344483"/>
              <a:gd name="connsiteY5" fmla="*/ 166 h 2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483" h="213730">
                <a:moveTo>
                  <a:pt x="343594" y="166"/>
                </a:moveTo>
                <a:cubicBezTo>
                  <a:pt x="333011" y="3076"/>
                  <a:pt x="221356" y="34562"/>
                  <a:pt x="164206" y="70016"/>
                </a:cubicBezTo>
                <a:cubicBezTo>
                  <a:pt x="107056" y="105470"/>
                  <a:pt x="9690" y="203631"/>
                  <a:pt x="694" y="212891"/>
                </a:cubicBezTo>
                <a:cubicBezTo>
                  <a:pt x="-8302" y="222152"/>
                  <a:pt x="72396" y="152302"/>
                  <a:pt x="110231" y="125579"/>
                </a:cubicBezTo>
                <a:cubicBezTo>
                  <a:pt x="148066" y="98856"/>
                  <a:pt x="187754" y="71869"/>
                  <a:pt x="227706" y="52554"/>
                </a:cubicBezTo>
                <a:cubicBezTo>
                  <a:pt x="267658" y="33239"/>
                  <a:pt x="354177" y="-2744"/>
                  <a:pt x="343594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5F34767A-E4C7-475A-A0BF-19A167D7CED5}"/>
              </a:ext>
            </a:extLst>
          </p:cNvPr>
          <p:cNvSpPr/>
          <p:nvPr/>
        </p:nvSpPr>
        <p:spPr>
          <a:xfrm>
            <a:off x="2639982" y="5429033"/>
            <a:ext cx="277792" cy="218046"/>
          </a:xfrm>
          <a:custGeom>
            <a:avLst/>
            <a:gdLst>
              <a:gd name="connsiteX0" fmla="*/ 271493 w 277792"/>
              <a:gd name="connsiteY0" fmla="*/ 1805 h 218046"/>
              <a:gd name="connsiteX1" fmla="*/ 58768 w 277792"/>
              <a:gd name="connsiteY1" fmla="*/ 141505 h 218046"/>
              <a:gd name="connsiteX2" fmla="*/ 31 w 277792"/>
              <a:gd name="connsiteY2" fmla="*/ 217705 h 218046"/>
              <a:gd name="connsiteX3" fmla="*/ 63531 w 277792"/>
              <a:gd name="connsiteY3" fmla="*/ 165317 h 218046"/>
              <a:gd name="connsiteX4" fmla="*/ 206406 w 277792"/>
              <a:gd name="connsiteY4" fmla="*/ 68480 h 218046"/>
              <a:gd name="connsiteX5" fmla="*/ 271493 w 277792"/>
              <a:gd name="connsiteY5" fmla="*/ 1805 h 21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792" h="218046">
                <a:moveTo>
                  <a:pt x="271493" y="1805"/>
                </a:moveTo>
                <a:cubicBezTo>
                  <a:pt x="246887" y="13976"/>
                  <a:pt x="104012" y="105522"/>
                  <a:pt x="58768" y="141505"/>
                </a:cubicBezTo>
                <a:cubicBezTo>
                  <a:pt x="13524" y="177488"/>
                  <a:pt x="-763" y="213736"/>
                  <a:pt x="31" y="217705"/>
                </a:cubicBezTo>
                <a:cubicBezTo>
                  <a:pt x="825" y="221674"/>
                  <a:pt x="29135" y="190188"/>
                  <a:pt x="63531" y="165317"/>
                </a:cubicBezTo>
                <a:cubicBezTo>
                  <a:pt x="97927" y="140446"/>
                  <a:pt x="169629" y="94938"/>
                  <a:pt x="206406" y="68480"/>
                </a:cubicBezTo>
                <a:cubicBezTo>
                  <a:pt x="243183" y="42022"/>
                  <a:pt x="296099" y="-10366"/>
                  <a:pt x="271493" y="1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731706BE-8F3E-440D-9688-8FFBDB4A5868}"/>
              </a:ext>
            </a:extLst>
          </p:cNvPr>
          <p:cNvSpPr/>
          <p:nvPr/>
        </p:nvSpPr>
        <p:spPr>
          <a:xfrm>
            <a:off x="3091623" y="5303726"/>
            <a:ext cx="129465" cy="57370"/>
          </a:xfrm>
          <a:custGeom>
            <a:avLst/>
            <a:gdLst>
              <a:gd name="connsiteX0" fmla="*/ 827 w 129465"/>
              <a:gd name="connsiteY0" fmla="*/ 19162 h 57370"/>
              <a:gd name="connsiteX1" fmla="*/ 94490 w 129465"/>
              <a:gd name="connsiteY1" fmla="*/ 30274 h 57370"/>
              <a:gd name="connsiteX2" fmla="*/ 127827 w 129465"/>
              <a:gd name="connsiteY2" fmla="*/ 57262 h 57370"/>
              <a:gd name="connsiteX3" fmla="*/ 116715 w 129465"/>
              <a:gd name="connsiteY3" fmla="*/ 19162 h 57370"/>
              <a:gd name="connsiteX4" fmla="*/ 51627 w 129465"/>
              <a:gd name="connsiteY4" fmla="*/ 112 h 57370"/>
              <a:gd name="connsiteX5" fmla="*/ 827 w 129465"/>
              <a:gd name="connsiteY5" fmla="*/ 19162 h 5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65" h="57370">
                <a:moveTo>
                  <a:pt x="827" y="19162"/>
                </a:moveTo>
                <a:cubicBezTo>
                  <a:pt x="7971" y="24189"/>
                  <a:pt x="73323" y="23924"/>
                  <a:pt x="94490" y="30274"/>
                </a:cubicBezTo>
                <a:cubicBezTo>
                  <a:pt x="115657" y="36624"/>
                  <a:pt x="124123" y="59114"/>
                  <a:pt x="127827" y="57262"/>
                </a:cubicBezTo>
                <a:cubicBezTo>
                  <a:pt x="131531" y="55410"/>
                  <a:pt x="129415" y="28687"/>
                  <a:pt x="116715" y="19162"/>
                </a:cubicBezTo>
                <a:cubicBezTo>
                  <a:pt x="104015" y="9637"/>
                  <a:pt x="68560" y="1699"/>
                  <a:pt x="51627" y="112"/>
                </a:cubicBezTo>
                <a:cubicBezTo>
                  <a:pt x="34694" y="-1476"/>
                  <a:pt x="-6317" y="14135"/>
                  <a:pt x="827" y="19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14E8F43B-16DB-4E4C-8DBF-127A81B3905D}"/>
              </a:ext>
            </a:extLst>
          </p:cNvPr>
          <p:cNvSpPr/>
          <p:nvPr/>
        </p:nvSpPr>
        <p:spPr>
          <a:xfrm>
            <a:off x="2890016" y="5343524"/>
            <a:ext cx="350384" cy="98735"/>
          </a:xfrm>
          <a:custGeom>
            <a:avLst/>
            <a:gdLst>
              <a:gd name="connsiteX0" fmla="*/ 350072 w 350384"/>
              <a:gd name="connsiteY0" fmla="*/ 1 h 98735"/>
              <a:gd name="connsiteX1" fmla="*/ 259584 w 350384"/>
              <a:gd name="connsiteY1" fmla="*/ 63501 h 98735"/>
              <a:gd name="connsiteX2" fmla="*/ 34159 w 350384"/>
              <a:gd name="connsiteY2" fmla="*/ 96839 h 98735"/>
              <a:gd name="connsiteX3" fmla="*/ 23047 w 350384"/>
              <a:gd name="connsiteY3" fmla="*/ 93664 h 98735"/>
              <a:gd name="connsiteX4" fmla="*/ 248472 w 350384"/>
              <a:gd name="connsiteY4" fmla="*/ 85726 h 98735"/>
              <a:gd name="connsiteX5" fmla="*/ 288159 w 350384"/>
              <a:gd name="connsiteY5" fmla="*/ 65089 h 98735"/>
              <a:gd name="connsiteX6" fmla="*/ 350072 w 350384"/>
              <a:gd name="connsiteY6" fmla="*/ 1 h 9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84" h="98735">
                <a:moveTo>
                  <a:pt x="350072" y="1"/>
                </a:moveTo>
                <a:cubicBezTo>
                  <a:pt x="345310" y="-264"/>
                  <a:pt x="312236" y="47361"/>
                  <a:pt x="259584" y="63501"/>
                </a:cubicBezTo>
                <a:cubicBezTo>
                  <a:pt x="206932" y="79641"/>
                  <a:pt x="73582" y="91812"/>
                  <a:pt x="34159" y="96839"/>
                </a:cubicBezTo>
                <a:cubicBezTo>
                  <a:pt x="-5264" y="101866"/>
                  <a:pt x="-12672" y="95516"/>
                  <a:pt x="23047" y="93664"/>
                </a:cubicBezTo>
                <a:cubicBezTo>
                  <a:pt x="58766" y="91812"/>
                  <a:pt x="204287" y="90488"/>
                  <a:pt x="248472" y="85726"/>
                </a:cubicBezTo>
                <a:cubicBezTo>
                  <a:pt x="292657" y="80964"/>
                  <a:pt x="272549" y="77789"/>
                  <a:pt x="288159" y="65089"/>
                </a:cubicBezTo>
                <a:cubicBezTo>
                  <a:pt x="303769" y="52389"/>
                  <a:pt x="354834" y="266"/>
                  <a:pt x="35007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C95F4E86-6ED9-4E0F-8768-6E5AE64214D2}"/>
              </a:ext>
            </a:extLst>
          </p:cNvPr>
          <p:cNvSpPr/>
          <p:nvPr/>
        </p:nvSpPr>
        <p:spPr>
          <a:xfrm>
            <a:off x="2910802" y="5459280"/>
            <a:ext cx="316751" cy="86077"/>
          </a:xfrm>
          <a:custGeom>
            <a:avLst/>
            <a:gdLst>
              <a:gd name="connsiteX0" fmla="*/ 316586 w 316751"/>
              <a:gd name="connsiteY0" fmla="*/ 133 h 86077"/>
              <a:gd name="connsiteX1" fmla="*/ 5436 w 316751"/>
              <a:gd name="connsiteY1" fmla="*/ 4895 h 86077"/>
              <a:gd name="connsiteX2" fmla="*/ 130848 w 316751"/>
              <a:gd name="connsiteY2" fmla="*/ 16008 h 86077"/>
              <a:gd name="connsiteX3" fmla="*/ 288011 w 316751"/>
              <a:gd name="connsiteY3" fmla="*/ 54108 h 86077"/>
              <a:gd name="connsiteX4" fmla="*/ 114973 w 316751"/>
              <a:gd name="connsiteY4" fmla="*/ 33470 h 86077"/>
              <a:gd name="connsiteX5" fmla="*/ 232448 w 316751"/>
              <a:gd name="connsiteY5" fmla="*/ 85858 h 86077"/>
              <a:gd name="connsiteX6" fmla="*/ 51473 w 316751"/>
              <a:gd name="connsiteY6" fmla="*/ 9658 h 86077"/>
              <a:gd name="connsiteX7" fmla="*/ 316586 w 316751"/>
              <a:gd name="connsiteY7" fmla="*/ 133 h 8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751" h="86077">
                <a:moveTo>
                  <a:pt x="316586" y="133"/>
                </a:moveTo>
                <a:cubicBezTo>
                  <a:pt x="308913" y="-661"/>
                  <a:pt x="36392" y="2249"/>
                  <a:pt x="5436" y="4895"/>
                </a:cubicBezTo>
                <a:cubicBezTo>
                  <a:pt x="-25520" y="7541"/>
                  <a:pt x="83752" y="7806"/>
                  <a:pt x="130848" y="16008"/>
                </a:cubicBezTo>
                <a:cubicBezTo>
                  <a:pt x="177944" y="24210"/>
                  <a:pt x="290657" y="51198"/>
                  <a:pt x="288011" y="54108"/>
                </a:cubicBezTo>
                <a:cubicBezTo>
                  <a:pt x="285365" y="57018"/>
                  <a:pt x="124233" y="28178"/>
                  <a:pt x="114973" y="33470"/>
                </a:cubicBezTo>
                <a:cubicBezTo>
                  <a:pt x="105713" y="38762"/>
                  <a:pt x="243031" y="89827"/>
                  <a:pt x="232448" y="85858"/>
                </a:cubicBezTo>
                <a:cubicBezTo>
                  <a:pt x="221865" y="81889"/>
                  <a:pt x="39831" y="22358"/>
                  <a:pt x="51473" y="9658"/>
                </a:cubicBezTo>
                <a:cubicBezTo>
                  <a:pt x="63115" y="-3042"/>
                  <a:pt x="324259" y="927"/>
                  <a:pt x="316586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113820B4-CA5F-46DB-8A6B-319E4E57AA3F}"/>
              </a:ext>
            </a:extLst>
          </p:cNvPr>
          <p:cNvSpPr/>
          <p:nvPr/>
        </p:nvSpPr>
        <p:spPr>
          <a:xfrm>
            <a:off x="3169575" y="5380198"/>
            <a:ext cx="74631" cy="240486"/>
          </a:xfrm>
          <a:custGeom>
            <a:avLst/>
            <a:gdLst>
              <a:gd name="connsiteX0" fmla="*/ 73688 w 74631"/>
              <a:gd name="connsiteY0" fmla="*/ 1427 h 240486"/>
              <a:gd name="connsiteX1" fmla="*/ 41938 w 74631"/>
              <a:gd name="connsiteY1" fmla="*/ 66515 h 240486"/>
              <a:gd name="connsiteX2" fmla="*/ 38763 w 74631"/>
              <a:gd name="connsiteY2" fmla="*/ 236377 h 240486"/>
              <a:gd name="connsiteX3" fmla="*/ 32413 w 74631"/>
              <a:gd name="connsiteY3" fmla="*/ 182402 h 240486"/>
              <a:gd name="connsiteX4" fmla="*/ 663 w 74631"/>
              <a:gd name="connsiteY4" fmla="*/ 120490 h 240486"/>
              <a:gd name="connsiteX5" fmla="*/ 73688 w 74631"/>
              <a:gd name="connsiteY5" fmla="*/ 1427 h 24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31" h="240486">
                <a:moveTo>
                  <a:pt x="73688" y="1427"/>
                </a:moveTo>
                <a:cubicBezTo>
                  <a:pt x="80567" y="-7569"/>
                  <a:pt x="47759" y="27357"/>
                  <a:pt x="41938" y="66515"/>
                </a:cubicBezTo>
                <a:cubicBezTo>
                  <a:pt x="36117" y="105673"/>
                  <a:pt x="40350" y="217063"/>
                  <a:pt x="38763" y="236377"/>
                </a:cubicBezTo>
                <a:cubicBezTo>
                  <a:pt x="37176" y="255691"/>
                  <a:pt x="38763" y="201716"/>
                  <a:pt x="32413" y="182402"/>
                </a:cubicBezTo>
                <a:cubicBezTo>
                  <a:pt x="26063" y="163088"/>
                  <a:pt x="-4893" y="150653"/>
                  <a:pt x="663" y="120490"/>
                </a:cubicBezTo>
                <a:cubicBezTo>
                  <a:pt x="6219" y="90328"/>
                  <a:pt x="66809" y="10423"/>
                  <a:pt x="73688" y="1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6A57E430-495B-4414-9910-39325900CF23}"/>
              </a:ext>
            </a:extLst>
          </p:cNvPr>
          <p:cNvSpPr/>
          <p:nvPr/>
        </p:nvSpPr>
        <p:spPr>
          <a:xfrm>
            <a:off x="2928618" y="5491095"/>
            <a:ext cx="259338" cy="98584"/>
          </a:xfrm>
          <a:custGeom>
            <a:avLst/>
            <a:gdLst>
              <a:gd name="connsiteX0" fmla="*/ 320 w 259338"/>
              <a:gd name="connsiteY0" fmla="*/ 68 h 98584"/>
              <a:gd name="connsiteX1" fmla="*/ 73345 w 259338"/>
              <a:gd name="connsiteY1" fmla="*/ 85793 h 98584"/>
              <a:gd name="connsiteX2" fmla="*/ 170182 w 259338"/>
              <a:gd name="connsiteY2" fmla="*/ 84205 h 98584"/>
              <a:gd name="connsiteX3" fmla="*/ 259082 w 259338"/>
              <a:gd name="connsiteY3" fmla="*/ 98493 h 98584"/>
              <a:gd name="connsiteX4" fmla="*/ 141607 w 259338"/>
              <a:gd name="connsiteY4" fmla="*/ 76268 h 98584"/>
              <a:gd name="connsiteX5" fmla="*/ 101920 w 259338"/>
              <a:gd name="connsiteY5" fmla="*/ 71505 h 98584"/>
              <a:gd name="connsiteX6" fmla="*/ 320 w 259338"/>
              <a:gd name="connsiteY6" fmla="*/ 68 h 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338" h="98584">
                <a:moveTo>
                  <a:pt x="320" y="68"/>
                </a:moveTo>
                <a:cubicBezTo>
                  <a:pt x="-4442" y="2449"/>
                  <a:pt x="45035" y="71770"/>
                  <a:pt x="73345" y="85793"/>
                </a:cubicBezTo>
                <a:cubicBezTo>
                  <a:pt x="101655" y="99816"/>
                  <a:pt x="139226" y="82088"/>
                  <a:pt x="170182" y="84205"/>
                </a:cubicBezTo>
                <a:cubicBezTo>
                  <a:pt x="201138" y="86322"/>
                  <a:pt x="263844" y="99816"/>
                  <a:pt x="259082" y="98493"/>
                </a:cubicBezTo>
                <a:cubicBezTo>
                  <a:pt x="254320" y="97170"/>
                  <a:pt x="167801" y="80766"/>
                  <a:pt x="141607" y="76268"/>
                </a:cubicBezTo>
                <a:cubicBezTo>
                  <a:pt x="115413" y="71770"/>
                  <a:pt x="122028" y="84470"/>
                  <a:pt x="101920" y="71505"/>
                </a:cubicBezTo>
                <a:cubicBezTo>
                  <a:pt x="81812" y="58540"/>
                  <a:pt x="5082" y="-2313"/>
                  <a:pt x="3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00C5A5AB-06AE-4588-B7F4-CEDB3A2AF96B}"/>
              </a:ext>
            </a:extLst>
          </p:cNvPr>
          <p:cNvSpPr/>
          <p:nvPr/>
        </p:nvSpPr>
        <p:spPr>
          <a:xfrm>
            <a:off x="2651487" y="5593138"/>
            <a:ext cx="555425" cy="127384"/>
          </a:xfrm>
          <a:custGeom>
            <a:avLst/>
            <a:gdLst>
              <a:gd name="connsiteX0" fmla="*/ 555263 w 555425"/>
              <a:gd name="connsiteY0" fmla="*/ 26612 h 127384"/>
              <a:gd name="connsiteX1" fmla="*/ 410801 w 555425"/>
              <a:gd name="connsiteY1" fmla="*/ 2800 h 127384"/>
              <a:gd name="connsiteX2" fmla="*/ 266338 w 555425"/>
              <a:gd name="connsiteY2" fmla="*/ 101225 h 127384"/>
              <a:gd name="connsiteX3" fmla="*/ 158388 w 555425"/>
              <a:gd name="connsiteY3" fmla="*/ 126625 h 127384"/>
              <a:gd name="connsiteX4" fmla="*/ 96476 w 555425"/>
              <a:gd name="connsiteY4" fmla="*/ 80587 h 127384"/>
              <a:gd name="connsiteX5" fmla="*/ 20276 w 555425"/>
              <a:gd name="connsiteY5" fmla="*/ 40900 h 127384"/>
              <a:gd name="connsiteX6" fmla="*/ 4401 w 555425"/>
              <a:gd name="connsiteY6" fmla="*/ 48837 h 127384"/>
              <a:gd name="connsiteX7" fmla="*/ 86951 w 555425"/>
              <a:gd name="connsiteY7" fmla="*/ 69475 h 127384"/>
              <a:gd name="connsiteX8" fmla="*/ 207601 w 555425"/>
              <a:gd name="connsiteY8" fmla="*/ 107575 h 127384"/>
              <a:gd name="connsiteX9" fmla="*/ 275863 w 555425"/>
              <a:gd name="connsiteY9" fmla="*/ 64712 h 127384"/>
              <a:gd name="connsiteX10" fmla="*/ 382226 w 555425"/>
              <a:gd name="connsiteY10" fmla="*/ 23437 h 127384"/>
              <a:gd name="connsiteX11" fmla="*/ 555263 w 555425"/>
              <a:gd name="connsiteY11" fmla="*/ 26612 h 1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425" h="127384">
                <a:moveTo>
                  <a:pt x="555263" y="26612"/>
                </a:moveTo>
                <a:cubicBezTo>
                  <a:pt x="560026" y="23172"/>
                  <a:pt x="458955" y="-9635"/>
                  <a:pt x="410801" y="2800"/>
                </a:cubicBezTo>
                <a:cubicBezTo>
                  <a:pt x="362647" y="15235"/>
                  <a:pt x="308407" y="80588"/>
                  <a:pt x="266338" y="101225"/>
                </a:cubicBezTo>
                <a:cubicBezTo>
                  <a:pt x="224269" y="121863"/>
                  <a:pt x="186698" y="130065"/>
                  <a:pt x="158388" y="126625"/>
                </a:cubicBezTo>
                <a:cubicBezTo>
                  <a:pt x="130078" y="123185"/>
                  <a:pt x="119495" y="94875"/>
                  <a:pt x="96476" y="80587"/>
                </a:cubicBezTo>
                <a:cubicBezTo>
                  <a:pt x="73457" y="66300"/>
                  <a:pt x="35622" y="46192"/>
                  <a:pt x="20276" y="40900"/>
                </a:cubicBezTo>
                <a:cubicBezTo>
                  <a:pt x="4930" y="35608"/>
                  <a:pt x="-6711" y="44075"/>
                  <a:pt x="4401" y="48837"/>
                </a:cubicBezTo>
                <a:cubicBezTo>
                  <a:pt x="15513" y="53599"/>
                  <a:pt x="53084" y="59685"/>
                  <a:pt x="86951" y="69475"/>
                </a:cubicBezTo>
                <a:cubicBezTo>
                  <a:pt x="120818" y="79265"/>
                  <a:pt x="176116" y="108369"/>
                  <a:pt x="207601" y="107575"/>
                </a:cubicBezTo>
                <a:cubicBezTo>
                  <a:pt x="239086" y="106781"/>
                  <a:pt x="246759" y="78735"/>
                  <a:pt x="275863" y="64712"/>
                </a:cubicBezTo>
                <a:cubicBezTo>
                  <a:pt x="304967" y="50689"/>
                  <a:pt x="342274" y="30845"/>
                  <a:pt x="382226" y="23437"/>
                </a:cubicBezTo>
                <a:cubicBezTo>
                  <a:pt x="422178" y="16029"/>
                  <a:pt x="550500" y="30052"/>
                  <a:pt x="555263" y="26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E4F1B6CA-B865-44D6-B1B0-719BC4F80CBA}"/>
              </a:ext>
            </a:extLst>
          </p:cNvPr>
          <p:cNvSpPr/>
          <p:nvPr/>
        </p:nvSpPr>
        <p:spPr>
          <a:xfrm>
            <a:off x="2644775" y="5614772"/>
            <a:ext cx="500142" cy="156891"/>
          </a:xfrm>
          <a:custGeom>
            <a:avLst/>
            <a:gdLst>
              <a:gd name="connsiteX0" fmla="*/ 0 w 500142"/>
              <a:gd name="connsiteY0" fmla="*/ 44666 h 156891"/>
              <a:gd name="connsiteX1" fmla="*/ 98425 w 500142"/>
              <a:gd name="connsiteY1" fmla="*/ 93878 h 156891"/>
              <a:gd name="connsiteX2" fmla="*/ 171450 w 500142"/>
              <a:gd name="connsiteY2" fmla="*/ 147853 h 156891"/>
              <a:gd name="connsiteX3" fmla="*/ 273050 w 500142"/>
              <a:gd name="connsiteY3" fmla="*/ 151028 h 156891"/>
              <a:gd name="connsiteX4" fmla="*/ 331788 w 500142"/>
              <a:gd name="connsiteY4" fmla="*/ 89116 h 156891"/>
              <a:gd name="connsiteX5" fmla="*/ 382588 w 500142"/>
              <a:gd name="connsiteY5" fmla="*/ 30378 h 156891"/>
              <a:gd name="connsiteX6" fmla="*/ 500063 w 500142"/>
              <a:gd name="connsiteY6" fmla="*/ 216 h 156891"/>
              <a:gd name="connsiteX7" fmla="*/ 363538 w 500142"/>
              <a:gd name="connsiteY7" fmla="*/ 44666 h 156891"/>
              <a:gd name="connsiteX8" fmla="*/ 271463 w 500142"/>
              <a:gd name="connsiteY8" fmla="*/ 100228 h 156891"/>
              <a:gd name="connsiteX9" fmla="*/ 214313 w 500142"/>
              <a:gd name="connsiteY9" fmla="*/ 122453 h 156891"/>
              <a:gd name="connsiteX10" fmla="*/ 161925 w 500142"/>
              <a:gd name="connsiteY10" fmla="*/ 101816 h 156891"/>
              <a:gd name="connsiteX11" fmla="*/ 0 w 500142"/>
              <a:gd name="connsiteY11" fmla="*/ 44666 h 15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142" h="156891">
                <a:moveTo>
                  <a:pt x="0" y="44666"/>
                </a:moveTo>
                <a:cubicBezTo>
                  <a:pt x="34925" y="60673"/>
                  <a:pt x="69850" y="76680"/>
                  <a:pt x="98425" y="93878"/>
                </a:cubicBezTo>
                <a:cubicBezTo>
                  <a:pt x="127000" y="111076"/>
                  <a:pt x="142346" y="138328"/>
                  <a:pt x="171450" y="147853"/>
                </a:cubicBezTo>
                <a:cubicBezTo>
                  <a:pt x="200554" y="157378"/>
                  <a:pt x="246327" y="160818"/>
                  <a:pt x="273050" y="151028"/>
                </a:cubicBezTo>
                <a:cubicBezTo>
                  <a:pt x="299773" y="141239"/>
                  <a:pt x="313532" y="109224"/>
                  <a:pt x="331788" y="89116"/>
                </a:cubicBezTo>
                <a:cubicBezTo>
                  <a:pt x="350044" y="69008"/>
                  <a:pt x="354542" y="45195"/>
                  <a:pt x="382588" y="30378"/>
                </a:cubicBezTo>
                <a:cubicBezTo>
                  <a:pt x="410634" y="15561"/>
                  <a:pt x="503238" y="-2165"/>
                  <a:pt x="500063" y="216"/>
                </a:cubicBezTo>
                <a:cubicBezTo>
                  <a:pt x="496888" y="2597"/>
                  <a:pt x="401638" y="27997"/>
                  <a:pt x="363538" y="44666"/>
                </a:cubicBezTo>
                <a:cubicBezTo>
                  <a:pt x="325438" y="61335"/>
                  <a:pt x="296334" y="87264"/>
                  <a:pt x="271463" y="100228"/>
                </a:cubicBezTo>
                <a:cubicBezTo>
                  <a:pt x="246592" y="113192"/>
                  <a:pt x="232569" y="122188"/>
                  <a:pt x="214313" y="122453"/>
                </a:cubicBezTo>
                <a:cubicBezTo>
                  <a:pt x="196057" y="122718"/>
                  <a:pt x="161925" y="101816"/>
                  <a:pt x="161925" y="101816"/>
                </a:cubicBezTo>
                <a:lnTo>
                  <a:pt x="0" y="446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0E2638F4-3E72-44B7-82B9-02709FA9C593}"/>
              </a:ext>
            </a:extLst>
          </p:cNvPr>
          <p:cNvSpPr/>
          <p:nvPr/>
        </p:nvSpPr>
        <p:spPr>
          <a:xfrm>
            <a:off x="2609821" y="5649616"/>
            <a:ext cx="335244" cy="197329"/>
          </a:xfrm>
          <a:custGeom>
            <a:avLst/>
            <a:gdLst>
              <a:gd name="connsiteX0" fmla="*/ 30192 w 335244"/>
              <a:gd name="connsiteY0" fmla="*/ 297 h 197329"/>
              <a:gd name="connsiteX1" fmla="*/ 29 w 335244"/>
              <a:gd name="connsiteY1" fmla="*/ 147934 h 197329"/>
              <a:gd name="connsiteX2" fmla="*/ 36542 w 335244"/>
              <a:gd name="connsiteY2" fmla="*/ 178097 h 197329"/>
              <a:gd name="connsiteX3" fmla="*/ 136554 w 335244"/>
              <a:gd name="connsiteY3" fmla="*/ 197147 h 197329"/>
              <a:gd name="connsiteX4" fmla="*/ 334992 w 335244"/>
              <a:gd name="connsiteY4" fmla="*/ 187622 h 197329"/>
              <a:gd name="connsiteX5" fmla="*/ 174654 w 335244"/>
              <a:gd name="connsiteY5" fmla="*/ 186034 h 197329"/>
              <a:gd name="connsiteX6" fmla="*/ 25429 w 335244"/>
              <a:gd name="connsiteY6" fmla="*/ 152697 h 197329"/>
              <a:gd name="connsiteX7" fmla="*/ 19079 w 335244"/>
              <a:gd name="connsiteY7" fmla="*/ 109834 h 197329"/>
              <a:gd name="connsiteX8" fmla="*/ 30192 w 335244"/>
              <a:gd name="connsiteY8" fmla="*/ 297 h 19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44" h="197329">
                <a:moveTo>
                  <a:pt x="30192" y="297"/>
                </a:moveTo>
                <a:cubicBezTo>
                  <a:pt x="27017" y="6647"/>
                  <a:pt x="-1029" y="118301"/>
                  <a:pt x="29" y="147934"/>
                </a:cubicBezTo>
                <a:cubicBezTo>
                  <a:pt x="1087" y="177567"/>
                  <a:pt x="13788" y="169895"/>
                  <a:pt x="36542" y="178097"/>
                </a:cubicBezTo>
                <a:cubicBezTo>
                  <a:pt x="59296" y="186299"/>
                  <a:pt x="86812" y="195560"/>
                  <a:pt x="136554" y="197147"/>
                </a:cubicBezTo>
                <a:cubicBezTo>
                  <a:pt x="186296" y="198735"/>
                  <a:pt x="328642" y="189474"/>
                  <a:pt x="334992" y="187622"/>
                </a:cubicBezTo>
                <a:cubicBezTo>
                  <a:pt x="341342" y="185770"/>
                  <a:pt x="226248" y="191855"/>
                  <a:pt x="174654" y="186034"/>
                </a:cubicBezTo>
                <a:cubicBezTo>
                  <a:pt x="123060" y="180213"/>
                  <a:pt x="51358" y="165397"/>
                  <a:pt x="25429" y="152697"/>
                </a:cubicBezTo>
                <a:cubicBezTo>
                  <a:pt x="-500" y="139997"/>
                  <a:pt x="16962" y="128355"/>
                  <a:pt x="19079" y="109834"/>
                </a:cubicBezTo>
                <a:cubicBezTo>
                  <a:pt x="21196" y="91313"/>
                  <a:pt x="33367" y="-6053"/>
                  <a:pt x="30192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FD0B112D-F70E-4316-B93E-1C1340469764}"/>
              </a:ext>
            </a:extLst>
          </p:cNvPr>
          <p:cNvSpPr/>
          <p:nvPr/>
        </p:nvSpPr>
        <p:spPr>
          <a:xfrm>
            <a:off x="2817527" y="5674145"/>
            <a:ext cx="380675" cy="149137"/>
          </a:xfrm>
          <a:custGeom>
            <a:avLst/>
            <a:gdLst>
              <a:gd name="connsiteX0" fmla="*/ 379698 w 380675"/>
              <a:gd name="connsiteY0" fmla="*/ 2755 h 149137"/>
              <a:gd name="connsiteX1" fmla="*/ 249523 w 380675"/>
              <a:gd name="connsiteY1" fmla="*/ 126580 h 149137"/>
              <a:gd name="connsiteX2" fmla="*/ 225711 w 380675"/>
              <a:gd name="connsiteY2" fmla="*/ 128168 h 149137"/>
              <a:gd name="connsiteX3" fmla="*/ 101886 w 380675"/>
              <a:gd name="connsiteY3" fmla="*/ 104355 h 149137"/>
              <a:gd name="connsiteX4" fmla="*/ 286 w 380675"/>
              <a:gd name="connsiteY4" fmla="*/ 148805 h 149137"/>
              <a:gd name="connsiteX5" fmla="*/ 133636 w 380675"/>
              <a:gd name="connsiteY5" fmla="*/ 124993 h 149137"/>
              <a:gd name="connsiteX6" fmla="*/ 232061 w 380675"/>
              <a:gd name="connsiteY6" fmla="*/ 131343 h 149137"/>
              <a:gd name="connsiteX7" fmla="*/ 257461 w 380675"/>
              <a:gd name="connsiteY7" fmla="*/ 86893 h 149137"/>
              <a:gd name="connsiteX8" fmla="*/ 306673 w 380675"/>
              <a:gd name="connsiteY8" fmla="*/ 44030 h 149137"/>
              <a:gd name="connsiteX9" fmla="*/ 379698 w 380675"/>
              <a:gd name="connsiteY9" fmla="*/ 2755 h 14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675" h="149137">
                <a:moveTo>
                  <a:pt x="379698" y="2755"/>
                </a:moveTo>
                <a:cubicBezTo>
                  <a:pt x="370173" y="16513"/>
                  <a:pt x="275187" y="105678"/>
                  <a:pt x="249523" y="126580"/>
                </a:cubicBezTo>
                <a:cubicBezTo>
                  <a:pt x="223859" y="147482"/>
                  <a:pt x="250317" y="131872"/>
                  <a:pt x="225711" y="128168"/>
                </a:cubicBezTo>
                <a:cubicBezTo>
                  <a:pt x="201105" y="124464"/>
                  <a:pt x="139457" y="100916"/>
                  <a:pt x="101886" y="104355"/>
                </a:cubicBezTo>
                <a:cubicBezTo>
                  <a:pt x="64315" y="107795"/>
                  <a:pt x="-5006" y="145365"/>
                  <a:pt x="286" y="148805"/>
                </a:cubicBezTo>
                <a:cubicBezTo>
                  <a:pt x="5578" y="152245"/>
                  <a:pt x="95007" y="127903"/>
                  <a:pt x="133636" y="124993"/>
                </a:cubicBezTo>
                <a:cubicBezTo>
                  <a:pt x="172265" y="122083"/>
                  <a:pt x="211424" y="137693"/>
                  <a:pt x="232061" y="131343"/>
                </a:cubicBezTo>
                <a:cubicBezTo>
                  <a:pt x="252698" y="124993"/>
                  <a:pt x="245026" y="101445"/>
                  <a:pt x="257461" y="86893"/>
                </a:cubicBezTo>
                <a:cubicBezTo>
                  <a:pt x="269896" y="72341"/>
                  <a:pt x="286829" y="57524"/>
                  <a:pt x="306673" y="44030"/>
                </a:cubicBezTo>
                <a:cubicBezTo>
                  <a:pt x="326517" y="30536"/>
                  <a:pt x="389223" y="-11003"/>
                  <a:pt x="379698" y="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5BC23F2E-9499-4F89-A197-E08BAC07803B}"/>
              </a:ext>
            </a:extLst>
          </p:cNvPr>
          <p:cNvSpPr/>
          <p:nvPr/>
        </p:nvSpPr>
        <p:spPr>
          <a:xfrm>
            <a:off x="3012665" y="5784819"/>
            <a:ext cx="208455" cy="195056"/>
          </a:xfrm>
          <a:custGeom>
            <a:avLst/>
            <a:gdLst>
              <a:gd name="connsiteX0" fmla="*/ 208373 w 208455"/>
              <a:gd name="connsiteY0" fmla="*/ 31 h 195056"/>
              <a:gd name="connsiteX1" fmla="*/ 41685 w 208455"/>
              <a:gd name="connsiteY1" fmla="*/ 71469 h 195056"/>
              <a:gd name="connsiteX2" fmla="*/ 22635 w 208455"/>
              <a:gd name="connsiteY2" fmla="*/ 193706 h 195056"/>
              <a:gd name="connsiteX3" fmla="*/ 14698 w 208455"/>
              <a:gd name="connsiteY3" fmla="*/ 133381 h 195056"/>
              <a:gd name="connsiteX4" fmla="*/ 17873 w 208455"/>
              <a:gd name="connsiteY4" fmla="*/ 79406 h 195056"/>
              <a:gd name="connsiteX5" fmla="*/ 208373 w 208455"/>
              <a:gd name="connsiteY5" fmla="*/ 31 h 19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455" h="195056">
                <a:moveTo>
                  <a:pt x="208373" y="31"/>
                </a:moveTo>
                <a:cubicBezTo>
                  <a:pt x="212342" y="-1292"/>
                  <a:pt x="72641" y="39190"/>
                  <a:pt x="41685" y="71469"/>
                </a:cubicBezTo>
                <a:cubicBezTo>
                  <a:pt x="10729" y="103748"/>
                  <a:pt x="27133" y="183388"/>
                  <a:pt x="22635" y="193706"/>
                </a:cubicBezTo>
                <a:cubicBezTo>
                  <a:pt x="18137" y="204024"/>
                  <a:pt x="15492" y="152431"/>
                  <a:pt x="14698" y="133381"/>
                </a:cubicBezTo>
                <a:cubicBezTo>
                  <a:pt x="13904" y="114331"/>
                  <a:pt x="-19962" y="101895"/>
                  <a:pt x="17873" y="79406"/>
                </a:cubicBezTo>
                <a:cubicBezTo>
                  <a:pt x="55708" y="56917"/>
                  <a:pt x="204404" y="1354"/>
                  <a:pt x="20837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F90B31DF-212D-40D3-8C69-B92F0A70D584}"/>
              </a:ext>
            </a:extLst>
          </p:cNvPr>
          <p:cNvSpPr/>
          <p:nvPr/>
        </p:nvSpPr>
        <p:spPr>
          <a:xfrm>
            <a:off x="2711938" y="5822949"/>
            <a:ext cx="266414" cy="45514"/>
          </a:xfrm>
          <a:custGeom>
            <a:avLst/>
            <a:gdLst>
              <a:gd name="connsiteX0" fmla="*/ 264625 w 266414"/>
              <a:gd name="connsiteY0" fmla="*/ 1 h 45514"/>
              <a:gd name="connsiteX1" fmla="*/ 4275 w 266414"/>
              <a:gd name="connsiteY1" fmla="*/ 41276 h 45514"/>
              <a:gd name="connsiteX2" fmla="*/ 113812 w 266414"/>
              <a:gd name="connsiteY2" fmla="*/ 39689 h 45514"/>
              <a:gd name="connsiteX3" fmla="*/ 264625 w 266414"/>
              <a:gd name="connsiteY3" fmla="*/ 1 h 4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14" h="45514">
                <a:moveTo>
                  <a:pt x="264625" y="1"/>
                </a:moveTo>
                <a:cubicBezTo>
                  <a:pt x="246369" y="265"/>
                  <a:pt x="29410" y="34661"/>
                  <a:pt x="4275" y="41276"/>
                </a:cubicBezTo>
                <a:cubicBezTo>
                  <a:pt x="-20860" y="47891"/>
                  <a:pt x="71214" y="46303"/>
                  <a:pt x="113812" y="39689"/>
                </a:cubicBezTo>
                <a:cubicBezTo>
                  <a:pt x="156410" y="33075"/>
                  <a:pt x="282881" y="-263"/>
                  <a:pt x="2646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AF5D6AB7-3ABC-4953-8A9D-D8124E73AEE1}"/>
              </a:ext>
            </a:extLst>
          </p:cNvPr>
          <p:cNvSpPr/>
          <p:nvPr/>
        </p:nvSpPr>
        <p:spPr>
          <a:xfrm>
            <a:off x="2893355" y="5814449"/>
            <a:ext cx="105487" cy="104039"/>
          </a:xfrm>
          <a:custGeom>
            <a:avLst/>
            <a:gdLst>
              <a:gd name="connsiteX0" fmla="*/ 105433 w 105487"/>
              <a:gd name="connsiteY0" fmla="*/ 564 h 104039"/>
              <a:gd name="connsiteX1" fmla="*/ 5420 w 105487"/>
              <a:gd name="connsiteY1" fmla="*/ 102164 h 104039"/>
              <a:gd name="connsiteX2" fmla="*/ 19708 w 105487"/>
              <a:gd name="connsiteY2" fmla="*/ 62476 h 104039"/>
              <a:gd name="connsiteX3" fmla="*/ 105433 w 105487"/>
              <a:gd name="connsiteY3" fmla="*/ 564 h 1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87" h="104039">
                <a:moveTo>
                  <a:pt x="105433" y="564"/>
                </a:moveTo>
                <a:cubicBezTo>
                  <a:pt x="103052" y="7179"/>
                  <a:pt x="19707" y="91845"/>
                  <a:pt x="5420" y="102164"/>
                </a:cubicBezTo>
                <a:cubicBezTo>
                  <a:pt x="-8867" y="112483"/>
                  <a:pt x="8331" y="77557"/>
                  <a:pt x="19708" y="62476"/>
                </a:cubicBezTo>
                <a:cubicBezTo>
                  <a:pt x="31085" y="47395"/>
                  <a:pt x="107814" y="-6051"/>
                  <a:pt x="105433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0FC89B47-3A1E-46A1-BFEA-4AE6A8CAC8A6}"/>
              </a:ext>
            </a:extLst>
          </p:cNvPr>
          <p:cNvSpPr/>
          <p:nvPr/>
        </p:nvSpPr>
        <p:spPr>
          <a:xfrm>
            <a:off x="2716209" y="5830821"/>
            <a:ext cx="238138" cy="76360"/>
          </a:xfrm>
          <a:custGeom>
            <a:avLst/>
            <a:gdLst>
              <a:gd name="connsiteX0" fmla="*/ 4 w 238138"/>
              <a:gd name="connsiteY0" fmla="*/ 76267 h 76360"/>
              <a:gd name="connsiteX1" fmla="*/ 150816 w 238138"/>
              <a:gd name="connsiteY1" fmla="*/ 46104 h 76360"/>
              <a:gd name="connsiteX2" fmla="*/ 238129 w 238138"/>
              <a:gd name="connsiteY2" fmla="*/ 67 h 76360"/>
              <a:gd name="connsiteX3" fmla="*/ 146054 w 238138"/>
              <a:gd name="connsiteY3" fmla="*/ 36579 h 76360"/>
              <a:gd name="connsiteX4" fmla="*/ 4 w 238138"/>
              <a:gd name="connsiteY4" fmla="*/ 76267 h 7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38" h="76360">
                <a:moveTo>
                  <a:pt x="4" y="76267"/>
                </a:moveTo>
                <a:cubicBezTo>
                  <a:pt x="798" y="77855"/>
                  <a:pt x="111129" y="58804"/>
                  <a:pt x="150816" y="46104"/>
                </a:cubicBezTo>
                <a:cubicBezTo>
                  <a:pt x="190504" y="33404"/>
                  <a:pt x="238923" y="1654"/>
                  <a:pt x="238129" y="67"/>
                </a:cubicBezTo>
                <a:cubicBezTo>
                  <a:pt x="237335" y="-1521"/>
                  <a:pt x="182566" y="25467"/>
                  <a:pt x="146054" y="36579"/>
                </a:cubicBezTo>
                <a:cubicBezTo>
                  <a:pt x="109542" y="47691"/>
                  <a:pt x="-790" y="74679"/>
                  <a:pt x="4" y="7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21FFB71-EFA8-423B-9060-456D22007344}"/>
              </a:ext>
            </a:extLst>
          </p:cNvPr>
          <p:cNvSpPr/>
          <p:nvPr/>
        </p:nvSpPr>
        <p:spPr>
          <a:xfrm>
            <a:off x="2711143" y="5829110"/>
            <a:ext cx="105303" cy="138496"/>
          </a:xfrm>
          <a:custGeom>
            <a:avLst/>
            <a:gdLst>
              <a:gd name="connsiteX0" fmla="*/ 66982 w 105303"/>
              <a:gd name="connsiteY0" fmla="*/ 190 h 138496"/>
              <a:gd name="connsiteX1" fmla="*/ 307 w 105303"/>
              <a:gd name="connsiteY1" fmla="*/ 47815 h 138496"/>
              <a:gd name="connsiteX2" fmla="*/ 44757 w 105303"/>
              <a:gd name="connsiteY2" fmla="*/ 81153 h 138496"/>
              <a:gd name="connsiteX3" fmla="*/ 105082 w 105303"/>
              <a:gd name="connsiteY3" fmla="*/ 138303 h 138496"/>
              <a:gd name="connsiteX4" fmla="*/ 63807 w 105303"/>
              <a:gd name="connsiteY4" fmla="*/ 98615 h 138496"/>
              <a:gd name="connsiteX5" fmla="*/ 28882 w 105303"/>
              <a:gd name="connsiteY5" fmla="*/ 66865 h 138496"/>
              <a:gd name="connsiteX6" fmla="*/ 66982 w 105303"/>
              <a:gd name="connsiteY6" fmla="*/ 190 h 1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03" h="138496">
                <a:moveTo>
                  <a:pt x="66982" y="190"/>
                </a:moveTo>
                <a:cubicBezTo>
                  <a:pt x="62220" y="-2985"/>
                  <a:pt x="4011" y="34321"/>
                  <a:pt x="307" y="47815"/>
                </a:cubicBezTo>
                <a:cubicBezTo>
                  <a:pt x="-3397" y="61309"/>
                  <a:pt x="27294" y="66072"/>
                  <a:pt x="44757" y="81153"/>
                </a:cubicBezTo>
                <a:cubicBezTo>
                  <a:pt x="62219" y="96234"/>
                  <a:pt x="101907" y="135393"/>
                  <a:pt x="105082" y="138303"/>
                </a:cubicBezTo>
                <a:cubicBezTo>
                  <a:pt x="108257" y="141213"/>
                  <a:pt x="76507" y="110521"/>
                  <a:pt x="63807" y="98615"/>
                </a:cubicBezTo>
                <a:cubicBezTo>
                  <a:pt x="51107" y="86709"/>
                  <a:pt x="31792" y="79036"/>
                  <a:pt x="28882" y="66865"/>
                </a:cubicBezTo>
                <a:cubicBezTo>
                  <a:pt x="25972" y="54694"/>
                  <a:pt x="71744" y="3365"/>
                  <a:pt x="6698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1A5ACCE4-CF76-428F-ABE1-92A2DADAA571}"/>
              </a:ext>
            </a:extLst>
          </p:cNvPr>
          <p:cNvSpPr/>
          <p:nvPr/>
        </p:nvSpPr>
        <p:spPr>
          <a:xfrm>
            <a:off x="2858953" y="5890798"/>
            <a:ext cx="352643" cy="152290"/>
          </a:xfrm>
          <a:custGeom>
            <a:avLst/>
            <a:gdLst>
              <a:gd name="connsiteX0" fmla="*/ 135 w 352643"/>
              <a:gd name="connsiteY0" fmla="*/ 415 h 152290"/>
              <a:gd name="connsiteX1" fmla="*/ 141422 w 352643"/>
              <a:gd name="connsiteY1" fmla="*/ 60740 h 152290"/>
              <a:gd name="connsiteX2" fmla="*/ 219210 w 352643"/>
              <a:gd name="connsiteY2" fmla="*/ 100427 h 152290"/>
              <a:gd name="connsiteX3" fmla="*/ 293822 w 352643"/>
              <a:gd name="connsiteY3" fmla="*/ 129002 h 152290"/>
              <a:gd name="connsiteX4" fmla="*/ 352560 w 352643"/>
              <a:gd name="connsiteY4" fmla="*/ 151227 h 152290"/>
              <a:gd name="connsiteX5" fmla="*/ 281122 w 352643"/>
              <a:gd name="connsiteY5" fmla="*/ 94077 h 152290"/>
              <a:gd name="connsiteX6" fmla="*/ 119197 w 352643"/>
              <a:gd name="connsiteY6" fmla="*/ 36927 h 152290"/>
              <a:gd name="connsiteX7" fmla="*/ 135 w 352643"/>
              <a:gd name="connsiteY7" fmla="*/ 415 h 15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643" h="152290">
                <a:moveTo>
                  <a:pt x="135" y="415"/>
                </a:moveTo>
                <a:cubicBezTo>
                  <a:pt x="3839" y="4384"/>
                  <a:pt x="104910" y="44071"/>
                  <a:pt x="141422" y="60740"/>
                </a:cubicBezTo>
                <a:cubicBezTo>
                  <a:pt x="177935" y="77409"/>
                  <a:pt x="193810" y="89050"/>
                  <a:pt x="219210" y="100427"/>
                </a:cubicBezTo>
                <a:cubicBezTo>
                  <a:pt x="244610" y="111804"/>
                  <a:pt x="293822" y="129002"/>
                  <a:pt x="293822" y="129002"/>
                </a:cubicBezTo>
                <a:cubicBezTo>
                  <a:pt x="316047" y="137469"/>
                  <a:pt x="354677" y="157048"/>
                  <a:pt x="352560" y="151227"/>
                </a:cubicBezTo>
                <a:cubicBezTo>
                  <a:pt x="350443" y="145406"/>
                  <a:pt x="320016" y="113127"/>
                  <a:pt x="281122" y="94077"/>
                </a:cubicBezTo>
                <a:cubicBezTo>
                  <a:pt x="242228" y="75027"/>
                  <a:pt x="168674" y="52008"/>
                  <a:pt x="119197" y="36927"/>
                </a:cubicBezTo>
                <a:cubicBezTo>
                  <a:pt x="69720" y="21846"/>
                  <a:pt x="-3569" y="-3554"/>
                  <a:pt x="135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DF0D78A2-9143-411B-A9F6-32F0AE5B4F30}"/>
              </a:ext>
            </a:extLst>
          </p:cNvPr>
          <p:cNvSpPr/>
          <p:nvPr/>
        </p:nvSpPr>
        <p:spPr>
          <a:xfrm>
            <a:off x="3174998" y="5805380"/>
            <a:ext cx="102033" cy="281720"/>
          </a:xfrm>
          <a:custGeom>
            <a:avLst/>
            <a:gdLst>
              <a:gd name="connsiteX0" fmla="*/ 36515 w 102033"/>
              <a:gd name="connsiteY0" fmla="*/ 108 h 281720"/>
              <a:gd name="connsiteX1" fmla="*/ 26990 w 102033"/>
              <a:gd name="connsiteY1" fmla="*/ 136633 h 281720"/>
              <a:gd name="connsiteX2" fmla="*/ 100015 w 102033"/>
              <a:gd name="connsiteY2" fmla="*/ 273158 h 281720"/>
              <a:gd name="connsiteX3" fmla="*/ 74615 w 102033"/>
              <a:gd name="connsiteY3" fmla="*/ 250933 h 281720"/>
              <a:gd name="connsiteX4" fmla="*/ 1590 w 102033"/>
              <a:gd name="connsiteY4" fmla="*/ 115995 h 281720"/>
              <a:gd name="connsiteX5" fmla="*/ 36515 w 102033"/>
              <a:gd name="connsiteY5" fmla="*/ 108 h 28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33" h="281720">
                <a:moveTo>
                  <a:pt x="36515" y="108"/>
                </a:moveTo>
                <a:cubicBezTo>
                  <a:pt x="40748" y="3548"/>
                  <a:pt x="16407" y="91125"/>
                  <a:pt x="26990" y="136633"/>
                </a:cubicBezTo>
                <a:cubicBezTo>
                  <a:pt x="37573" y="182141"/>
                  <a:pt x="92078" y="254108"/>
                  <a:pt x="100015" y="273158"/>
                </a:cubicBezTo>
                <a:cubicBezTo>
                  <a:pt x="107952" y="292208"/>
                  <a:pt x="91019" y="277127"/>
                  <a:pt x="74615" y="250933"/>
                </a:cubicBezTo>
                <a:cubicBezTo>
                  <a:pt x="58211" y="224739"/>
                  <a:pt x="11644" y="155947"/>
                  <a:pt x="1590" y="115995"/>
                </a:cubicBezTo>
                <a:cubicBezTo>
                  <a:pt x="-8464" y="76043"/>
                  <a:pt x="32282" y="-3332"/>
                  <a:pt x="3651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1AD88265-D713-4117-B6EA-F44369C9F4E8}"/>
              </a:ext>
            </a:extLst>
          </p:cNvPr>
          <p:cNvSpPr/>
          <p:nvPr/>
        </p:nvSpPr>
        <p:spPr>
          <a:xfrm>
            <a:off x="3210323" y="5787918"/>
            <a:ext cx="72252" cy="306498"/>
          </a:xfrm>
          <a:custGeom>
            <a:avLst/>
            <a:gdLst>
              <a:gd name="connsiteX0" fmla="*/ 23415 w 72252"/>
              <a:gd name="connsiteY0" fmla="*/ 107 h 306498"/>
              <a:gd name="connsiteX1" fmla="*/ 13890 w 72252"/>
              <a:gd name="connsiteY1" fmla="*/ 127107 h 306498"/>
              <a:gd name="connsiteX2" fmla="*/ 71040 w 72252"/>
              <a:gd name="connsiteY2" fmla="*/ 301732 h 306498"/>
              <a:gd name="connsiteX3" fmla="*/ 48815 w 72252"/>
              <a:gd name="connsiteY3" fmla="*/ 247757 h 306498"/>
              <a:gd name="connsiteX4" fmla="*/ 1190 w 72252"/>
              <a:gd name="connsiteY4" fmla="*/ 147745 h 306498"/>
              <a:gd name="connsiteX5" fmla="*/ 23415 w 72252"/>
              <a:gd name="connsiteY5" fmla="*/ 107 h 3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52" h="306498">
                <a:moveTo>
                  <a:pt x="23415" y="107"/>
                </a:moveTo>
                <a:cubicBezTo>
                  <a:pt x="25532" y="-3333"/>
                  <a:pt x="5953" y="76836"/>
                  <a:pt x="13890" y="127107"/>
                </a:cubicBezTo>
                <a:cubicBezTo>
                  <a:pt x="21827" y="177378"/>
                  <a:pt x="65219" y="281624"/>
                  <a:pt x="71040" y="301732"/>
                </a:cubicBezTo>
                <a:cubicBezTo>
                  <a:pt x="76861" y="321840"/>
                  <a:pt x="60457" y="273421"/>
                  <a:pt x="48815" y="247757"/>
                </a:cubicBezTo>
                <a:cubicBezTo>
                  <a:pt x="37173" y="222093"/>
                  <a:pt x="8334" y="182934"/>
                  <a:pt x="1190" y="147745"/>
                </a:cubicBezTo>
                <a:cubicBezTo>
                  <a:pt x="-5954" y="112556"/>
                  <a:pt x="21298" y="3547"/>
                  <a:pt x="2341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261240D2-F756-4D59-9D29-B1F24EC954C5}"/>
              </a:ext>
            </a:extLst>
          </p:cNvPr>
          <p:cNvSpPr/>
          <p:nvPr/>
        </p:nvSpPr>
        <p:spPr>
          <a:xfrm>
            <a:off x="3155633" y="6008846"/>
            <a:ext cx="114720" cy="128708"/>
          </a:xfrm>
          <a:custGeom>
            <a:avLst/>
            <a:gdLst>
              <a:gd name="connsiteX0" fmla="*/ 114617 w 114720"/>
              <a:gd name="connsiteY0" fmla="*/ 1429 h 128708"/>
              <a:gd name="connsiteX1" fmla="*/ 105092 w 114720"/>
              <a:gd name="connsiteY1" fmla="*/ 123667 h 128708"/>
              <a:gd name="connsiteX2" fmla="*/ 52705 w 114720"/>
              <a:gd name="connsiteY2" fmla="*/ 98267 h 128708"/>
              <a:gd name="connsiteX3" fmla="*/ 317 w 114720"/>
              <a:gd name="connsiteY3" fmla="*/ 33179 h 128708"/>
              <a:gd name="connsiteX4" fmla="*/ 78105 w 114720"/>
              <a:gd name="connsiteY4" fmla="*/ 107792 h 128708"/>
              <a:gd name="connsiteX5" fmla="*/ 103505 w 114720"/>
              <a:gd name="connsiteY5" fmla="*/ 60167 h 128708"/>
              <a:gd name="connsiteX6" fmla="*/ 114617 w 114720"/>
              <a:gd name="connsiteY6" fmla="*/ 1429 h 1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20" h="128708">
                <a:moveTo>
                  <a:pt x="114617" y="1429"/>
                </a:moveTo>
                <a:cubicBezTo>
                  <a:pt x="114882" y="12012"/>
                  <a:pt x="115411" y="107527"/>
                  <a:pt x="105092" y="123667"/>
                </a:cubicBezTo>
                <a:cubicBezTo>
                  <a:pt x="94773" y="139807"/>
                  <a:pt x="70167" y="113348"/>
                  <a:pt x="52705" y="98267"/>
                </a:cubicBezTo>
                <a:cubicBezTo>
                  <a:pt x="35242" y="83186"/>
                  <a:pt x="-3916" y="31592"/>
                  <a:pt x="317" y="33179"/>
                </a:cubicBezTo>
                <a:cubicBezTo>
                  <a:pt x="4550" y="34766"/>
                  <a:pt x="60907" y="103294"/>
                  <a:pt x="78105" y="107792"/>
                </a:cubicBezTo>
                <a:cubicBezTo>
                  <a:pt x="95303" y="112290"/>
                  <a:pt x="98743" y="78423"/>
                  <a:pt x="103505" y="60167"/>
                </a:cubicBezTo>
                <a:cubicBezTo>
                  <a:pt x="108267" y="41911"/>
                  <a:pt x="114352" y="-9154"/>
                  <a:pt x="114617" y="1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483BDA3E-1A9D-4001-B1A2-B6E91B491C79}"/>
              </a:ext>
            </a:extLst>
          </p:cNvPr>
          <p:cNvSpPr/>
          <p:nvPr/>
        </p:nvSpPr>
        <p:spPr>
          <a:xfrm>
            <a:off x="2717793" y="5874917"/>
            <a:ext cx="232496" cy="86216"/>
          </a:xfrm>
          <a:custGeom>
            <a:avLst/>
            <a:gdLst>
              <a:gd name="connsiteX0" fmla="*/ 7 w 232496"/>
              <a:gd name="connsiteY0" fmla="*/ 421 h 86216"/>
              <a:gd name="connsiteX1" fmla="*/ 85732 w 232496"/>
              <a:gd name="connsiteY1" fmla="*/ 84558 h 86216"/>
              <a:gd name="connsiteX2" fmla="*/ 169870 w 232496"/>
              <a:gd name="connsiteY2" fmla="*/ 55983 h 86216"/>
              <a:gd name="connsiteX3" fmla="*/ 231782 w 232496"/>
              <a:gd name="connsiteY3" fmla="*/ 51221 h 86216"/>
              <a:gd name="connsiteX4" fmla="*/ 128595 w 232496"/>
              <a:gd name="connsiteY4" fmla="*/ 49633 h 86216"/>
              <a:gd name="connsiteX5" fmla="*/ 80970 w 232496"/>
              <a:gd name="connsiteY5" fmla="*/ 51221 h 86216"/>
              <a:gd name="connsiteX6" fmla="*/ 7 w 232496"/>
              <a:gd name="connsiteY6" fmla="*/ 421 h 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96" h="86216">
                <a:moveTo>
                  <a:pt x="7" y="421"/>
                </a:moveTo>
                <a:cubicBezTo>
                  <a:pt x="801" y="5977"/>
                  <a:pt x="57422" y="75298"/>
                  <a:pt x="85732" y="84558"/>
                </a:cubicBezTo>
                <a:cubicBezTo>
                  <a:pt x="114042" y="93818"/>
                  <a:pt x="145528" y="61539"/>
                  <a:pt x="169870" y="55983"/>
                </a:cubicBezTo>
                <a:cubicBezTo>
                  <a:pt x="194212" y="50427"/>
                  <a:pt x="238661" y="52279"/>
                  <a:pt x="231782" y="51221"/>
                </a:cubicBezTo>
                <a:cubicBezTo>
                  <a:pt x="224903" y="50163"/>
                  <a:pt x="153730" y="49633"/>
                  <a:pt x="128595" y="49633"/>
                </a:cubicBezTo>
                <a:cubicBezTo>
                  <a:pt x="103460" y="49633"/>
                  <a:pt x="98432" y="56513"/>
                  <a:pt x="80970" y="51221"/>
                </a:cubicBezTo>
                <a:cubicBezTo>
                  <a:pt x="63508" y="45929"/>
                  <a:pt x="-787" y="-5135"/>
                  <a:pt x="7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D7951C7C-B365-45FF-BEC3-C3BC462BCF88}"/>
              </a:ext>
            </a:extLst>
          </p:cNvPr>
          <p:cNvSpPr/>
          <p:nvPr/>
        </p:nvSpPr>
        <p:spPr>
          <a:xfrm>
            <a:off x="2770540" y="5927311"/>
            <a:ext cx="355658" cy="229411"/>
          </a:xfrm>
          <a:custGeom>
            <a:avLst/>
            <a:gdLst>
              <a:gd name="connsiteX0" fmla="*/ 4410 w 355658"/>
              <a:gd name="connsiteY0" fmla="*/ 229014 h 229411"/>
              <a:gd name="connsiteX1" fmla="*/ 2823 w 355658"/>
              <a:gd name="connsiteY1" fmla="*/ 127414 h 229411"/>
              <a:gd name="connsiteX2" fmla="*/ 42510 w 355658"/>
              <a:gd name="connsiteY2" fmla="*/ 46452 h 229411"/>
              <a:gd name="connsiteX3" fmla="*/ 142523 w 355658"/>
              <a:gd name="connsiteY3" fmla="*/ 414 h 229411"/>
              <a:gd name="connsiteX4" fmla="*/ 350485 w 355658"/>
              <a:gd name="connsiteY4" fmla="*/ 71852 h 229411"/>
              <a:gd name="connsiteX5" fmla="*/ 275873 w 355658"/>
              <a:gd name="connsiteY5" fmla="*/ 38514 h 229411"/>
              <a:gd name="connsiteX6" fmla="*/ 93310 w 355658"/>
              <a:gd name="connsiteY6" fmla="*/ 11527 h 229411"/>
              <a:gd name="connsiteX7" fmla="*/ 13935 w 355658"/>
              <a:gd name="connsiteY7" fmla="*/ 87727 h 229411"/>
              <a:gd name="connsiteX8" fmla="*/ 4410 w 355658"/>
              <a:gd name="connsiteY8" fmla="*/ 229014 h 22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658" h="229411">
                <a:moveTo>
                  <a:pt x="4410" y="229014"/>
                </a:moveTo>
                <a:cubicBezTo>
                  <a:pt x="2558" y="235629"/>
                  <a:pt x="-3527" y="157841"/>
                  <a:pt x="2823" y="127414"/>
                </a:cubicBezTo>
                <a:cubicBezTo>
                  <a:pt x="9173" y="96987"/>
                  <a:pt x="19227" y="67619"/>
                  <a:pt x="42510" y="46452"/>
                </a:cubicBezTo>
                <a:cubicBezTo>
                  <a:pt x="65793" y="25285"/>
                  <a:pt x="91194" y="-3819"/>
                  <a:pt x="142523" y="414"/>
                </a:cubicBezTo>
                <a:cubicBezTo>
                  <a:pt x="193852" y="4647"/>
                  <a:pt x="328260" y="65502"/>
                  <a:pt x="350485" y="71852"/>
                </a:cubicBezTo>
                <a:cubicBezTo>
                  <a:pt x="372710" y="78202"/>
                  <a:pt x="318736" y="48568"/>
                  <a:pt x="275873" y="38514"/>
                </a:cubicBezTo>
                <a:cubicBezTo>
                  <a:pt x="233011" y="28460"/>
                  <a:pt x="136966" y="3325"/>
                  <a:pt x="93310" y="11527"/>
                </a:cubicBezTo>
                <a:cubicBezTo>
                  <a:pt x="49654" y="19729"/>
                  <a:pt x="29016" y="53860"/>
                  <a:pt x="13935" y="87727"/>
                </a:cubicBezTo>
                <a:cubicBezTo>
                  <a:pt x="-1146" y="121594"/>
                  <a:pt x="6262" y="222399"/>
                  <a:pt x="4410" y="229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57C15BA0-D5CF-4350-91D6-39C4679EF495}"/>
              </a:ext>
            </a:extLst>
          </p:cNvPr>
          <p:cNvSpPr/>
          <p:nvPr/>
        </p:nvSpPr>
        <p:spPr>
          <a:xfrm>
            <a:off x="2809192" y="6008922"/>
            <a:ext cx="385473" cy="106478"/>
          </a:xfrm>
          <a:custGeom>
            <a:avLst/>
            <a:gdLst>
              <a:gd name="connsiteX0" fmla="*/ 349933 w 385473"/>
              <a:gd name="connsiteY0" fmla="*/ 7703 h 106478"/>
              <a:gd name="connsiteX1" fmla="*/ 370571 w 385473"/>
              <a:gd name="connsiteY1" fmla="*/ 99778 h 106478"/>
              <a:gd name="connsiteX2" fmla="*/ 308658 w 385473"/>
              <a:gd name="connsiteY2" fmla="*/ 79141 h 106478"/>
              <a:gd name="connsiteX3" fmla="*/ 164196 w 385473"/>
              <a:gd name="connsiteY3" fmla="*/ 20403 h 106478"/>
              <a:gd name="connsiteX4" fmla="*/ 72121 w 385473"/>
              <a:gd name="connsiteY4" fmla="*/ 1353 h 106478"/>
              <a:gd name="connsiteX5" fmla="*/ 59421 w 385473"/>
              <a:gd name="connsiteY5" fmla="*/ 4528 h 106478"/>
              <a:gd name="connsiteX6" fmla="*/ 683 w 385473"/>
              <a:gd name="connsiteY6" fmla="*/ 28341 h 106478"/>
              <a:gd name="connsiteX7" fmla="*/ 27671 w 385473"/>
              <a:gd name="connsiteY7" fmla="*/ 33103 h 106478"/>
              <a:gd name="connsiteX8" fmla="*/ 32433 w 385473"/>
              <a:gd name="connsiteY8" fmla="*/ 45803 h 106478"/>
              <a:gd name="connsiteX9" fmla="*/ 49896 w 385473"/>
              <a:gd name="connsiteY9" fmla="*/ 28341 h 106478"/>
              <a:gd name="connsiteX10" fmla="*/ 118158 w 385473"/>
              <a:gd name="connsiteY10" fmla="*/ 14053 h 106478"/>
              <a:gd name="connsiteX11" fmla="*/ 372158 w 385473"/>
              <a:gd name="connsiteY11" fmla="*/ 106128 h 106478"/>
              <a:gd name="connsiteX12" fmla="*/ 349933 w 385473"/>
              <a:gd name="connsiteY12" fmla="*/ 7703 h 10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473" h="106478">
                <a:moveTo>
                  <a:pt x="349933" y="7703"/>
                </a:moveTo>
                <a:cubicBezTo>
                  <a:pt x="349668" y="6645"/>
                  <a:pt x="377450" y="87872"/>
                  <a:pt x="370571" y="99778"/>
                </a:cubicBezTo>
                <a:cubicBezTo>
                  <a:pt x="363692" y="111684"/>
                  <a:pt x="343054" y="92370"/>
                  <a:pt x="308658" y="79141"/>
                </a:cubicBezTo>
                <a:cubicBezTo>
                  <a:pt x="274262" y="65912"/>
                  <a:pt x="203619" y="33368"/>
                  <a:pt x="164196" y="20403"/>
                </a:cubicBezTo>
                <a:cubicBezTo>
                  <a:pt x="124773" y="7438"/>
                  <a:pt x="89584" y="3999"/>
                  <a:pt x="72121" y="1353"/>
                </a:cubicBezTo>
                <a:cubicBezTo>
                  <a:pt x="54658" y="-1293"/>
                  <a:pt x="71327" y="30"/>
                  <a:pt x="59421" y="4528"/>
                </a:cubicBezTo>
                <a:cubicBezTo>
                  <a:pt x="47515" y="9026"/>
                  <a:pt x="5975" y="23579"/>
                  <a:pt x="683" y="28341"/>
                </a:cubicBezTo>
                <a:cubicBezTo>
                  <a:pt x="-4609" y="33104"/>
                  <a:pt x="22379" y="30193"/>
                  <a:pt x="27671" y="33103"/>
                </a:cubicBezTo>
                <a:cubicBezTo>
                  <a:pt x="32963" y="36013"/>
                  <a:pt x="28729" y="46597"/>
                  <a:pt x="32433" y="45803"/>
                </a:cubicBezTo>
                <a:cubicBezTo>
                  <a:pt x="36137" y="45009"/>
                  <a:pt x="35609" y="33633"/>
                  <a:pt x="49896" y="28341"/>
                </a:cubicBezTo>
                <a:cubicBezTo>
                  <a:pt x="64183" y="23049"/>
                  <a:pt x="64448" y="1088"/>
                  <a:pt x="118158" y="14053"/>
                </a:cubicBezTo>
                <a:cubicBezTo>
                  <a:pt x="171868" y="27018"/>
                  <a:pt x="332471" y="98984"/>
                  <a:pt x="372158" y="106128"/>
                </a:cubicBezTo>
                <a:cubicBezTo>
                  <a:pt x="411845" y="113272"/>
                  <a:pt x="350198" y="8761"/>
                  <a:pt x="349933" y="7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AECEF264-91EA-435E-B34F-E8ED223ECBE0}"/>
              </a:ext>
            </a:extLst>
          </p:cNvPr>
          <p:cNvSpPr/>
          <p:nvPr/>
        </p:nvSpPr>
        <p:spPr>
          <a:xfrm>
            <a:off x="2807661" y="5975311"/>
            <a:ext cx="333211" cy="81894"/>
          </a:xfrm>
          <a:custGeom>
            <a:avLst/>
            <a:gdLst>
              <a:gd name="connsiteX0" fmla="*/ 627 w 333211"/>
              <a:gd name="connsiteY0" fmla="*/ 49252 h 81894"/>
              <a:gd name="connsiteX1" fmla="*/ 160964 w 333211"/>
              <a:gd name="connsiteY1" fmla="*/ 25439 h 81894"/>
              <a:gd name="connsiteX2" fmla="*/ 314952 w 333211"/>
              <a:gd name="connsiteY2" fmla="*/ 81002 h 81894"/>
              <a:gd name="connsiteX3" fmla="*/ 326064 w 333211"/>
              <a:gd name="connsiteY3" fmla="*/ 58777 h 81894"/>
              <a:gd name="connsiteX4" fmla="*/ 276852 w 333211"/>
              <a:gd name="connsiteY4" fmla="*/ 46077 h 81894"/>
              <a:gd name="connsiteX5" fmla="*/ 111752 w 333211"/>
              <a:gd name="connsiteY5" fmla="*/ 39 h 81894"/>
              <a:gd name="connsiteX6" fmla="*/ 627 w 333211"/>
              <a:gd name="connsiteY6" fmla="*/ 49252 h 8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211" h="81894">
                <a:moveTo>
                  <a:pt x="627" y="49252"/>
                </a:moveTo>
                <a:cubicBezTo>
                  <a:pt x="8829" y="53485"/>
                  <a:pt x="108577" y="20147"/>
                  <a:pt x="160964" y="25439"/>
                </a:cubicBezTo>
                <a:cubicBezTo>
                  <a:pt x="213351" y="30731"/>
                  <a:pt x="287435" y="75446"/>
                  <a:pt x="314952" y="81002"/>
                </a:cubicBezTo>
                <a:cubicBezTo>
                  <a:pt x="342469" y="86558"/>
                  <a:pt x="332414" y="64598"/>
                  <a:pt x="326064" y="58777"/>
                </a:cubicBezTo>
                <a:cubicBezTo>
                  <a:pt x="319714" y="52956"/>
                  <a:pt x="312571" y="55867"/>
                  <a:pt x="276852" y="46077"/>
                </a:cubicBezTo>
                <a:cubicBezTo>
                  <a:pt x="241133" y="36287"/>
                  <a:pt x="156996" y="1626"/>
                  <a:pt x="111752" y="39"/>
                </a:cubicBezTo>
                <a:cubicBezTo>
                  <a:pt x="66508" y="-1548"/>
                  <a:pt x="-7575" y="45019"/>
                  <a:pt x="627" y="4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1DE9DCC5-9636-4BA8-95CC-5CA46881213E}"/>
              </a:ext>
            </a:extLst>
          </p:cNvPr>
          <p:cNvSpPr/>
          <p:nvPr/>
        </p:nvSpPr>
        <p:spPr>
          <a:xfrm>
            <a:off x="2737459" y="6055736"/>
            <a:ext cx="104241" cy="373718"/>
          </a:xfrm>
          <a:custGeom>
            <a:avLst/>
            <a:gdLst>
              <a:gd name="connsiteX0" fmla="*/ 77179 w 104241"/>
              <a:gd name="connsiteY0" fmla="*/ 5339 h 373718"/>
              <a:gd name="connsiteX1" fmla="*/ 77179 w 104241"/>
              <a:gd name="connsiteY1" fmla="*/ 67252 h 373718"/>
              <a:gd name="connsiteX2" fmla="*/ 78766 w 104241"/>
              <a:gd name="connsiteY2" fmla="*/ 241877 h 373718"/>
              <a:gd name="connsiteX3" fmla="*/ 35904 w 104241"/>
              <a:gd name="connsiteY3" fmla="*/ 330777 h 373718"/>
              <a:gd name="connsiteX4" fmla="*/ 979 w 104241"/>
              <a:gd name="connsiteY4" fmla="*/ 373639 h 373718"/>
              <a:gd name="connsiteX5" fmla="*/ 75591 w 104241"/>
              <a:gd name="connsiteY5" fmla="*/ 321252 h 373718"/>
              <a:gd name="connsiteX6" fmla="*/ 104166 w 104241"/>
              <a:gd name="connsiteY6" fmla="*/ 191077 h 373718"/>
              <a:gd name="connsiteX7" fmla="*/ 77179 w 104241"/>
              <a:gd name="connsiteY7" fmla="*/ 5339 h 37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41" h="373718">
                <a:moveTo>
                  <a:pt x="77179" y="5339"/>
                </a:moveTo>
                <a:cubicBezTo>
                  <a:pt x="72681" y="-15298"/>
                  <a:pt x="76915" y="27829"/>
                  <a:pt x="77179" y="67252"/>
                </a:cubicBezTo>
                <a:cubicBezTo>
                  <a:pt x="77443" y="106675"/>
                  <a:pt x="85645" y="197956"/>
                  <a:pt x="78766" y="241877"/>
                </a:cubicBezTo>
                <a:cubicBezTo>
                  <a:pt x="71887" y="285798"/>
                  <a:pt x="48868" y="308817"/>
                  <a:pt x="35904" y="330777"/>
                </a:cubicBezTo>
                <a:cubicBezTo>
                  <a:pt x="22940" y="352737"/>
                  <a:pt x="-5635" y="375226"/>
                  <a:pt x="979" y="373639"/>
                </a:cubicBezTo>
                <a:cubicBezTo>
                  <a:pt x="7593" y="372052"/>
                  <a:pt x="58393" y="351679"/>
                  <a:pt x="75591" y="321252"/>
                </a:cubicBezTo>
                <a:cubicBezTo>
                  <a:pt x="92789" y="290825"/>
                  <a:pt x="102579" y="242671"/>
                  <a:pt x="104166" y="191077"/>
                </a:cubicBezTo>
                <a:cubicBezTo>
                  <a:pt x="105753" y="139483"/>
                  <a:pt x="81677" y="25976"/>
                  <a:pt x="77179" y="5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F7C8591E-66C8-4B80-A2DA-79BAB4603B5C}"/>
              </a:ext>
            </a:extLst>
          </p:cNvPr>
          <p:cNvSpPr/>
          <p:nvPr/>
        </p:nvSpPr>
        <p:spPr>
          <a:xfrm>
            <a:off x="2536765" y="6044443"/>
            <a:ext cx="261934" cy="404188"/>
          </a:xfrm>
          <a:custGeom>
            <a:avLst/>
            <a:gdLst>
              <a:gd name="connsiteX0" fmla="*/ 260410 w 261934"/>
              <a:gd name="connsiteY0" fmla="*/ 757 h 404188"/>
              <a:gd name="connsiteX1" fmla="*/ 255648 w 261934"/>
              <a:gd name="connsiteY1" fmla="*/ 257932 h 404188"/>
              <a:gd name="connsiteX2" fmla="*/ 212785 w 261934"/>
              <a:gd name="connsiteY2" fmla="*/ 348420 h 404188"/>
              <a:gd name="connsiteX3" fmla="*/ 155635 w 261934"/>
              <a:gd name="connsiteY3" fmla="*/ 386520 h 404188"/>
              <a:gd name="connsiteX4" fmla="*/ 60 w 261934"/>
              <a:gd name="connsiteY4" fmla="*/ 403982 h 404188"/>
              <a:gd name="connsiteX5" fmla="*/ 174685 w 261934"/>
              <a:gd name="connsiteY5" fmla="*/ 392870 h 404188"/>
              <a:gd name="connsiteX6" fmla="*/ 242948 w 261934"/>
              <a:gd name="connsiteY6" fmla="*/ 348420 h 404188"/>
              <a:gd name="connsiteX7" fmla="*/ 260410 w 261934"/>
              <a:gd name="connsiteY7" fmla="*/ 757 h 40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34" h="404188">
                <a:moveTo>
                  <a:pt x="260410" y="757"/>
                </a:moveTo>
                <a:cubicBezTo>
                  <a:pt x="262527" y="-14324"/>
                  <a:pt x="263585" y="199988"/>
                  <a:pt x="255648" y="257932"/>
                </a:cubicBezTo>
                <a:cubicBezTo>
                  <a:pt x="247711" y="315876"/>
                  <a:pt x="229454" y="326989"/>
                  <a:pt x="212785" y="348420"/>
                </a:cubicBezTo>
                <a:cubicBezTo>
                  <a:pt x="196116" y="369851"/>
                  <a:pt x="191089" y="377260"/>
                  <a:pt x="155635" y="386520"/>
                </a:cubicBezTo>
                <a:cubicBezTo>
                  <a:pt x="120181" y="395780"/>
                  <a:pt x="-3115" y="402924"/>
                  <a:pt x="60" y="403982"/>
                </a:cubicBezTo>
                <a:cubicBezTo>
                  <a:pt x="3235" y="405040"/>
                  <a:pt x="134204" y="402130"/>
                  <a:pt x="174685" y="392870"/>
                </a:cubicBezTo>
                <a:cubicBezTo>
                  <a:pt x="215166" y="383610"/>
                  <a:pt x="226279" y="414037"/>
                  <a:pt x="242948" y="348420"/>
                </a:cubicBezTo>
                <a:cubicBezTo>
                  <a:pt x="259617" y="282803"/>
                  <a:pt x="258293" y="15838"/>
                  <a:pt x="260410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3D5E8E2F-FF67-42E6-B857-ADCE8EEDF7FB}"/>
              </a:ext>
            </a:extLst>
          </p:cNvPr>
          <p:cNvSpPr/>
          <p:nvPr/>
        </p:nvSpPr>
        <p:spPr>
          <a:xfrm>
            <a:off x="2522511" y="6152922"/>
            <a:ext cx="809078" cy="315232"/>
          </a:xfrm>
          <a:custGeom>
            <a:avLst/>
            <a:gdLst>
              <a:gd name="connsiteX0" fmla="*/ 27 w 809078"/>
              <a:gd name="connsiteY0" fmla="*/ 311378 h 315232"/>
              <a:gd name="connsiteX1" fmla="*/ 266727 w 809078"/>
              <a:gd name="connsiteY1" fmla="*/ 295503 h 315232"/>
              <a:gd name="connsiteX2" fmla="*/ 401664 w 809078"/>
              <a:gd name="connsiteY2" fmla="*/ 233591 h 315232"/>
              <a:gd name="connsiteX3" fmla="*/ 655664 w 809078"/>
              <a:gd name="connsiteY3" fmla="*/ 95478 h 315232"/>
              <a:gd name="connsiteX4" fmla="*/ 765202 w 809078"/>
              <a:gd name="connsiteY4" fmla="*/ 30391 h 315232"/>
              <a:gd name="connsiteX5" fmla="*/ 774727 w 809078"/>
              <a:gd name="connsiteY5" fmla="*/ 228 h 315232"/>
              <a:gd name="connsiteX6" fmla="*/ 806477 w 809078"/>
              <a:gd name="connsiteY6" fmla="*/ 44678 h 315232"/>
              <a:gd name="connsiteX7" fmla="*/ 698527 w 809078"/>
              <a:gd name="connsiteY7" fmla="*/ 58966 h 315232"/>
              <a:gd name="connsiteX8" fmla="*/ 392139 w 809078"/>
              <a:gd name="connsiteY8" fmla="*/ 235178 h 315232"/>
              <a:gd name="connsiteX9" fmla="*/ 250852 w 809078"/>
              <a:gd name="connsiteY9" fmla="*/ 308203 h 315232"/>
              <a:gd name="connsiteX10" fmla="*/ 27 w 809078"/>
              <a:gd name="connsiteY10" fmla="*/ 311378 h 3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078" h="315232">
                <a:moveTo>
                  <a:pt x="27" y="311378"/>
                </a:moveTo>
                <a:cubicBezTo>
                  <a:pt x="2673" y="309261"/>
                  <a:pt x="199788" y="308467"/>
                  <a:pt x="266727" y="295503"/>
                </a:cubicBezTo>
                <a:cubicBezTo>
                  <a:pt x="333667" y="282538"/>
                  <a:pt x="336841" y="266928"/>
                  <a:pt x="401664" y="233591"/>
                </a:cubicBezTo>
                <a:cubicBezTo>
                  <a:pt x="466487" y="200254"/>
                  <a:pt x="595074" y="129345"/>
                  <a:pt x="655664" y="95478"/>
                </a:cubicBezTo>
                <a:cubicBezTo>
                  <a:pt x="716254" y="61611"/>
                  <a:pt x="745358" y="46266"/>
                  <a:pt x="765202" y="30391"/>
                </a:cubicBezTo>
                <a:cubicBezTo>
                  <a:pt x="785046" y="14516"/>
                  <a:pt x="767848" y="-2153"/>
                  <a:pt x="774727" y="228"/>
                </a:cubicBezTo>
                <a:cubicBezTo>
                  <a:pt x="781606" y="2609"/>
                  <a:pt x="819177" y="34888"/>
                  <a:pt x="806477" y="44678"/>
                </a:cubicBezTo>
                <a:cubicBezTo>
                  <a:pt x="793777" y="54468"/>
                  <a:pt x="767583" y="27216"/>
                  <a:pt x="698527" y="58966"/>
                </a:cubicBezTo>
                <a:cubicBezTo>
                  <a:pt x="629471" y="90716"/>
                  <a:pt x="466751" y="193639"/>
                  <a:pt x="392139" y="235178"/>
                </a:cubicBezTo>
                <a:cubicBezTo>
                  <a:pt x="317527" y="276717"/>
                  <a:pt x="314616" y="296032"/>
                  <a:pt x="250852" y="308203"/>
                </a:cubicBezTo>
                <a:cubicBezTo>
                  <a:pt x="187088" y="320374"/>
                  <a:pt x="-2619" y="313495"/>
                  <a:pt x="27" y="31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0E71075A-0C3E-4DF8-924D-59915B14D201}"/>
              </a:ext>
            </a:extLst>
          </p:cNvPr>
          <p:cNvSpPr/>
          <p:nvPr/>
        </p:nvSpPr>
        <p:spPr>
          <a:xfrm>
            <a:off x="2530932" y="6422963"/>
            <a:ext cx="391704" cy="231018"/>
          </a:xfrm>
          <a:custGeom>
            <a:avLst/>
            <a:gdLst>
              <a:gd name="connsiteX0" fmla="*/ 1131 w 391704"/>
              <a:gd name="connsiteY0" fmla="*/ 41337 h 231018"/>
              <a:gd name="connsiteX1" fmla="*/ 15418 w 391704"/>
              <a:gd name="connsiteY1" fmla="*/ 149287 h 231018"/>
              <a:gd name="connsiteX2" fmla="*/ 75743 w 391704"/>
              <a:gd name="connsiteY2" fmla="*/ 228662 h 231018"/>
              <a:gd name="connsiteX3" fmla="*/ 110668 w 391704"/>
              <a:gd name="connsiteY3" fmla="*/ 190562 h 231018"/>
              <a:gd name="connsiteX4" fmla="*/ 391656 w 391704"/>
              <a:gd name="connsiteY4" fmla="*/ 62 h 231018"/>
              <a:gd name="connsiteX5" fmla="*/ 132893 w 391704"/>
              <a:gd name="connsiteY5" fmla="*/ 169925 h 231018"/>
              <a:gd name="connsiteX6" fmla="*/ 72568 w 391704"/>
              <a:gd name="connsiteY6" fmla="*/ 204850 h 231018"/>
              <a:gd name="connsiteX7" fmla="*/ 37643 w 391704"/>
              <a:gd name="connsiteY7" fmla="*/ 168337 h 231018"/>
              <a:gd name="connsiteX8" fmla="*/ 1131 w 391704"/>
              <a:gd name="connsiteY8" fmla="*/ 41337 h 2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704" h="231018">
                <a:moveTo>
                  <a:pt x="1131" y="41337"/>
                </a:moveTo>
                <a:cubicBezTo>
                  <a:pt x="-2573" y="38162"/>
                  <a:pt x="2983" y="118066"/>
                  <a:pt x="15418" y="149287"/>
                </a:cubicBezTo>
                <a:cubicBezTo>
                  <a:pt x="27853" y="180508"/>
                  <a:pt x="59868" y="221783"/>
                  <a:pt x="75743" y="228662"/>
                </a:cubicBezTo>
                <a:cubicBezTo>
                  <a:pt x="91618" y="235541"/>
                  <a:pt x="58016" y="228662"/>
                  <a:pt x="110668" y="190562"/>
                </a:cubicBezTo>
                <a:cubicBezTo>
                  <a:pt x="163320" y="152462"/>
                  <a:pt x="387952" y="3501"/>
                  <a:pt x="391656" y="62"/>
                </a:cubicBezTo>
                <a:cubicBezTo>
                  <a:pt x="395360" y="-3377"/>
                  <a:pt x="186074" y="135794"/>
                  <a:pt x="132893" y="169925"/>
                </a:cubicBezTo>
                <a:cubicBezTo>
                  <a:pt x="79712" y="204056"/>
                  <a:pt x="88443" y="205115"/>
                  <a:pt x="72568" y="204850"/>
                </a:cubicBezTo>
                <a:cubicBezTo>
                  <a:pt x="56693" y="204585"/>
                  <a:pt x="49549" y="194531"/>
                  <a:pt x="37643" y="168337"/>
                </a:cubicBezTo>
                <a:cubicBezTo>
                  <a:pt x="25737" y="142143"/>
                  <a:pt x="4835" y="44512"/>
                  <a:pt x="1131" y="4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6935C6C6-94BB-4DDE-8CD4-50CFF5FFF611}"/>
              </a:ext>
            </a:extLst>
          </p:cNvPr>
          <p:cNvSpPr/>
          <p:nvPr/>
        </p:nvSpPr>
        <p:spPr>
          <a:xfrm>
            <a:off x="2604475" y="6301500"/>
            <a:ext cx="546881" cy="459923"/>
          </a:xfrm>
          <a:custGeom>
            <a:avLst/>
            <a:gdLst>
              <a:gd name="connsiteX0" fmla="*/ 546713 w 546881"/>
              <a:gd name="connsiteY0" fmla="*/ 875 h 459923"/>
              <a:gd name="connsiteX1" fmla="*/ 265725 w 546881"/>
              <a:gd name="connsiteY1" fmla="*/ 270750 h 459923"/>
              <a:gd name="connsiteX2" fmla="*/ 153013 w 546881"/>
              <a:gd name="connsiteY2" fmla="*/ 448550 h 459923"/>
              <a:gd name="connsiteX3" fmla="*/ 114913 w 546881"/>
              <a:gd name="connsiteY3" fmla="*/ 419975 h 459923"/>
              <a:gd name="connsiteX4" fmla="*/ 613 w 546881"/>
              <a:gd name="connsiteY4" fmla="*/ 350125 h 459923"/>
              <a:gd name="connsiteX5" fmla="*/ 170475 w 546881"/>
              <a:gd name="connsiteY5" fmla="*/ 459663 h 459923"/>
              <a:gd name="connsiteX6" fmla="*/ 222863 w 546881"/>
              <a:gd name="connsiteY6" fmla="*/ 367588 h 459923"/>
              <a:gd name="connsiteX7" fmla="*/ 546713 w 546881"/>
              <a:gd name="connsiteY7" fmla="*/ 875 h 4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881" h="459923">
                <a:moveTo>
                  <a:pt x="546713" y="875"/>
                </a:moveTo>
                <a:cubicBezTo>
                  <a:pt x="553857" y="-15265"/>
                  <a:pt x="331342" y="196138"/>
                  <a:pt x="265725" y="270750"/>
                </a:cubicBezTo>
                <a:cubicBezTo>
                  <a:pt x="200108" y="345362"/>
                  <a:pt x="178148" y="423679"/>
                  <a:pt x="153013" y="448550"/>
                </a:cubicBezTo>
                <a:cubicBezTo>
                  <a:pt x="127878" y="473421"/>
                  <a:pt x="140313" y="436379"/>
                  <a:pt x="114913" y="419975"/>
                </a:cubicBezTo>
                <a:cubicBezTo>
                  <a:pt x="89513" y="403571"/>
                  <a:pt x="-8647" y="343510"/>
                  <a:pt x="613" y="350125"/>
                </a:cubicBezTo>
                <a:cubicBezTo>
                  <a:pt x="9873" y="356740"/>
                  <a:pt x="133433" y="456753"/>
                  <a:pt x="170475" y="459663"/>
                </a:cubicBezTo>
                <a:cubicBezTo>
                  <a:pt x="207517" y="462574"/>
                  <a:pt x="162538" y="441671"/>
                  <a:pt x="222863" y="367588"/>
                </a:cubicBezTo>
                <a:cubicBezTo>
                  <a:pt x="283188" y="293505"/>
                  <a:pt x="539569" y="17015"/>
                  <a:pt x="546713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6410612A-858B-46C8-8030-FFBC22958BE2}"/>
              </a:ext>
            </a:extLst>
          </p:cNvPr>
          <p:cNvSpPr/>
          <p:nvPr/>
        </p:nvSpPr>
        <p:spPr>
          <a:xfrm>
            <a:off x="2821878" y="6195602"/>
            <a:ext cx="502921" cy="680184"/>
          </a:xfrm>
          <a:custGeom>
            <a:avLst/>
            <a:gdLst>
              <a:gd name="connsiteX0" fmla="*/ 502347 w 502921"/>
              <a:gd name="connsiteY0" fmla="*/ 1998 h 680184"/>
              <a:gd name="connsiteX1" fmla="*/ 294385 w 502921"/>
              <a:gd name="connsiteY1" fmla="*/ 119473 h 680184"/>
              <a:gd name="connsiteX2" fmla="*/ 14985 w 502921"/>
              <a:gd name="connsiteY2" fmla="*/ 597311 h 680184"/>
              <a:gd name="connsiteX3" fmla="*/ 37210 w 502921"/>
              <a:gd name="connsiteY3" fmla="*/ 678273 h 680184"/>
              <a:gd name="connsiteX4" fmla="*/ 30860 w 502921"/>
              <a:gd name="connsiteY4" fmla="*/ 576673 h 680184"/>
              <a:gd name="connsiteX5" fmla="*/ 122935 w 502921"/>
              <a:gd name="connsiteY5" fmla="*/ 357598 h 680184"/>
              <a:gd name="connsiteX6" fmla="*/ 348360 w 502921"/>
              <a:gd name="connsiteY6" fmla="*/ 68673 h 680184"/>
              <a:gd name="connsiteX7" fmla="*/ 502347 w 502921"/>
              <a:gd name="connsiteY7" fmla="*/ 1998 h 68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1" h="680184">
                <a:moveTo>
                  <a:pt x="502347" y="1998"/>
                </a:moveTo>
                <a:cubicBezTo>
                  <a:pt x="493351" y="10465"/>
                  <a:pt x="375612" y="20254"/>
                  <a:pt x="294385" y="119473"/>
                </a:cubicBezTo>
                <a:cubicBezTo>
                  <a:pt x="213158" y="218692"/>
                  <a:pt x="57847" y="504178"/>
                  <a:pt x="14985" y="597311"/>
                </a:cubicBezTo>
                <a:cubicBezTo>
                  <a:pt x="-27878" y="690444"/>
                  <a:pt x="34564" y="681713"/>
                  <a:pt x="37210" y="678273"/>
                </a:cubicBezTo>
                <a:cubicBezTo>
                  <a:pt x="39856" y="674833"/>
                  <a:pt x="16573" y="630119"/>
                  <a:pt x="30860" y="576673"/>
                </a:cubicBezTo>
                <a:cubicBezTo>
                  <a:pt x="45147" y="523227"/>
                  <a:pt x="70018" y="442265"/>
                  <a:pt x="122935" y="357598"/>
                </a:cubicBezTo>
                <a:cubicBezTo>
                  <a:pt x="175852" y="272931"/>
                  <a:pt x="284066" y="126087"/>
                  <a:pt x="348360" y="68673"/>
                </a:cubicBezTo>
                <a:cubicBezTo>
                  <a:pt x="412654" y="11259"/>
                  <a:pt x="511343" y="-6469"/>
                  <a:pt x="502347" y="1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835AD32-1650-40A5-8CF3-39988D52DD3D}"/>
              </a:ext>
            </a:extLst>
          </p:cNvPr>
          <p:cNvSpPr/>
          <p:nvPr/>
        </p:nvSpPr>
        <p:spPr>
          <a:xfrm>
            <a:off x="2867023" y="6887916"/>
            <a:ext cx="215847" cy="555527"/>
          </a:xfrm>
          <a:custGeom>
            <a:avLst/>
            <a:gdLst>
              <a:gd name="connsiteX0" fmla="*/ 2 w 215847"/>
              <a:gd name="connsiteY0" fmla="*/ 247 h 555527"/>
              <a:gd name="connsiteX1" fmla="*/ 98427 w 215847"/>
              <a:gd name="connsiteY1" fmla="*/ 278059 h 555527"/>
              <a:gd name="connsiteX2" fmla="*/ 214315 w 215847"/>
              <a:gd name="connsiteY2" fmla="*/ 552697 h 555527"/>
              <a:gd name="connsiteX3" fmla="*/ 160340 w 215847"/>
              <a:gd name="connsiteY3" fmla="*/ 409822 h 555527"/>
              <a:gd name="connsiteX4" fmla="*/ 95252 w 215847"/>
              <a:gd name="connsiteY4" fmla="*/ 232022 h 555527"/>
              <a:gd name="connsiteX5" fmla="*/ 2 w 215847"/>
              <a:gd name="connsiteY5" fmla="*/ 247 h 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847" h="555527">
                <a:moveTo>
                  <a:pt x="2" y="247"/>
                </a:moveTo>
                <a:cubicBezTo>
                  <a:pt x="531" y="7920"/>
                  <a:pt x="62708" y="185984"/>
                  <a:pt x="98427" y="278059"/>
                </a:cubicBezTo>
                <a:cubicBezTo>
                  <a:pt x="134146" y="370134"/>
                  <a:pt x="203996" y="530736"/>
                  <a:pt x="214315" y="552697"/>
                </a:cubicBezTo>
                <a:cubicBezTo>
                  <a:pt x="224634" y="574658"/>
                  <a:pt x="180184" y="463268"/>
                  <a:pt x="160340" y="409822"/>
                </a:cubicBezTo>
                <a:cubicBezTo>
                  <a:pt x="140496" y="356376"/>
                  <a:pt x="119329" y="298697"/>
                  <a:pt x="95252" y="232022"/>
                </a:cubicBezTo>
                <a:cubicBezTo>
                  <a:pt x="71175" y="165347"/>
                  <a:pt x="-527" y="-7426"/>
                  <a:pt x="2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7B749D38-F268-4FF2-8DFE-DACF4A560C22}"/>
              </a:ext>
            </a:extLst>
          </p:cNvPr>
          <p:cNvSpPr/>
          <p:nvPr/>
        </p:nvSpPr>
        <p:spPr>
          <a:xfrm>
            <a:off x="2828748" y="6864593"/>
            <a:ext cx="276190" cy="660486"/>
          </a:xfrm>
          <a:custGeom>
            <a:avLst/>
            <a:gdLst>
              <a:gd name="connsiteX0" fmla="*/ 16052 w 276190"/>
              <a:gd name="connsiteY0" fmla="*/ 1345 h 660486"/>
              <a:gd name="connsiteX1" fmla="*/ 11290 w 276190"/>
              <a:gd name="connsiteY1" fmla="*/ 118820 h 660486"/>
              <a:gd name="connsiteX2" fmla="*/ 109715 w 276190"/>
              <a:gd name="connsiteY2" fmla="*/ 344245 h 660486"/>
              <a:gd name="connsiteX3" fmla="*/ 270052 w 276190"/>
              <a:gd name="connsiteY3" fmla="*/ 653807 h 660486"/>
              <a:gd name="connsiteX4" fmla="*/ 220840 w 276190"/>
              <a:gd name="connsiteY4" fmla="*/ 518870 h 660486"/>
              <a:gd name="connsiteX5" fmla="*/ 16052 w 276190"/>
              <a:gd name="connsiteY5" fmla="*/ 88657 h 660486"/>
              <a:gd name="connsiteX6" fmla="*/ 16052 w 276190"/>
              <a:gd name="connsiteY6" fmla="*/ 1345 h 6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190" h="660486">
                <a:moveTo>
                  <a:pt x="16052" y="1345"/>
                </a:moveTo>
                <a:cubicBezTo>
                  <a:pt x="15258" y="6372"/>
                  <a:pt x="-4321" y="61670"/>
                  <a:pt x="11290" y="118820"/>
                </a:cubicBezTo>
                <a:cubicBezTo>
                  <a:pt x="26901" y="175970"/>
                  <a:pt x="66588" y="255081"/>
                  <a:pt x="109715" y="344245"/>
                </a:cubicBezTo>
                <a:cubicBezTo>
                  <a:pt x="152842" y="433409"/>
                  <a:pt x="251531" y="624703"/>
                  <a:pt x="270052" y="653807"/>
                </a:cubicBezTo>
                <a:cubicBezTo>
                  <a:pt x="288573" y="682911"/>
                  <a:pt x="263173" y="613062"/>
                  <a:pt x="220840" y="518870"/>
                </a:cubicBezTo>
                <a:cubicBezTo>
                  <a:pt x="178507" y="424678"/>
                  <a:pt x="52564" y="175969"/>
                  <a:pt x="16052" y="88657"/>
                </a:cubicBezTo>
                <a:cubicBezTo>
                  <a:pt x="-20460" y="1345"/>
                  <a:pt x="16846" y="-3682"/>
                  <a:pt x="16052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2E2FB616-F767-4863-910A-E7DEC8E9245D}"/>
              </a:ext>
            </a:extLst>
          </p:cNvPr>
          <p:cNvSpPr/>
          <p:nvPr/>
        </p:nvSpPr>
        <p:spPr>
          <a:xfrm>
            <a:off x="3517635" y="6611652"/>
            <a:ext cx="121832" cy="601960"/>
          </a:xfrm>
          <a:custGeom>
            <a:avLst/>
            <a:gdLst>
              <a:gd name="connsiteX0" fmla="*/ 1853 w 121832"/>
              <a:gd name="connsiteY0" fmla="*/ 5048 h 601960"/>
              <a:gd name="connsiteX1" fmla="*/ 116153 w 121832"/>
              <a:gd name="connsiteY1" fmla="*/ 573373 h 601960"/>
              <a:gd name="connsiteX2" fmla="*/ 98690 w 121832"/>
              <a:gd name="connsiteY2" fmla="*/ 495586 h 601960"/>
              <a:gd name="connsiteX3" fmla="*/ 47890 w 121832"/>
              <a:gd name="connsiteY3" fmla="*/ 306673 h 601960"/>
              <a:gd name="connsiteX4" fmla="*/ 1853 w 121832"/>
              <a:gd name="connsiteY4" fmla="*/ 5048 h 6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32" h="601960">
                <a:moveTo>
                  <a:pt x="1853" y="5048"/>
                </a:moveTo>
                <a:cubicBezTo>
                  <a:pt x="13230" y="49498"/>
                  <a:pt x="100014" y="491617"/>
                  <a:pt x="116153" y="573373"/>
                </a:cubicBezTo>
                <a:cubicBezTo>
                  <a:pt x="132292" y="655129"/>
                  <a:pt x="110067" y="540036"/>
                  <a:pt x="98690" y="495586"/>
                </a:cubicBezTo>
                <a:cubicBezTo>
                  <a:pt x="87313" y="451136"/>
                  <a:pt x="61119" y="391340"/>
                  <a:pt x="47890" y="306673"/>
                </a:cubicBezTo>
                <a:cubicBezTo>
                  <a:pt x="34661" y="222006"/>
                  <a:pt x="-9524" y="-39402"/>
                  <a:pt x="1853" y="5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82A2A64C-58EA-4BEE-98E6-0F21EF917052}"/>
              </a:ext>
            </a:extLst>
          </p:cNvPr>
          <p:cNvSpPr/>
          <p:nvPr/>
        </p:nvSpPr>
        <p:spPr>
          <a:xfrm>
            <a:off x="3425793" y="6437394"/>
            <a:ext cx="78005" cy="567343"/>
          </a:xfrm>
          <a:custGeom>
            <a:avLst/>
            <a:gdLst>
              <a:gd name="connsiteX0" fmla="*/ 32 w 78005"/>
              <a:gd name="connsiteY0" fmla="*/ 3094 h 567343"/>
              <a:gd name="connsiteX1" fmla="*/ 47657 w 78005"/>
              <a:gd name="connsiteY1" fmla="*/ 263444 h 567343"/>
              <a:gd name="connsiteX2" fmla="*/ 57182 w 78005"/>
              <a:gd name="connsiteY2" fmla="*/ 530144 h 567343"/>
              <a:gd name="connsiteX3" fmla="*/ 77820 w 78005"/>
              <a:gd name="connsiteY3" fmla="*/ 552369 h 567343"/>
              <a:gd name="connsiteX4" fmla="*/ 66707 w 78005"/>
              <a:gd name="connsiteY4" fmla="*/ 407906 h 567343"/>
              <a:gd name="connsiteX5" fmla="*/ 55595 w 78005"/>
              <a:gd name="connsiteY5" fmla="*/ 138031 h 567343"/>
              <a:gd name="connsiteX6" fmla="*/ 32 w 78005"/>
              <a:gd name="connsiteY6" fmla="*/ 3094 h 56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05" h="567343">
                <a:moveTo>
                  <a:pt x="32" y="3094"/>
                </a:moveTo>
                <a:cubicBezTo>
                  <a:pt x="-1291" y="23996"/>
                  <a:pt x="38132" y="175602"/>
                  <a:pt x="47657" y="263444"/>
                </a:cubicBezTo>
                <a:cubicBezTo>
                  <a:pt x="57182" y="351286"/>
                  <a:pt x="52155" y="481990"/>
                  <a:pt x="57182" y="530144"/>
                </a:cubicBezTo>
                <a:cubicBezTo>
                  <a:pt x="62209" y="578298"/>
                  <a:pt x="76233" y="572742"/>
                  <a:pt x="77820" y="552369"/>
                </a:cubicBezTo>
                <a:cubicBezTo>
                  <a:pt x="79407" y="531996"/>
                  <a:pt x="70411" y="476962"/>
                  <a:pt x="66707" y="407906"/>
                </a:cubicBezTo>
                <a:cubicBezTo>
                  <a:pt x="63003" y="338850"/>
                  <a:pt x="66972" y="204441"/>
                  <a:pt x="55595" y="138031"/>
                </a:cubicBezTo>
                <a:cubicBezTo>
                  <a:pt x="44218" y="71621"/>
                  <a:pt x="1355" y="-17808"/>
                  <a:pt x="32" y="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DAAE1C97-221F-4FB9-9ACF-82C516FEDD3F}"/>
              </a:ext>
            </a:extLst>
          </p:cNvPr>
          <p:cNvSpPr/>
          <p:nvPr/>
        </p:nvSpPr>
        <p:spPr>
          <a:xfrm>
            <a:off x="3617870" y="7199863"/>
            <a:ext cx="75477" cy="397228"/>
          </a:xfrm>
          <a:custGeom>
            <a:avLst/>
            <a:gdLst>
              <a:gd name="connsiteX0" fmla="*/ 25443 w 75477"/>
              <a:gd name="connsiteY0" fmla="*/ 1037 h 397228"/>
              <a:gd name="connsiteX1" fmla="*/ 58780 w 75477"/>
              <a:gd name="connsiteY1" fmla="*/ 226462 h 397228"/>
              <a:gd name="connsiteX2" fmla="*/ 50843 w 75477"/>
              <a:gd name="connsiteY2" fmla="*/ 320125 h 397228"/>
              <a:gd name="connsiteX3" fmla="*/ 43 w 75477"/>
              <a:gd name="connsiteY3" fmla="*/ 396325 h 397228"/>
              <a:gd name="connsiteX4" fmla="*/ 60368 w 75477"/>
              <a:gd name="connsiteY4" fmla="*/ 359812 h 397228"/>
              <a:gd name="connsiteX5" fmla="*/ 73068 w 75477"/>
              <a:gd name="connsiteY5" fmla="*/ 326475 h 397228"/>
              <a:gd name="connsiteX6" fmla="*/ 25443 w 75477"/>
              <a:gd name="connsiteY6" fmla="*/ 1037 h 3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477" h="397228">
                <a:moveTo>
                  <a:pt x="25443" y="1037"/>
                </a:moveTo>
                <a:cubicBezTo>
                  <a:pt x="23062" y="-15632"/>
                  <a:pt x="54547" y="173281"/>
                  <a:pt x="58780" y="226462"/>
                </a:cubicBezTo>
                <a:cubicBezTo>
                  <a:pt x="63013" y="279643"/>
                  <a:pt x="60632" y="291815"/>
                  <a:pt x="50843" y="320125"/>
                </a:cubicBezTo>
                <a:cubicBezTo>
                  <a:pt x="41054" y="348435"/>
                  <a:pt x="-1544" y="389711"/>
                  <a:pt x="43" y="396325"/>
                </a:cubicBezTo>
                <a:cubicBezTo>
                  <a:pt x="1630" y="402939"/>
                  <a:pt x="48197" y="371454"/>
                  <a:pt x="60368" y="359812"/>
                </a:cubicBezTo>
                <a:cubicBezTo>
                  <a:pt x="72539" y="348170"/>
                  <a:pt x="79418" y="391298"/>
                  <a:pt x="73068" y="326475"/>
                </a:cubicBezTo>
                <a:cubicBezTo>
                  <a:pt x="66718" y="261652"/>
                  <a:pt x="27824" y="17706"/>
                  <a:pt x="25443" y="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D6E76B21-8D1D-4455-A90C-607D689077B4}"/>
              </a:ext>
            </a:extLst>
          </p:cNvPr>
          <p:cNvSpPr/>
          <p:nvPr/>
        </p:nvSpPr>
        <p:spPr>
          <a:xfrm>
            <a:off x="3506764" y="6998951"/>
            <a:ext cx="112895" cy="603616"/>
          </a:xfrm>
          <a:custGeom>
            <a:avLst/>
            <a:gdLst>
              <a:gd name="connsiteX0" fmla="*/ 24 w 112895"/>
              <a:gd name="connsiteY0" fmla="*/ 337 h 603616"/>
              <a:gd name="connsiteX1" fmla="*/ 42886 w 112895"/>
              <a:gd name="connsiteY1" fmla="*/ 362287 h 603616"/>
              <a:gd name="connsiteX2" fmla="*/ 60349 w 112895"/>
              <a:gd name="connsiteY2" fmla="*/ 538499 h 603616"/>
              <a:gd name="connsiteX3" fmla="*/ 112736 w 112895"/>
              <a:gd name="connsiteY3" fmla="*/ 603587 h 603616"/>
              <a:gd name="connsiteX4" fmla="*/ 76224 w 112895"/>
              <a:gd name="connsiteY4" fmla="*/ 546437 h 603616"/>
              <a:gd name="connsiteX5" fmla="*/ 63524 w 112895"/>
              <a:gd name="connsiteY5" fmla="*/ 511512 h 603616"/>
              <a:gd name="connsiteX6" fmla="*/ 63524 w 112895"/>
              <a:gd name="connsiteY6" fmla="*/ 494049 h 603616"/>
              <a:gd name="connsiteX7" fmla="*/ 109561 w 112895"/>
              <a:gd name="connsiteY7" fmla="*/ 582949 h 603616"/>
              <a:gd name="connsiteX8" fmla="*/ 69874 w 112895"/>
              <a:gd name="connsiteY8" fmla="*/ 497224 h 603616"/>
              <a:gd name="connsiteX9" fmla="*/ 49236 w 112895"/>
              <a:gd name="connsiteY9" fmla="*/ 300374 h 603616"/>
              <a:gd name="connsiteX10" fmla="*/ 24 w 112895"/>
              <a:gd name="connsiteY10" fmla="*/ 337 h 60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95" h="603616">
                <a:moveTo>
                  <a:pt x="24" y="337"/>
                </a:moveTo>
                <a:cubicBezTo>
                  <a:pt x="-1034" y="10656"/>
                  <a:pt x="32832" y="272593"/>
                  <a:pt x="42886" y="362287"/>
                </a:cubicBezTo>
                <a:cubicBezTo>
                  <a:pt x="52940" y="451981"/>
                  <a:pt x="48707" y="498282"/>
                  <a:pt x="60349" y="538499"/>
                </a:cubicBezTo>
                <a:cubicBezTo>
                  <a:pt x="71991" y="578716"/>
                  <a:pt x="110090" y="602264"/>
                  <a:pt x="112736" y="603587"/>
                </a:cubicBezTo>
                <a:cubicBezTo>
                  <a:pt x="115382" y="604910"/>
                  <a:pt x="84426" y="561783"/>
                  <a:pt x="76224" y="546437"/>
                </a:cubicBezTo>
                <a:cubicBezTo>
                  <a:pt x="68022" y="531091"/>
                  <a:pt x="65641" y="520243"/>
                  <a:pt x="63524" y="511512"/>
                </a:cubicBezTo>
                <a:cubicBezTo>
                  <a:pt x="61407" y="502781"/>
                  <a:pt x="55851" y="482143"/>
                  <a:pt x="63524" y="494049"/>
                </a:cubicBezTo>
                <a:cubicBezTo>
                  <a:pt x="71197" y="505955"/>
                  <a:pt x="108503" y="582420"/>
                  <a:pt x="109561" y="582949"/>
                </a:cubicBezTo>
                <a:cubicBezTo>
                  <a:pt x="110619" y="583478"/>
                  <a:pt x="79928" y="544320"/>
                  <a:pt x="69874" y="497224"/>
                </a:cubicBezTo>
                <a:cubicBezTo>
                  <a:pt x="59820" y="450128"/>
                  <a:pt x="65905" y="381601"/>
                  <a:pt x="49236" y="300374"/>
                </a:cubicBezTo>
                <a:cubicBezTo>
                  <a:pt x="32567" y="219147"/>
                  <a:pt x="1082" y="-9982"/>
                  <a:pt x="24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45A30AB8-6BBC-4418-AD75-3CDCC00EDAEF}"/>
              </a:ext>
            </a:extLst>
          </p:cNvPr>
          <p:cNvSpPr/>
          <p:nvPr/>
        </p:nvSpPr>
        <p:spPr>
          <a:xfrm>
            <a:off x="3528569" y="7002396"/>
            <a:ext cx="72030" cy="519050"/>
          </a:xfrm>
          <a:custGeom>
            <a:avLst/>
            <a:gdLst>
              <a:gd name="connsiteX0" fmla="*/ 444 w 72030"/>
              <a:gd name="connsiteY0" fmla="*/ 67 h 519050"/>
              <a:gd name="connsiteX1" fmla="*/ 13144 w 72030"/>
              <a:gd name="connsiteY1" fmla="*/ 200092 h 519050"/>
              <a:gd name="connsiteX2" fmla="*/ 33781 w 72030"/>
              <a:gd name="connsiteY2" fmla="*/ 319154 h 519050"/>
              <a:gd name="connsiteX3" fmla="*/ 70294 w 72030"/>
              <a:gd name="connsiteY3" fmla="*/ 514417 h 519050"/>
              <a:gd name="connsiteX4" fmla="*/ 62356 w 72030"/>
              <a:gd name="connsiteY4" fmla="*/ 438217 h 519050"/>
              <a:gd name="connsiteX5" fmla="*/ 29019 w 72030"/>
              <a:gd name="connsiteY5" fmla="*/ 222317 h 519050"/>
              <a:gd name="connsiteX6" fmla="*/ 444 w 72030"/>
              <a:gd name="connsiteY6" fmla="*/ 67 h 5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30" h="519050">
                <a:moveTo>
                  <a:pt x="444" y="67"/>
                </a:moveTo>
                <a:cubicBezTo>
                  <a:pt x="-2202" y="-3637"/>
                  <a:pt x="7588" y="146911"/>
                  <a:pt x="13144" y="200092"/>
                </a:cubicBezTo>
                <a:cubicBezTo>
                  <a:pt x="18700" y="253273"/>
                  <a:pt x="24256" y="266767"/>
                  <a:pt x="33781" y="319154"/>
                </a:cubicBezTo>
                <a:cubicBezTo>
                  <a:pt x="43306" y="371541"/>
                  <a:pt x="65532" y="494573"/>
                  <a:pt x="70294" y="514417"/>
                </a:cubicBezTo>
                <a:cubicBezTo>
                  <a:pt x="75056" y="534261"/>
                  <a:pt x="69235" y="486900"/>
                  <a:pt x="62356" y="438217"/>
                </a:cubicBezTo>
                <a:cubicBezTo>
                  <a:pt x="55477" y="389534"/>
                  <a:pt x="39867" y="293754"/>
                  <a:pt x="29019" y="222317"/>
                </a:cubicBezTo>
                <a:cubicBezTo>
                  <a:pt x="18171" y="150880"/>
                  <a:pt x="3090" y="3771"/>
                  <a:pt x="44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38B42875-E205-4729-BBB2-DF0FF2B65BDE}"/>
              </a:ext>
            </a:extLst>
          </p:cNvPr>
          <p:cNvSpPr/>
          <p:nvPr/>
        </p:nvSpPr>
        <p:spPr>
          <a:xfrm>
            <a:off x="2298334" y="6559550"/>
            <a:ext cx="235628" cy="318614"/>
          </a:xfrm>
          <a:custGeom>
            <a:avLst/>
            <a:gdLst>
              <a:gd name="connsiteX0" fmla="*/ 235316 w 235628"/>
              <a:gd name="connsiteY0" fmla="*/ 0 h 318614"/>
              <a:gd name="connsiteX1" fmla="*/ 51166 w 235628"/>
              <a:gd name="connsiteY1" fmla="*/ 281517 h 318614"/>
              <a:gd name="connsiteX2" fmla="*/ 76566 w 235628"/>
              <a:gd name="connsiteY2" fmla="*/ 315383 h 318614"/>
              <a:gd name="connsiteX3" fmla="*/ 178166 w 235628"/>
              <a:gd name="connsiteY3" fmla="*/ 281517 h 318614"/>
              <a:gd name="connsiteX4" fmla="*/ 186633 w 235628"/>
              <a:gd name="connsiteY4" fmla="*/ 211667 h 318614"/>
              <a:gd name="connsiteX5" fmla="*/ 366 w 235628"/>
              <a:gd name="connsiteY5" fmla="*/ 281517 h 318614"/>
              <a:gd name="connsiteX6" fmla="*/ 235316 w 235628"/>
              <a:gd name="connsiteY6" fmla="*/ 0 h 31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628" h="318614">
                <a:moveTo>
                  <a:pt x="235316" y="0"/>
                </a:moveTo>
                <a:cubicBezTo>
                  <a:pt x="243783" y="0"/>
                  <a:pt x="77624" y="228953"/>
                  <a:pt x="51166" y="281517"/>
                </a:cubicBezTo>
                <a:cubicBezTo>
                  <a:pt x="24708" y="334081"/>
                  <a:pt x="55399" y="315383"/>
                  <a:pt x="76566" y="315383"/>
                </a:cubicBezTo>
                <a:cubicBezTo>
                  <a:pt x="97733" y="315383"/>
                  <a:pt x="159821" y="298803"/>
                  <a:pt x="178166" y="281517"/>
                </a:cubicBezTo>
                <a:cubicBezTo>
                  <a:pt x="196510" y="264231"/>
                  <a:pt x="216266" y="211667"/>
                  <a:pt x="186633" y="211667"/>
                </a:cubicBezTo>
                <a:cubicBezTo>
                  <a:pt x="157000" y="211667"/>
                  <a:pt x="-8806" y="312562"/>
                  <a:pt x="366" y="281517"/>
                </a:cubicBezTo>
                <a:cubicBezTo>
                  <a:pt x="9538" y="250472"/>
                  <a:pt x="226849" y="0"/>
                  <a:pt x="2353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EEF73D3A-BEB2-4FD8-868B-6EAC1597E821}"/>
              </a:ext>
            </a:extLst>
          </p:cNvPr>
          <p:cNvSpPr/>
          <p:nvPr/>
        </p:nvSpPr>
        <p:spPr>
          <a:xfrm>
            <a:off x="2315184" y="6742964"/>
            <a:ext cx="398889" cy="517622"/>
          </a:xfrm>
          <a:custGeom>
            <a:avLst/>
            <a:gdLst>
              <a:gd name="connsiteX0" fmla="*/ 398383 w 398889"/>
              <a:gd name="connsiteY0" fmla="*/ 7086 h 517622"/>
              <a:gd name="connsiteX1" fmla="*/ 315833 w 398889"/>
              <a:gd name="connsiteY1" fmla="*/ 70586 h 517622"/>
              <a:gd name="connsiteX2" fmla="*/ 8916 w 398889"/>
              <a:gd name="connsiteY2" fmla="*/ 474869 h 517622"/>
              <a:gd name="connsiteX3" fmla="*/ 80883 w 398889"/>
              <a:gd name="connsiteY3" fmla="*/ 466403 h 517622"/>
              <a:gd name="connsiteX4" fmla="*/ 63949 w 398889"/>
              <a:gd name="connsiteY4" fmla="*/ 500269 h 517622"/>
              <a:gd name="connsiteX5" fmla="*/ 290433 w 398889"/>
              <a:gd name="connsiteY5" fmla="*/ 153136 h 517622"/>
              <a:gd name="connsiteX6" fmla="*/ 398383 w 398889"/>
              <a:gd name="connsiteY6" fmla="*/ 7086 h 51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89" h="517622">
                <a:moveTo>
                  <a:pt x="398383" y="7086"/>
                </a:moveTo>
                <a:cubicBezTo>
                  <a:pt x="402616" y="-6672"/>
                  <a:pt x="380744" y="-7378"/>
                  <a:pt x="315833" y="70586"/>
                </a:cubicBezTo>
                <a:cubicBezTo>
                  <a:pt x="250922" y="148550"/>
                  <a:pt x="48074" y="408900"/>
                  <a:pt x="8916" y="474869"/>
                </a:cubicBezTo>
                <a:cubicBezTo>
                  <a:pt x="-30242" y="540838"/>
                  <a:pt x="71711" y="462170"/>
                  <a:pt x="80883" y="466403"/>
                </a:cubicBezTo>
                <a:cubicBezTo>
                  <a:pt x="90055" y="470636"/>
                  <a:pt x="29024" y="552480"/>
                  <a:pt x="63949" y="500269"/>
                </a:cubicBezTo>
                <a:cubicBezTo>
                  <a:pt x="98874" y="448058"/>
                  <a:pt x="236811" y="231100"/>
                  <a:pt x="290433" y="153136"/>
                </a:cubicBezTo>
                <a:cubicBezTo>
                  <a:pt x="344055" y="75172"/>
                  <a:pt x="394150" y="20844"/>
                  <a:pt x="398383" y="7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4B59CF2C-80F4-4EF4-8EC4-73EDB5860121}"/>
              </a:ext>
            </a:extLst>
          </p:cNvPr>
          <p:cNvSpPr/>
          <p:nvPr/>
        </p:nvSpPr>
        <p:spPr>
          <a:xfrm>
            <a:off x="2365259" y="7442300"/>
            <a:ext cx="466841" cy="341157"/>
          </a:xfrm>
          <a:custGeom>
            <a:avLst/>
            <a:gdLst>
              <a:gd name="connsiteX0" fmla="*/ 15991 w 466841"/>
              <a:gd name="connsiteY0" fmla="*/ 2017 h 341157"/>
              <a:gd name="connsiteX1" fmla="*/ 191674 w 466841"/>
              <a:gd name="connsiteY1" fmla="*/ 205217 h 341157"/>
              <a:gd name="connsiteX2" fmla="*/ 466841 w 466841"/>
              <a:gd name="connsiteY2" fmla="*/ 306817 h 341157"/>
              <a:gd name="connsiteX3" fmla="*/ 193791 w 466841"/>
              <a:gd name="connsiteY3" fmla="*/ 239083 h 341157"/>
              <a:gd name="connsiteX4" fmla="*/ 411808 w 466841"/>
              <a:gd name="connsiteY4" fmla="*/ 338567 h 341157"/>
              <a:gd name="connsiteX5" fmla="*/ 51974 w 466841"/>
              <a:gd name="connsiteY5" fmla="*/ 112083 h 341157"/>
              <a:gd name="connsiteX6" fmla="*/ 15991 w 466841"/>
              <a:gd name="connsiteY6" fmla="*/ 2017 h 34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41" h="341157">
                <a:moveTo>
                  <a:pt x="15991" y="2017"/>
                </a:moveTo>
                <a:cubicBezTo>
                  <a:pt x="39274" y="17539"/>
                  <a:pt x="116532" y="154417"/>
                  <a:pt x="191674" y="205217"/>
                </a:cubicBezTo>
                <a:cubicBezTo>
                  <a:pt x="266816" y="256017"/>
                  <a:pt x="466488" y="301173"/>
                  <a:pt x="466841" y="306817"/>
                </a:cubicBezTo>
                <a:cubicBezTo>
                  <a:pt x="467194" y="312461"/>
                  <a:pt x="202963" y="233791"/>
                  <a:pt x="193791" y="239083"/>
                </a:cubicBezTo>
                <a:cubicBezTo>
                  <a:pt x="184619" y="244375"/>
                  <a:pt x="435444" y="359734"/>
                  <a:pt x="411808" y="338567"/>
                </a:cubicBezTo>
                <a:cubicBezTo>
                  <a:pt x="388172" y="317400"/>
                  <a:pt x="116532" y="160061"/>
                  <a:pt x="51974" y="112083"/>
                </a:cubicBezTo>
                <a:cubicBezTo>
                  <a:pt x="-12584" y="64105"/>
                  <a:pt x="-7292" y="-13505"/>
                  <a:pt x="15991" y="2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6D96CB1-84CE-41B6-BAAF-3C5EE6E6F85E}"/>
              </a:ext>
            </a:extLst>
          </p:cNvPr>
          <p:cNvSpPr/>
          <p:nvPr/>
        </p:nvSpPr>
        <p:spPr>
          <a:xfrm>
            <a:off x="2409841" y="7589277"/>
            <a:ext cx="766634" cy="188771"/>
          </a:xfrm>
          <a:custGeom>
            <a:avLst/>
            <a:gdLst>
              <a:gd name="connsiteX0" fmla="*/ 9509 w 766634"/>
              <a:gd name="connsiteY0" fmla="*/ 1090 h 188771"/>
              <a:gd name="connsiteX1" fmla="*/ 64542 w 766634"/>
              <a:gd name="connsiteY1" fmla="*/ 45540 h 188771"/>
              <a:gd name="connsiteX2" fmla="*/ 305842 w 766634"/>
              <a:gd name="connsiteY2" fmla="*/ 172540 h 188771"/>
              <a:gd name="connsiteX3" fmla="*/ 555609 w 766634"/>
              <a:gd name="connsiteY3" fmla="*/ 185240 h 188771"/>
              <a:gd name="connsiteX4" fmla="*/ 765159 w 766634"/>
              <a:gd name="connsiteY4" fmla="*/ 155606 h 188771"/>
              <a:gd name="connsiteX5" fmla="*/ 447659 w 766634"/>
              <a:gd name="connsiteY5" fmla="*/ 147140 h 188771"/>
              <a:gd name="connsiteX6" fmla="*/ 223292 w 766634"/>
              <a:gd name="connsiteY6" fmla="*/ 83640 h 188771"/>
              <a:gd name="connsiteX7" fmla="*/ 9509 w 766634"/>
              <a:gd name="connsiteY7" fmla="*/ 1090 h 18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634" h="188771">
                <a:moveTo>
                  <a:pt x="9509" y="1090"/>
                </a:moveTo>
                <a:cubicBezTo>
                  <a:pt x="-16949" y="-5260"/>
                  <a:pt x="15153" y="16965"/>
                  <a:pt x="64542" y="45540"/>
                </a:cubicBezTo>
                <a:cubicBezTo>
                  <a:pt x="113931" y="74115"/>
                  <a:pt x="223998" y="149257"/>
                  <a:pt x="305842" y="172540"/>
                </a:cubicBezTo>
                <a:cubicBezTo>
                  <a:pt x="387686" y="195823"/>
                  <a:pt x="479056" y="188062"/>
                  <a:pt x="555609" y="185240"/>
                </a:cubicBezTo>
                <a:cubicBezTo>
                  <a:pt x="632162" y="182418"/>
                  <a:pt x="783151" y="161956"/>
                  <a:pt x="765159" y="155606"/>
                </a:cubicBezTo>
                <a:cubicBezTo>
                  <a:pt x="747167" y="149256"/>
                  <a:pt x="537970" y="159134"/>
                  <a:pt x="447659" y="147140"/>
                </a:cubicBezTo>
                <a:cubicBezTo>
                  <a:pt x="357348" y="135146"/>
                  <a:pt x="299492" y="108335"/>
                  <a:pt x="223292" y="83640"/>
                </a:cubicBezTo>
                <a:cubicBezTo>
                  <a:pt x="147092" y="58945"/>
                  <a:pt x="35967" y="7440"/>
                  <a:pt x="9509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52AC3FBE-8717-4EE6-B0F8-7A47A729CA73}"/>
              </a:ext>
            </a:extLst>
          </p:cNvPr>
          <p:cNvSpPr/>
          <p:nvPr/>
        </p:nvSpPr>
        <p:spPr>
          <a:xfrm>
            <a:off x="3059210" y="7559077"/>
            <a:ext cx="592225" cy="186691"/>
          </a:xfrm>
          <a:custGeom>
            <a:avLst/>
            <a:gdLst>
              <a:gd name="connsiteX0" fmla="*/ 16307 w 592225"/>
              <a:gd name="connsiteY0" fmla="*/ 181573 h 186691"/>
              <a:gd name="connsiteX1" fmla="*/ 79807 w 592225"/>
              <a:gd name="connsiteY1" fmla="*/ 177340 h 186691"/>
              <a:gd name="connsiteX2" fmla="*/ 376140 w 592225"/>
              <a:gd name="connsiteY2" fmla="*/ 137123 h 186691"/>
              <a:gd name="connsiteX3" fmla="*/ 589923 w 592225"/>
              <a:gd name="connsiteY3" fmla="*/ 1656 h 186691"/>
              <a:gd name="connsiteX4" fmla="*/ 479857 w 592225"/>
              <a:gd name="connsiteY4" fmla="*/ 65156 h 186691"/>
              <a:gd name="connsiteX5" fmla="*/ 331690 w 592225"/>
              <a:gd name="connsiteY5" fmla="*/ 115956 h 186691"/>
              <a:gd name="connsiteX6" fmla="*/ 16307 w 592225"/>
              <a:gd name="connsiteY6" fmla="*/ 181573 h 1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25" h="186691">
                <a:moveTo>
                  <a:pt x="16307" y="181573"/>
                </a:moveTo>
                <a:cubicBezTo>
                  <a:pt x="-25673" y="191804"/>
                  <a:pt x="19835" y="184748"/>
                  <a:pt x="79807" y="177340"/>
                </a:cubicBezTo>
                <a:cubicBezTo>
                  <a:pt x="139779" y="169932"/>
                  <a:pt x="291121" y="166404"/>
                  <a:pt x="376140" y="137123"/>
                </a:cubicBezTo>
                <a:cubicBezTo>
                  <a:pt x="461159" y="107842"/>
                  <a:pt x="572637" y="13651"/>
                  <a:pt x="589923" y="1656"/>
                </a:cubicBezTo>
                <a:cubicBezTo>
                  <a:pt x="607209" y="-10339"/>
                  <a:pt x="522896" y="46106"/>
                  <a:pt x="479857" y="65156"/>
                </a:cubicBezTo>
                <a:cubicBezTo>
                  <a:pt x="436818" y="84206"/>
                  <a:pt x="404009" y="96553"/>
                  <a:pt x="331690" y="115956"/>
                </a:cubicBezTo>
                <a:cubicBezTo>
                  <a:pt x="259371" y="135359"/>
                  <a:pt x="58287" y="171342"/>
                  <a:pt x="16307" y="18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66006F5A-39BC-4845-8BE9-2DA707E14B85}"/>
              </a:ext>
            </a:extLst>
          </p:cNvPr>
          <p:cNvSpPr/>
          <p:nvPr/>
        </p:nvSpPr>
        <p:spPr>
          <a:xfrm>
            <a:off x="6527624" y="5812674"/>
            <a:ext cx="185174" cy="445375"/>
          </a:xfrm>
          <a:custGeom>
            <a:avLst/>
            <a:gdLst>
              <a:gd name="connsiteX0" fmla="*/ 184326 w 185174"/>
              <a:gd name="connsiteY0" fmla="*/ 5514 h 445375"/>
              <a:gd name="connsiteX1" fmla="*/ 124001 w 185174"/>
              <a:gd name="connsiteY1" fmla="*/ 84889 h 445375"/>
              <a:gd name="connsiteX2" fmla="*/ 54151 w 185174"/>
              <a:gd name="connsiteY2" fmla="*/ 257926 h 445375"/>
              <a:gd name="connsiteX3" fmla="*/ 176 w 185174"/>
              <a:gd name="connsiteY3" fmla="*/ 443664 h 445375"/>
              <a:gd name="connsiteX4" fmla="*/ 38276 w 185174"/>
              <a:gd name="connsiteY4" fmla="*/ 343651 h 445375"/>
              <a:gd name="connsiteX5" fmla="*/ 77964 w 185174"/>
              <a:gd name="connsiteY5" fmla="*/ 230939 h 445375"/>
              <a:gd name="connsiteX6" fmla="*/ 184326 w 185174"/>
              <a:gd name="connsiteY6" fmla="*/ 5514 h 44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74" h="445375">
                <a:moveTo>
                  <a:pt x="184326" y="5514"/>
                </a:moveTo>
                <a:cubicBezTo>
                  <a:pt x="191999" y="-18828"/>
                  <a:pt x="145697" y="42820"/>
                  <a:pt x="124001" y="84889"/>
                </a:cubicBezTo>
                <a:cubicBezTo>
                  <a:pt x="102305" y="126958"/>
                  <a:pt x="74788" y="198130"/>
                  <a:pt x="54151" y="257926"/>
                </a:cubicBezTo>
                <a:cubicBezTo>
                  <a:pt x="33514" y="317722"/>
                  <a:pt x="2822" y="429377"/>
                  <a:pt x="176" y="443664"/>
                </a:cubicBezTo>
                <a:cubicBezTo>
                  <a:pt x="-2470" y="457951"/>
                  <a:pt x="25311" y="379105"/>
                  <a:pt x="38276" y="343651"/>
                </a:cubicBezTo>
                <a:cubicBezTo>
                  <a:pt x="51241" y="308197"/>
                  <a:pt x="54681" y="285708"/>
                  <a:pt x="77964" y="230939"/>
                </a:cubicBezTo>
                <a:cubicBezTo>
                  <a:pt x="101247" y="176170"/>
                  <a:pt x="176653" y="29856"/>
                  <a:pt x="184326" y="5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BF437618-BE7B-44C3-B339-5931265A8ACE}"/>
              </a:ext>
            </a:extLst>
          </p:cNvPr>
          <p:cNvSpPr/>
          <p:nvPr/>
        </p:nvSpPr>
        <p:spPr>
          <a:xfrm>
            <a:off x="6895764" y="6306679"/>
            <a:ext cx="248006" cy="343384"/>
          </a:xfrm>
          <a:custGeom>
            <a:avLst/>
            <a:gdLst>
              <a:gd name="connsiteX0" fmla="*/ 247986 w 248006"/>
              <a:gd name="connsiteY0" fmla="*/ 459 h 343384"/>
              <a:gd name="connsiteX1" fmla="*/ 87649 w 248006"/>
              <a:gd name="connsiteY1" fmla="*/ 286209 h 343384"/>
              <a:gd name="connsiteX2" fmla="*/ 336 w 248006"/>
              <a:gd name="connsiteY2" fmla="*/ 343359 h 343384"/>
              <a:gd name="connsiteX3" fmla="*/ 59074 w 248006"/>
              <a:gd name="connsiteY3" fmla="*/ 292559 h 343384"/>
              <a:gd name="connsiteX4" fmla="*/ 98761 w 248006"/>
              <a:gd name="connsiteY4" fmla="*/ 221121 h 343384"/>
              <a:gd name="connsiteX5" fmla="*/ 247986 w 248006"/>
              <a:gd name="connsiteY5" fmla="*/ 459 h 34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06" h="343384">
                <a:moveTo>
                  <a:pt x="247986" y="459"/>
                </a:moveTo>
                <a:cubicBezTo>
                  <a:pt x="246134" y="11307"/>
                  <a:pt x="128924" y="229059"/>
                  <a:pt x="87649" y="286209"/>
                </a:cubicBezTo>
                <a:cubicBezTo>
                  <a:pt x="46374" y="343359"/>
                  <a:pt x="5098" y="342301"/>
                  <a:pt x="336" y="343359"/>
                </a:cubicBezTo>
                <a:cubicBezTo>
                  <a:pt x="-4426" y="344417"/>
                  <a:pt x="42670" y="312932"/>
                  <a:pt x="59074" y="292559"/>
                </a:cubicBezTo>
                <a:cubicBezTo>
                  <a:pt x="75478" y="272186"/>
                  <a:pt x="71244" y="268217"/>
                  <a:pt x="98761" y="221121"/>
                </a:cubicBezTo>
                <a:cubicBezTo>
                  <a:pt x="126278" y="174025"/>
                  <a:pt x="249838" y="-10389"/>
                  <a:pt x="247986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B6F604B5-1F89-440F-A294-F6D9EA0B14F1}"/>
              </a:ext>
            </a:extLst>
          </p:cNvPr>
          <p:cNvSpPr/>
          <p:nvPr/>
        </p:nvSpPr>
        <p:spPr>
          <a:xfrm>
            <a:off x="6749831" y="6273770"/>
            <a:ext cx="393621" cy="424966"/>
          </a:xfrm>
          <a:custGeom>
            <a:avLst/>
            <a:gdLst>
              <a:gd name="connsiteX0" fmla="*/ 219 w 393621"/>
              <a:gd name="connsiteY0" fmla="*/ 423893 h 424966"/>
              <a:gd name="connsiteX1" fmla="*/ 160557 w 393621"/>
              <a:gd name="connsiteY1" fmla="*/ 231805 h 424966"/>
              <a:gd name="connsiteX2" fmla="*/ 389157 w 393621"/>
              <a:gd name="connsiteY2" fmla="*/ 6380 h 424966"/>
              <a:gd name="connsiteX3" fmla="*/ 317719 w 393621"/>
              <a:gd name="connsiteY3" fmla="*/ 57180 h 424966"/>
              <a:gd name="connsiteX4" fmla="*/ 193894 w 393621"/>
              <a:gd name="connsiteY4" fmla="*/ 144493 h 424966"/>
              <a:gd name="connsiteX5" fmla="*/ 219 w 393621"/>
              <a:gd name="connsiteY5" fmla="*/ 423893 h 42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21" h="424966">
                <a:moveTo>
                  <a:pt x="219" y="423893"/>
                </a:moveTo>
                <a:cubicBezTo>
                  <a:pt x="-5337" y="438445"/>
                  <a:pt x="95734" y="301390"/>
                  <a:pt x="160557" y="231805"/>
                </a:cubicBezTo>
                <a:cubicBezTo>
                  <a:pt x="225380" y="162220"/>
                  <a:pt x="362963" y="35484"/>
                  <a:pt x="389157" y="6380"/>
                </a:cubicBezTo>
                <a:cubicBezTo>
                  <a:pt x="415351" y="-22724"/>
                  <a:pt x="317719" y="57180"/>
                  <a:pt x="317719" y="57180"/>
                </a:cubicBezTo>
                <a:cubicBezTo>
                  <a:pt x="285175" y="80199"/>
                  <a:pt x="244694" y="87608"/>
                  <a:pt x="193894" y="144493"/>
                </a:cubicBezTo>
                <a:cubicBezTo>
                  <a:pt x="143094" y="201378"/>
                  <a:pt x="5775" y="409341"/>
                  <a:pt x="219" y="42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9D9E4BC5-5F15-49C3-98E3-993EA649AB20}"/>
              </a:ext>
            </a:extLst>
          </p:cNvPr>
          <p:cNvSpPr/>
          <p:nvPr/>
        </p:nvSpPr>
        <p:spPr>
          <a:xfrm>
            <a:off x="7166351" y="6067649"/>
            <a:ext cx="205415" cy="177603"/>
          </a:xfrm>
          <a:custGeom>
            <a:avLst/>
            <a:gdLst>
              <a:gd name="connsiteX0" fmla="*/ 1212 w 205415"/>
              <a:gd name="connsiteY0" fmla="*/ 177576 h 177603"/>
              <a:gd name="connsiteX1" fmla="*/ 88524 w 205415"/>
              <a:gd name="connsiteY1" fmla="*/ 45814 h 177603"/>
              <a:gd name="connsiteX2" fmla="*/ 204412 w 205415"/>
              <a:gd name="connsiteY2" fmla="*/ 1364 h 177603"/>
              <a:gd name="connsiteX3" fmla="*/ 140912 w 205415"/>
              <a:gd name="connsiteY3" fmla="*/ 12476 h 177603"/>
              <a:gd name="connsiteX4" fmla="*/ 74237 w 205415"/>
              <a:gd name="connsiteY4" fmla="*/ 23589 h 177603"/>
              <a:gd name="connsiteX5" fmla="*/ 40899 w 205415"/>
              <a:gd name="connsiteY5" fmla="*/ 56926 h 177603"/>
              <a:gd name="connsiteX6" fmla="*/ 1212 w 205415"/>
              <a:gd name="connsiteY6" fmla="*/ 177576 h 17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15" h="177603">
                <a:moveTo>
                  <a:pt x="1212" y="177576"/>
                </a:moveTo>
                <a:cubicBezTo>
                  <a:pt x="9150" y="175724"/>
                  <a:pt x="54657" y="75183"/>
                  <a:pt x="88524" y="45814"/>
                </a:cubicBezTo>
                <a:cubicBezTo>
                  <a:pt x="122391" y="16445"/>
                  <a:pt x="195681" y="6920"/>
                  <a:pt x="204412" y="1364"/>
                </a:cubicBezTo>
                <a:cubicBezTo>
                  <a:pt x="213143" y="-4192"/>
                  <a:pt x="162608" y="8772"/>
                  <a:pt x="140912" y="12476"/>
                </a:cubicBezTo>
                <a:cubicBezTo>
                  <a:pt x="119216" y="16180"/>
                  <a:pt x="90906" y="16181"/>
                  <a:pt x="74237" y="23589"/>
                </a:cubicBezTo>
                <a:cubicBezTo>
                  <a:pt x="57568" y="30997"/>
                  <a:pt x="55451" y="27293"/>
                  <a:pt x="40899" y="56926"/>
                </a:cubicBezTo>
                <a:cubicBezTo>
                  <a:pt x="26347" y="86559"/>
                  <a:pt x="-6726" y="179428"/>
                  <a:pt x="1212" y="177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D51B2733-C332-42E0-8A92-C77065394ABF}"/>
              </a:ext>
            </a:extLst>
          </p:cNvPr>
          <p:cNvSpPr/>
          <p:nvPr/>
        </p:nvSpPr>
        <p:spPr>
          <a:xfrm>
            <a:off x="7396024" y="5922949"/>
            <a:ext cx="67695" cy="207184"/>
          </a:xfrm>
          <a:custGeom>
            <a:avLst/>
            <a:gdLst>
              <a:gd name="connsiteX0" fmla="*/ 139 w 67695"/>
              <a:gd name="connsiteY0" fmla="*/ 14 h 207184"/>
              <a:gd name="connsiteX1" fmla="*/ 46176 w 67695"/>
              <a:gd name="connsiteY1" fmla="*/ 123839 h 207184"/>
              <a:gd name="connsiteX2" fmla="*/ 33476 w 67695"/>
              <a:gd name="connsiteY2" fmla="*/ 190514 h 207184"/>
              <a:gd name="connsiteX3" fmla="*/ 25539 w 67695"/>
              <a:gd name="connsiteY3" fmla="*/ 206389 h 207184"/>
              <a:gd name="connsiteX4" fmla="*/ 58876 w 67695"/>
              <a:gd name="connsiteY4" fmla="*/ 173051 h 207184"/>
              <a:gd name="connsiteX5" fmla="*/ 63639 w 67695"/>
              <a:gd name="connsiteY5" fmla="*/ 115901 h 207184"/>
              <a:gd name="connsiteX6" fmla="*/ 139 w 67695"/>
              <a:gd name="connsiteY6" fmla="*/ 14 h 20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95" h="207184">
                <a:moveTo>
                  <a:pt x="139" y="14"/>
                </a:moveTo>
                <a:cubicBezTo>
                  <a:pt x="-2771" y="1337"/>
                  <a:pt x="40620" y="92089"/>
                  <a:pt x="46176" y="123839"/>
                </a:cubicBezTo>
                <a:cubicBezTo>
                  <a:pt x="51732" y="155589"/>
                  <a:pt x="36915" y="176756"/>
                  <a:pt x="33476" y="190514"/>
                </a:cubicBezTo>
                <a:cubicBezTo>
                  <a:pt x="30037" y="204272"/>
                  <a:pt x="21306" y="209299"/>
                  <a:pt x="25539" y="206389"/>
                </a:cubicBezTo>
                <a:cubicBezTo>
                  <a:pt x="29772" y="203479"/>
                  <a:pt x="52526" y="188132"/>
                  <a:pt x="58876" y="173051"/>
                </a:cubicBezTo>
                <a:cubicBezTo>
                  <a:pt x="65226" y="157970"/>
                  <a:pt x="72370" y="144211"/>
                  <a:pt x="63639" y="115901"/>
                </a:cubicBezTo>
                <a:cubicBezTo>
                  <a:pt x="54908" y="87591"/>
                  <a:pt x="3049" y="-1309"/>
                  <a:pt x="13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8968BF00-7169-4A6C-B7CF-E755AB948DB4}"/>
              </a:ext>
            </a:extLst>
          </p:cNvPr>
          <p:cNvSpPr/>
          <p:nvPr/>
        </p:nvSpPr>
        <p:spPr>
          <a:xfrm>
            <a:off x="7189758" y="5916020"/>
            <a:ext cx="146260" cy="31149"/>
          </a:xfrm>
          <a:custGeom>
            <a:avLst/>
            <a:gdLst>
              <a:gd name="connsiteX0" fmla="*/ 30 w 146260"/>
              <a:gd name="connsiteY0" fmla="*/ 30755 h 31149"/>
              <a:gd name="connsiteX1" fmla="*/ 111155 w 146260"/>
              <a:gd name="connsiteY1" fmla="*/ 2180 h 31149"/>
              <a:gd name="connsiteX2" fmla="*/ 146080 w 146260"/>
              <a:gd name="connsiteY2" fmla="*/ 3768 h 31149"/>
              <a:gd name="connsiteX3" fmla="*/ 100042 w 146260"/>
              <a:gd name="connsiteY3" fmla="*/ 18055 h 31149"/>
              <a:gd name="connsiteX4" fmla="*/ 30 w 146260"/>
              <a:gd name="connsiteY4" fmla="*/ 30755 h 3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60" h="31149">
                <a:moveTo>
                  <a:pt x="30" y="30755"/>
                </a:moveTo>
                <a:cubicBezTo>
                  <a:pt x="1882" y="28109"/>
                  <a:pt x="86814" y="6678"/>
                  <a:pt x="111155" y="2180"/>
                </a:cubicBezTo>
                <a:cubicBezTo>
                  <a:pt x="135496" y="-2318"/>
                  <a:pt x="147932" y="1122"/>
                  <a:pt x="146080" y="3768"/>
                </a:cubicBezTo>
                <a:cubicBezTo>
                  <a:pt x="144228" y="6414"/>
                  <a:pt x="118827" y="14086"/>
                  <a:pt x="100042" y="18055"/>
                </a:cubicBezTo>
                <a:cubicBezTo>
                  <a:pt x="81257" y="22024"/>
                  <a:pt x="-1822" y="33401"/>
                  <a:pt x="30" y="30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A005EB73-88B8-4460-81D5-8C7336A52D79}"/>
              </a:ext>
            </a:extLst>
          </p:cNvPr>
          <p:cNvSpPr/>
          <p:nvPr/>
        </p:nvSpPr>
        <p:spPr>
          <a:xfrm>
            <a:off x="7279268" y="5905441"/>
            <a:ext cx="141123" cy="33930"/>
          </a:xfrm>
          <a:custGeom>
            <a:avLst/>
            <a:gdLst>
              <a:gd name="connsiteX0" fmla="*/ 1007 w 141123"/>
              <a:gd name="connsiteY0" fmla="*/ 59 h 33930"/>
              <a:gd name="connsiteX1" fmla="*/ 139120 w 141123"/>
              <a:gd name="connsiteY1" fmla="*/ 25459 h 33930"/>
              <a:gd name="connsiteX2" fmla="*/ 78795 w 141123"/>
              <a:gd name="connsiteY2" fmla="*/ 33397 h 33930"/>
              <a:gd name="connsiteX3" fmla="*/ 1007 w 141123"/>
              <a:gd name="connsiteY3" fmla="*/ 59 h 3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23" h="33930">
                <a:moveTo>
                  <a:pt x="1007" y="59"/>
                </a:moveTo>
                <a:cubicBezTo>
                  <a:pt x="11061" y="-1264"/>
                  <a:pt x="126155" y="19903"/>
                  <a:pt x="139120" y="25459"/>
                </a:cubicBezTo>
                <a:cubicBezTo>
                  <a:pt x="152085" y="31015"/>
                  <a:pt x="98639" y="35514"/>
                  <a:pt x="78795" y="33397"/>
                </a:cubicBezTo>
                <a:cubicBezTo>
                  <a:pt x="58951" y="31280"/>
                  <a:pt x="-9047" y="1382"/>
                  <a:pt x="100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2C7F03F4-659F-4C0C-9343-95740179EAC4}"/>
              </a:ext>
            </a:extLst>
          </p:cNvPr>
          <p:cNvSpPr/>
          <p:nvPr/>
        </p:nvSpPr>
        <p:spPr>
          <a:xfrm>
            <a:off x="7321291" y="6026082"/>
            <a:ext cx="75147" cy="101492"/>
          </a:xfrm>
          <a:custGeom>
            <a:avLst/>
            <a:gdLst>
              <a:gd name="connsiteX0" fmla="*/ 74872 w 75147"/>
              <a:gd name="connsiteY0" fmla="*/ 68 h 101492"/>
              <a:gd name="connsiteX1" fmla="*/ 259 w 75147"/>
              <a:gd name="connsiteY1" fmla="*/ 74681 h 101492"/>
              <a:gd name="connsiteX2" fmla="*/ 49472 w 75147"/>
              <a:gd name="connsiteY2" fmla="*/ 100081 h 101492"/>
              <a:gd name="connsiteX3" fmla="*/ 27247 w 75147"/>
              <a:gd name="connsiteY3" fmla="*/ 88968 h 101492"/>
              <a:gd name="connsiteX4" fmla="*/ 74872 w 75147"/>
              <a:gd name="connsiteY4" fmla="*/ 68 h 1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7" h="101492">
                <a:moveTo>
                  <a:pt x="74872" y="68"/>
                </a:moveTo>
                <a:cubicBezTo>
                  <a:pt x="70374" y="-2313"/>
                  <a:pt x="4492" y="58012"/>
                  <a:pt x="259" y="74681"/>
                </a:cubicBezTo>
                <a:cubicBezTo>
                  <a:pt x="-3974" y="91350"/>
                  <a:pt x="44974" y="97700"/>
                  <a:pt x="49472" y="100081"/>
                </a:cubicBezTo>
                <a:cubicBezTo>
                  <a:pt x="53970" y="102462"/>
                  <a:pt x="27247" y="103520"/>
                  <a:pt x="27247" y="88968"/>
                </a:cubicBezTo>
                <a:cubicBezTo>
                  <a:pt x="27247" y="74416"/>
                  <a:pt x="79370" y="2449"/>
                  <a:pt x="7487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964F363-68D9-4BFF-941A-342295AE9C60}"/>
              </a:ext>
            </a:extLst>
          </p:cNvPr>
          <p:cNvSpPr/>
          <p:nvPr/>
        </p:nvSpPr>
        <p:spPr>
          <a:xfrm>
            <a:off x="7280273" y="6105415"/>
            <a:ext cx="158756" cy="112045"/>
          </a:xfrm>
          <a:custGeom>
            <a:avLst/>
            <a:gdLst>
              <a:gd name="connsiteX0" fmla="*/ 2 w 158756"/>
              <a:gd name="connsiteY0" fmla="*/ 3285 h 112045"/>
              <a:gd name="connsiteX1" fmla="*/ 36515 w 158756"/>
              <a:gd name="connsiteY1" fmla="*/ 69960 h 112045"/>
              <a:gd name="connsiteX2" fmla="*/ 93665 w 158756"/>
              <a:gd name="connsiteY2" fmla="*/ 109648 h 112045"/>
              <a:gd name="connsiteX3" fmla="*/ 158752 w 158756"/>
              <a:gd name="connsiteY3" fmla="*/ 110 h 112045"/>
              <a:gd name="connsiteX4" fmla="*/ 90490 w 158756"/>
              <a:gd name="connsiteY4" fmla="*/ 89010 h 112045"/>
              <a:gd name="connsiteX5" fmla="*/ 58740 w 158756"/>
              <a:gd name="connsiteY5" fmla="*/ 85835 h 112045"/>
              <a:gd name="connsiteX6" fmla="*/ 38102 w 158756"/>
              <a:gd name="connsiteY6" fmla="*/ 36623 h 112045"/>
              <a:gd name="connsiteX7" fmla="*/ 2 w 158756"/>
              <a:gd name="connsiteY7" fmla="*/ 3285 h 11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6" h="112045">
                <a:moveTo>
                  <a:pt x="2" y="3285"/>
                </a:moveTo>
                <a:cubicBezTo>
                  <a:pt x="-263" y="8841"/>
                  <a:pt x="20905" y="52233"/>
                  <a:pt x="36515" y="69960"/>
                </a:cubicBezTo>
                <a:cubicBezTo>
                  <a:pt x="52126" y="87687"/>
                  <a:pt x="73292" y="121290"/>
                  <a:pt x="93665" y="109648"/>
                </a:cubicBezTo>
                <a:cubicBezTo>
                  <a:pt x="114038" y="98006"/>
                  <a:pt x="159281" y="3550"/>
                  <a:pt x="158752" y="110"/>
                </a:cubicBezTo>
                <a:cubicBezTo>
                  <a:pt x="158223" y="-3330"/>
                  <a:pt x="107159" y="74723"/>
                  <a:pt x="90490" y="89010"/>
                </a:cubicBezTo>
                <a:cubicBezTo>
                  <a:pt x="73821" y="103297"/>
                  <a:pt x="67471" y="94566"/>
                  <a:pt x="58740" y="85835"/>
                </a:cubicBezTo>
                <a:cubicBezTo>
                  <a:pt x="50009" y="77104"/>
                  <a:pt x="40748" y="48529"/>
                  <a:pt x="38102" y="36623"/>
                </a:cubicBezTo>
                <a:cubicBezTo>
                  <a:pt x="35456" y="24717"/>
                  <a:pt x="267" y="-2271"/>
                  <a:pt x="2" y="3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DA3C405-4CC5-414B-B8C9-C25942C83B3B}"/>
              </a:ext>
            </a:extLst>
          </p:cNvPr>
          <p:cNvSpPr/>
          <p:nvPr/>
        </p:nvSpPr>
        <p:spPr>
          <a:xfrm>
            <a:off x="7054801" y="5799312"/>
            <a:ext cx="270222" cy="139530"/>
          </a:xfrm>
          <a:custGeom>
            <a:avLst/>
            <a:gdLst>
              <a:gd name="connsiteX0" fmla="*/ 49 w 270222"/>
              <a:gd name="connsiteY0" fmla="*/ 80788 h 139530"/>
              <a:gd name="connsiteX1" fmla="*/ 158799 w 270222"/>
              <a:gd name="connsiteY1" fmla="*/ 26813 h 139530"/>
              <a:gd name="connsiteX2" fmla="*/ 214362 w 270222"/>
              <a:gd name="connsiteY2" fmla="*/ 26813 h 139530"/>
              <a:gd name="connsiteX3" fmla="*/ 238174 w 270222"/>
              <a:gd name="connsiteY3" fmla="*/ 71263 h 139530"/>
              <a:gd name="connsiteX4" fmla="*/ 269924 w 270222"/>
              <a:gd name="connsiteY4" fmla="*/ 139526 h 139530"/>
              <a:gd name="connsiteX5" fmla="*/ 252462 w 270222"/>
              <a:gd name="connsiteY5" fmla="*/ 68088 h 139530"/>
              <a:gd name="connsiteX6" fmla="*/ 225474 w 270222"/>
              <a:gd name="connsiteY6" fmla="*/ 4588 h 139530"/>
              <a:gd name="connsiteX7" fmla="*/ 176262 w 270222"/>
              <a:gd name="connsiteY7" fmla="*/ 10938 h 139530"/>
              <a:gd name="connsiteX8" fmla="*/ 49 w 270222"/>
              <a:gd name="connsiteY8" fmla="*/ 80788 h 13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22" h="139530">
                <a:moveTo>
                  <a:pt x="49" y="80788"/>
                </a:moveTo>
                <a:cubicBezTo>
                  <a:pt x="-2861" y="83434"/>
                  <a:pt x="123080" y="35809"/>
                  <a:pt x="158799" y="26813"/>
                </a:cubicBezTo>
                <a:cubicBezTo>
                  <a:pt x="194518" y="17817"/>
                  <a:pt x="201133" y="19405"/>
                  <a:pt x="214362" y="26813"/>
                </a:cubicBezTo>
                <a:cubicBezTo>
                  <a:pt x="227591" y="34221"/>
                  <a:pt x="228914" y="52478"/>
                  <a:pt x="238174" y="71263"/>
                </a:cubicBezTo>
                <a:cubicBezTo>
                  <a:pt x="247434" y="90048"/>
                  <a:pt x="267543" y="140055"/>
                  <a:pt x="269924" y="139526"/>
                </a:cubicBezTo>
                <a:cubicBezTo>
                  <a:pt x="272305" y="138997"/>
                  <a:pt x="259870" y="90578"/>
                  <a:pt x="252462" y="68088"/>
                </a:cubicBezTo>
                <a:cubicBezTo>
                  <a:pt x="245054" y="45598"/>
                  <a:pt x="238174" y="14113"/>
                  <a:pt x="225474" y="4588"/>
                </a:cubicBezTo>
                <a:cubicBezTo>
                  <a:pt x="212774" y="-4937"/>
                  <a:pt x="211187" y="1942"/>
                  <a:pt x="176262" y="10938"/>
                </a:cubicBezTo>
                <a:cubicBezTo>
                  <a:pt x="141337" y="19934"/>
                  <a:pt x="2959" y="78142"/>
                  <a:pt x="49" y="8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299BD310-F9B2-41EF-8491-AB8982115C49}"/>
              </a:ext>
            </a:extLst>
          </p:cNvPr>
          <p:cNvSpPr/>
          <p:nvPr/>
        </p:nvSpPr>
        <p:spPr>
          <a:xfrm>
            <a:off x="7044201" y="5745671"/>
            <a:ext cx="124749" cy="151082"/>
          </a:xfrm>
          <a:custGeom>
            <a:avLst/>
            <a:gdLst>
              <a:gd name="connsiteX0" fmla="*/ 1124 w 124749"/>
              <a:gd name="connsiteY0" fmla="*/ 150304 h 151082"/>
              <a:gd name="connsiteX1" fmla="*/ 123362 w 124749"/>
              <a:gd name="connsiteY1" fmla="*/ 2667 h 151082"/>
              <a:gd name="connsiteX2" fmla="*/ 64624 w 124749"/>
              <a:gd name="connsiteY2" fmla="*/ 59817 h 151082"/>
              <a:gd name="connsiteX3" fmla="*/ 1124 w 124749"/>
              <a:gd name="connsiteY3" fmla="*/ 150304 h 15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49" h="151082">
                <a:moveTo>
                  <a:pt x="1124" y="150304"/>
                </a:moveTo>
                <a:cubicBezTo>
                  <a:pt x="10914" y="140779"/>
                  <a:pt x="112779" y="17748"/>
                  <a:pt x="123362" y="2667"/>
                </a:cubicBezTo>
                <a:cubicBezTo>
                  <a:pt x="133945" y="-12414"/>
                  <a:pt x="81028" y="40503"/>
                  <a:pt x="64624" y="59817"/>
                </a:cubicBezTo>
                <a:cubicBezTo>
                  <a:pt x="48220" y="79131"/>
                  <a:pt x="-8666" y="159829"/>
                  <a:pt x="1124" y="150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4F624DA9-C298-4CD7-88E1-23B4871EC804}"/>
              </a:ext>
            </a:extLst>
          </p:cNvPr>
          <p:cNvSpPr/>
          <p:nvPr/>
        </p:nvSpPr>
        <p:spPr>
          <a:xfrm>
            <a:off x="7025811" y="5716238"/>
            <a:ext cx="251399" cy="111484"/>
          </a:xfrm>
          <a:custGeom>
            <a:avLst/>
            <a:gdLst>
              <a:gd name="connsiteX0" fmla="*/ 464 w 251399"/>
              <a:gd name="connsiteY0" fmla="*/ 111475 h 111484"/>
              <a:gd name="connsiteX1" fmla="*/ 129052 w 251399"/>
              <a:gd name="connsiteY1" fmla="*/ 16225 h 111484"/>
              <a:gd name="connsiteX2" fmla="*/ 251289 w 251399"/>
              <a:gd name="connsiteY2" fmla="*/ 52737 h 111484"/>
              <a:gd name="connsiteX3" fmla="*/ 149689 w 251399"/>
              <a:gd name="connsiteY3" fmla="*/ 8287 h 111484"/>
              <a:gd name="connsiteX4" fmla="*/ 87777 w 251399"/>
              <a:gd name="connsiteY4" fmla="*/ 9875 h 111484"/>
              <a:gd name="connsiteX5" fmla="*/ 464 w 251399"/>
              <a:gd name="connsiteY5" fmla="*/ 111475 h 1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399" h="111484">
                <a:moveTo>
                  <a:pt x="464" y="111475"/>
                </a:moveTo>
                <a:cubicBezTo>
                  <a:pt x="7343" y="112533"/>
                  <a:pt x="87248" y="26015"/>
                  <a:pt x="129052" y="16225"/>
                </a:cubicBezTo>
                <a:cubicBezTo>
                  <a:pt x="170856" y="6435"/>
                  <a:pt x="247850" y="54060"/>
                  <a:pt x="251289" y="52737"/>
                </a:cubicBezTo>
                <a:cubicBezTo>
                  <a:pt x="254728" y="51414"/>
                  <a:pt x="176941" y="15431"/>
                  <a:pt x="149689" y="8287"/>
                </a:cubicBezTo>
                <a:cubicBezTo>
                  <a:pt x="122437" y="1143"/>
                  <a:pt x="110531" y="-6794"/>
                  <a:pt x="87777" y="9875"/>
                </a:cubicBezTo>
                <a:cubicBezTo>
                  <a:pt x="65023" y="26544"/>
                  <a:pt x="-6415" y="110417"/>
                  <a:pt x="464" y="11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B2024024-953A-4CF8-B1D4-86C28451A637}"/>
              </a:ext>
            </a:extLst>
          </p:cNvPr>
          <p:cNvSpPr/>
          <p:nvPr/>
        </p:nvSpPr>
        <p:spPr>
          <a:xfrm>
            <a:off x="7097617" y="5648323"/>
            <a:ext cx="75423" cy="63504"/>
          </a:xfrm>
          <a:custGeom>
            <a:avLst/>
            <a:gdLst>
              <a:gd name="connsiteX0" fmla="*/ 96 w 75423"/>
              <a:gd name="connsiteY0" fmla="*/ 2 h 63504"/>
              <a:gd name="connsiteX1" fmla="*/ 58833 w 75423"/>
              <a:gd name="connsiteY1" fmla="*/ 31752 h 63504"/>
              <a:gd name="connsiteX2" fmla="*/ 54071 w 75423"/>
              <a:gd name="connsiteY2" fmla="*/ 63502 h 63504"/>
              <a:gd name="connsiteX3" fmla="*/ 74708 w 75423"/>
              <a:gd name="connsiteY3" fmla="*/ 33340 h 63504"/>
              <a:gd name="connsiteX4" fmla="*/ 96 w 75423"/>
              <a:gd name="connsiteY4" fmla="*/ 2 h 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23" h="63504">
                <a:moveTo>
                  <a:pt x="96" y="2"/>
                </a:moveTo>
                <a:cubicBezTo>
                  <a:pt x="-2550" y="-263"/>
                  <a:pt x="49837" y="21169"/>
                  <a:pt x="58833" y="31752"/>
                </a:cubicBezTo>
                <a:cubicBezTo>
                  <a:pt x="67829" y="42335"/>
                  <a:pt x="51425" y="63237"/>
                  <a:pt x="54071" y="63502"/>
                </a:cubicBezTo>
                <a:cubicBezTo>
                  <a:pt x="56717" y="63767"/>
                  <a:pt x="79735" y="43130"/>
                  <a:pt x="74708" y="33340"/>
                </a:cubicBezTo>
                <a:cubicBezTo>
                  <a:pt x="69681" y="23551"/>
                  <a:pt x="2742" y="267"/>
                  <a:pt x="9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C5243B3F-4937-4C37-9168-C2ABD4D8C06E}"/>
              </a:ext>
            </a:extLst>
          </p:cNvPr>
          <p:cNvSpPr/>
          <p:nvPr/>
        </p:nvSpPr>
        <p:spPr>
          <a:xfrm>
            <a:off x="7251700" y="5684795"/>
            <a:ext cx="68348" cy="87990"/>
          </a:xfrm>
          <a:custGeom>
            <a:avLst/>
            <a:gdLst>
              <a:gd name="connsiteX0" fmla="*/ 39688 w 68348"/>
              <a:gd name="connsiteY0" fmla="*/ 43 h 87990"/>
              <a:gd name="connsiteX1" fmla="*/ 58738 w 68348"/>
              <a:gd name="connsiteY1" fmla="*/ 58780 h 87990"/>
              <a:gd name="connsiteX2" fmla="*/ 0 w 68348"/>
              <a:gd name="connsiteY2" fmla="*/ 87355 h 87990"/>
              <a:gd name="connsiteX3" fmla="*/ 60325 w 68348"/>
              <a:gd name="connsiteY3" fmla="*/ 76243 h 87990"/>
              <a:gd name="connsiteX4" fmla="*/ 68263 w 68348"/>
              <a:gd name="connsiteY4" fmla="*/ 49255 h 87990"/>
              <a:gd name="connsiteX5" fmla="*/ 39688 w 68348"/>
              <a:gd name="connsiteY5" fmla="*/ 43 h 8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8" h="87990">
                <a:moveTo>
                  <a:pt x="39688" y="43"/>
                </a:moveTo>
                <a:cubicBezTo>
                  <a:pt x="38101" y="1630"/>
                  <a:pt x="65353" y="44228"/>
                  <a:pt x="58738" y="58780"/>
                </a:cubicBezTo>
                <a:cubicBezTo>
                  <a:pt x="52123" y="73332"/>
                  <a:pt x="-264" y="84445"/>
                  <a:pt x="0" y="87355"/>
                </a:cubicBezTo>
                <a:cubicBezTo>
                  <a:pt x="264" y="90265"/>
                  <a:pt x="48948" y="82593"/>
                  <a:pt x="60325" y="76243"/>
                </a:cubicBezTo>
                <a:cubicBezTo>
                  <a:pt x="71702" y="69893"/>
                  <a:pt x="66411" y="57457"/>
                  <a:pt x="68263" y="49255"/>
                </a:cubicBezTo>
                <a:cubicBezTo>
                  <a:pt x="70115" y="41053"/>
                  <a:pt x="41275" y="-1544"/>
                  <a:pt x="3968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90A5607E-8BED-47BD-B79F-851EA4EA2DC9}"/>
              </a:ext>
            </a:extLst>
          </p:cNvPr>
          <p:cNvSpPr/>
          <p:nvPr/>
        </p:nvSpPr>
        <p:spPr>
          <a:xfrm>
            <a:off x="6908796" y="5595771"/>
            <a:ext cx="294600" cy="143042"/>
          </a:xfrm>
          <a:custGeom>
            <a:avLst/>
            <a:gdLst>
              <a:gd name="connsiteX0" fmla="*/ 4 w 294600"/>
              <a:gd name="connsiteY0" fmla="*/ 143042 h 143042"/>
              <a:gd name="connsiteX1" fmla="*/ 147642 w 294600"/>
              <a:gd name="connsiteY1" fmla="*/ 23979 h 143042"/>
              <a:gd name="connsiteX2" fmla="*/ 293692 w 294600"/>
              <a:gd name="connsiteY2" fmla="*/ 31917 h 143042"/>
              <a:gd name="connsiteX3" fmla="*/ 206379 w 294600"/>
              <a:gd name="connsiteY3" fmla="*/ 167 h 143042"/>
              <a:gd name="connsiteX4" fmla="*/ 142879 w 294600"/>
              <a:gd name="connsiteY4" fmla="*/ 25567 h 143042"/>
              <a:gd name="connsiteX5" fmla="*/ 4 w 294600"/>
              <a:gd name="connsiteY5" fmla="*/ 143042 h 1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600" h="143042">
                <a:moveTo>
                  <a:pt x="4" y="143042"/>
                </a:moveTo>
                <a:cubicBezTo>
                  <a:pt x="798" y="142777"/>
                  <a:pt x="98694" y="42500"/>
                  <a:pt x="147642" y="23979"/>
                </a:cubicBezTo>
                <a:cubicBezTo>
                  <a:pt x="196590" y="5458"/>
                  <a:pt x="283903" y="35886"/>
                  <a:pt x="293692" y="31917"/>
                </a:cubicBezTo>
                <a:cubicBezTo>
                  <a:pt x="303482" y="27948"/>
                  <a:pt x="231514" y="1225"/>
                  <a:pt x="206379" y="167"/>
                </a:cubicBezTo>
                <a:cubicBezTo>
                  <a:pt x="181244" y="-891"/>
                  <a:pt x="173306" y="2548"/>
                  <a:pt x="142879" y="25567"/>
                </a:cubicBezTo>
                <a:cubicBezTo>
                  <a:pt x="112452" y="48586"/>
                  <a:pt x="-790" y="143307"/>
                  <a:pt x="4" y="143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30031CC5-A2B6-4FC1-A515-1C6E18804DED}"/>
              </a:ext>
            </a:extLst>
          </p:cNvPr>
          <p:cNvSpPr/>
          <p:nvPr/>
        </p:nvSpPr>
        <p:spPr>
          <a:xfrm>
            <a:off x="7186158" y="5620247"/>
            <a:ext cx="175313" cy="71457"/>
          </a:xfrm>
          <a:custGeom>
            <a:avLst/>
            <a:gdLst>
              <a:gd name="connsiteX0" fmla="*/ 455 w 175313"/>
              <a:gd name="connsiteY0" fmla="*/ 1091 h 71457"/>
              <a:gd name="connsiteX1" fmla="*/ 170317 w 175313"/>
              <a:gd name="connsiteY1" fmla="*/ 70941 h 71457"/>
              <a:gd name="connsiteX2" fmla="*/ 121105 w 175313"/>
              <a:gd name="connsiteY2" fmla="*/ 31253 h 71457"/>
              <a:gd name="connsiteX3" fmla="*/ 455 w 175313"/>
              <a:gd name="connsiteY3" fmla="*/ 1091 h 7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13" h="71457">
                <a:moveTo>
                  <a:pt x="455" y="1091"/>
                </a:moveTo>
                <a:cubicBezTo>
                  <a:pt x="8657" y="7706"/>
                  <a:pt x="150209" y="65914"/>
                  <a:pt x="170317" y="70941"/>
                </a:cubicBezTo>
                <a:cubicBezTo>
                  <a:pt x="190425" y="75968"/>
                  <a:pt x="144918" y="42895"/>
                  <a:pt x="121105" y="31253"/>
                </a:cubicBezTo>
                <a:cubicBezTo>
                  <a:pt x="97292" y="19611"/>
                  <a:pt x="-7747" y="-5524"/>
                  <a:pt x="455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C1C947EB-3EA2-4F45-AA04-BFF55F3BF57F}"/>
              </a:ext>
            </a:extLst>
          </p:cNvPr>
          <p:cNvSpPr/>
          <p:nvPr/>
        </p:nvSpPr>
        <p:spPr>
          <a:xfrm>
            <a:off x="7305204" y="5711810"/>
            <a:ext cx="114122" cy="116127"/>
          </a:xfrm>
          <a:custGeom>
            <a:avLst/>
            <a:gdLst>
              <a:gd name="connsiteX0" fmla="*/ 79846 w 114122"/>
              <a:gd name="connsiteY0" fmla="*/ 15 h 116127"/>
              <a:gd name="connsiteX1" fmla="*/ 110009 w 114122"/>
              <a:gd name="connsiteY1" fmla="*/ 66690 h 116127"/>
              <a:gd name="connsiteX2" fmla="*/ 71909 w 114122"/>
              <a:gd name="connsiteY2" fmla="*/ 88915 h 116127"/>
              <a:gd name="connsiteX3" fmla="*/ 471 w 114122"/>
              <a:gd name="connsiteY3" fmla="*/ 115903 h 116127"/>
              <a:gd name="connsiteX4" fmla="*/ 110009 w 114122"/>
              <a:gd name="connsiteY4" fmla="*/ 73040 h 116127"/>
              <a:gd name="connsiteX5" fmla="*/ 79846 w 114122"/>
              <a:gd name="connsiteY5" fmla="*/ 15 h 11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22" h="116127">
                <a:moveTo>
                  <a:pt x="79846" y="15"/>
                </a:moveTo>
                <a:cubicBezTo>
                  <a:pt x="79846" y="-1043"/>
                  <a:pt x="111332" y="51873"/>
                  <a:pt x="110009" y="66690"/>
                </a:cubicBezTo>
                <a:cubicBezTo>
                  <a:pt x="108686" y="81507"/>
                  <a:pt x="90165" y="80713"/>
                  <a:pt x="71909" y="88915"/>
                </a:cubicBezTo>
                <a:cubicBezTo>
                  <a:pt x="53653" y="97117"/>
                  <a:pt x="-5879" y="118549"/>
                  <a:pt x="471" y="115903"/>
                </a:cubicBezTo>
                <a:cubicBezTo>
                  <a:pt x="6821" y="113257"/>
                  <a:pt x="91753" y="86005"/>
                  <a:pt x="110009" y="73040"/>
                </a:cubicBezTo>
                <a:cubicBezTo>
                  <a:pt x="128265" y="60075"/>
                  <a:pt x="79846" y="1073"/>
                  <a:pt x="7984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D1056E03-3428-4886-AD54-055B00CC6E18}"/>
              </a:ext>
            </a:extLst>
          </p:cNvPr>
          <p:cNvSpPr/>
          <p:nvPr/>
        </p:nvSpPr>
        <p:spPr>
          <a:xfrm>
            <a:off x="6854308" y="5581630"/>
            <a:ext cx="156093" cy="190798"/>
          </a:xfrm>
          <a:custGeom>
            <a:avLst/>
            <a:gdLst>
              <a:gd name="connsiteX0" fmla="*/ 3692 w 156093"/>
              <a:gd name="connsiteY0" fmla="*/ 187345 h 190798"/>
              <a:gd name="connsiteX1" fmla="*/ 141805 w 156093"/>
              <a:gd name="connsiteY1" fmla="*/ 52408 h 190798"/>
              <a:gd name="connsiteX2" fmla="*/ 149742 w 156093"/>
              <a:gd name="connsiteY2" fmla="*/ 20 h 190798"/>
              <a:gd name="connsiteX3" fmla="*/ 124342 w 156093"/>
              <a:gd name="connsiteY3" fmla="*/ 57170 h 190798"/>
              <a:gd name="connsiteX4" fmla="*/ 44967 w 156093"/>
              <a:gd name="connsiteY4" fmla="*/ 144483 h 190798"/>
              <a:gd name="connsiteX5" fmla="*/ 3692 w 156093"/>
              <a:gd name="connsiteY5" fmla="*/ 187345 h 19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3" h="190798">
                <a:moveTo>
                  <a:pt x="3692" y="187345"/>
                </a:moveTo>
                <a:cubicBezTo>
                  <a:pt x="19832" y="171999"/>
                  <a:pt x="117463" y="83629"/>
                  <a:pt x="141805" y="52408"/>
                </a:cubicBezTo>
                <a:cubicBezTo>
                  <a:pt x="166147" y="21187"/>
                  <a:pt x="152652" y="-774"/>
                  <a:pt x="149742" y="20"/>
                </a:cubicBezTo>
                <a:cubicBezTo>
                  <a:pt x="146832" y="814"/>
                  <a:pt x="141804" y="33093"/>
                  <a:pt x="124342" y="57170"/>
                </a:cubicBezTo>
                <a:cubicBezTo>
                  <a:pt x="106880" y="81247"/>
                  <a:pt x="61371" y="125962"/>
                  <a:pt x="44967" y="144483"/>
                </a:cubicBezTo>
                <a:cubicBezTo>
                  <a:pt x="28563" y="163004"/>
                  <a:pt x="-12448" y="202691"/>
                  <a:pt x="3692" y="187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6A703442-B254-4AA6-96DC-00602FF7806E}"/>
              </a:ext>
            </a:extLst>
          </p:cNvPr>
          <p:cNvSpPr/>
          <p:nvPr/>
        </p:nvSpPr>
        <p:spPr>
          <a:xfrm>
            <a:off x="7087717" y="5446683"/>
            <a:ext cx="90959" cy="95370"/>
          </a:xfrm>
          <a:custGeom>
            <a:avLst/>
            <a:gdLst>
              <a:gd name="connsiteX0" fmla="*/ 90958 w 90959"/>
              <a:gd name="connsiteY0" fmla="*/ 30 h 95370"/>
              <a:gd name="connsiteX1" fmla="*/ 29046 w 90959"/>
              <a:gd name="connsiteY1" fmla="*/ 60355 h 95370"/>
              <a:gd name="connsiteX2" fmla="*/ 5233 w 90959"/>
              <a:gd name="connsiteY2" fmla="*/ 95280 h 95370"/>
              <a:gd name="connsiteX3" fmla="*/ 2058 w 90959"/>
              <a:gd name="connsiteY3" fmla="*/ 69880 h 95370"/>
              <a:gd name="connsiteX4" fmla="*/ 30633 w 90959"/>
              <a:gd name="connsiteY4" fmla="*/ 52417 h 95370"/>
              <a:gd name="connsiteX5" fmla="*/ 90958 w 90959"/>
              <a:gd name="connsiteY5" fmla="*/ 30 h 9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9" h="95370">
                <a:moveTo>
                  <a:pt x="90958" y="30"/>
                </a:moveTo>
                <a:cubicBezTo>
                  <a:pt x="90694" y="1353"/>
                  <a:pt x="43333" y="44480"/>
                  <a:pt x="29046" y="60355"/>
                </a:cubicBezTo>
                <a:cubicBezTo>
                  <a:pt x="14758" y="76230"/>
                  <a:pt x="9731" y="93693"/>
                  <a:pt x="5233" y="95280"/>
                </a:cubicBezTo>
                <a:cubicBezTo>
                  <a:pt x="735" y="96868"/>
                  <a:pt x="-2175" y="77024"/>
                  <a:pt x="2058" y="69880"/>
                </a:cubicBezTo>
                <a:cubicBezTo>
                  <a:pt x="6291" y="62736"/>
                  <a:pt x="15817" y="63529"/>
                  <a:pt x="30633" y="52417"/>
                </a:cubicBezTo>
                <a:cubicBezTo>
                  <a:pt x="45449" y="41305"/>
                  <a:pt x="91222" y="-1293"/>
                  <a:pt x="9095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912F4B4F-E4FD-4C34-BAA6-342AFCBB2045}"/>
              </a:ext>
            </a:extLst>
          </p:cNvPr>
          <p:cNvSpPr/>
          <p:nvPr/>
        </p:nvSpPr>
        <p:spPr>
          <a:xfrm>
            <a:off x="6935199" y="5507038"/>
            <a:ext cx="154383" cy="195416"/>
          </a:xfrm>
          <a:custGeom>
            <a:avLst/>
            <a:gdLst>
              <a:gd name="connsiteX0" fmla="*/ 152989 w 154383"/>
              <a:gd name="connsiteY0" fmla="*/ 0 h 195416"/>
              <a:gd name="connsiteX1" fmla="*/ 132351 w 154383"/>
              <a:gd name="connsiteY1" fmla="*/ 74612 h 195416"/>
              <a:gd name="connsiteX2" fmla="*/ 589 w 154383"/>
              <a:gd name="connsiteY2" fmla="*/ 195262 h 195416"/>
              <a:gd name="connsiteX3" fmla="*/ 86314 w 154383"/>
              <a:gd name="connsiteY3" fmla="*/ 98425 h 195416"/>
              <a:gd name="connsiteX4" fmla="*/ 152989 w 154383"/>
              <a:gd name="connsiteY4" fmla="*/ 0 h 1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83" h="195416">
                <a:moveTo>
                  <a:pt x="152989" y="0"/>
                </a:moveTo>
                <a:cubicBezTo>
                  <a:pt x="155370" y="21034"/>
                  <a:pt x="157751" y="42068"/>
                  <a:pt x="132351" y="74612"/>
                </a:cubicBezTo>
                <a:cubicBezTo>
                  <a:pt x="106951" y="107156"/>
                  <a:pt x="8262" y="191293"/>
                  <a:pt x="589" y="195262"/>
                </a:cubicBezTo>
                <a:cubicBezTo>
                  <a:pt x="-7084" y="199231"/>
                  <a:pt x="62237" y="125677"/>
                  <a:pt x="86314" y="98425"/>
                </a:cubicBezTo>
                <a:lnTo>
                  <a:pt x="1529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61642D1-7537-4163-8344-351D3AD7E76B}"/>
              </a:ext>
            </a:extLst>
          </p:cNvPr>
          <p:cNvSpPr/>
          <p:nvPr/>
        </p:nvSpPr>
        <p:spPr>
          <a:xfrm>
            <a:off x="6722695" y="5616502"/>
            <a:ext cx="119684" cy="217722"/>
          </a:xfrm>
          <a:custGeom>
            <a:avLst/>
            <a:gdLst>
              <a:gd name="connsiteX0" fmla="*/ 119430 w 119684"/>
              <a:gd name="connsiteY0" fmla="*/ 73 h 217722"/>
              <a:gd name="connsiteX1" fmla="*/ 60693 w 119684"/>
              <a:gd name="connsiteY1" fmla="*/ 55636 h 217722"/>
              <a:gd name="connsiteX2" fmla="*/ 40055 w 119684"/>
              <a:gd name="connsiteY2" fmla="*/ 81036 h 217722"/>
              <a:gd name="connsiteX3" fmla="*/ 17830 w 119684"/>
              <a:gd name="connsiteY3" fmla="*/ 181048 h 217722"/>
              <a:gd name="connsiteX4" fmla="*/ 368 w 119684"/>
              <a:gd name="connsiteY4" fmla="*/ 215973 h 217722"/>
              <a:gd name="connsiteX5" fmla="*/ 8305 w 119684"/>
              <a:gd name="connsiteY5" fmla="*/ 133423 h 217722"/>
              <a:gd name="connsiteX6" fmla="*/ 35293 w 119684"/>
              <a:gd name="connsiteY6" fmla="*/ 68336 h 217722"/>
              <a:gd name="connsiteX7" fmla="*/ 119430 w 119684"/>
              <a:gd name="connsiteY7" fmla="*/ 73 h 21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684" h="217722">
                <a:moveTo>
                  <a:pt x="119430" y="73"/>
                </a:moveTo>
                <a:cubicBezTo>
                  <a:pt x="123663" y="-2044"/>
                  <a:pt x="73922" y="42142"/>
                  <a:pt x="60693" y="55636"/>
                </a:cubicBezTo>
                <a:cubicBezTo>
                  <a:pt x="47464" y="69130"/>
                  <a:pt x="47199" y="60134"/>
                  <a:pt x="40055" y="81036"/>
                </a:cubicBezTo>
                <a:cubicBezTo>
                  <a:pt x="32911" y="101938"/>
                  <a:pt x="24444" y="158559"/>
                  <a:pt x="17830" y="181048"/>
                </a:cubicBezTo>
                <a:cubicBezTo>
                  <a:pt x="11215" y="203538"/>
                  <a:pt x="1956" y="223911"/>
                  <a:pt x="368" y="215973"/>
                </a:cubicBezTo>
                <a:cubicBezTo>
                  <a:pt x="-1220" y="208035"/>
                  <a:pt x="2484" y="158029"/>
                  <a:pt x="8305" y="133423"/>
                </a:cubicBezTo>
                <a:cubicBezTo>
                  <a:pt x="14126" y="108817"/>
                  <a:pt x="16507" y="92413"/>
                  <a:pt x="35293" y="68336"/>
                </a:cubicBezTo>
                <a:cubicBezTo>
                  <a:pt x="54078" y="44259"/>
                  <a:pt x="115197" y="2190"/>
                  <a:pt x="119430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CC9AD01E-0AF7-48D7-86E0-B30BB74E857E}"/>
              </a:ext>
            </a:extLst>
          </p:cNvPr>
          <p:cNvSpPr/>
          <p:nvPr/>
        </p:nvSpPr>
        <p:spPr>
          <a:xfrm>
            <a:off x="6818311" y="5482898"/>
            <a:ext cx="163598" cy="172090"/>
          </a:xfrm>
          <a:custGeom>
            <a:avLst/>
            <a:gdLst>
              <a:gd name="connsiteX0" fmla="*/ 2 w 163598"/>
              <a:gd name="connsiteY0" fmla="*/ 171777 h 172090"/>
              <a:gd name="connsiteX1" fmla="*/ 41277 w 163598"/>
              <a:gd name="connsiteY1" fmla="*/ 95577 h 172090"/>
              <a:gd name="connsiteX2" fmla="*/ 160339 w 163598"/>
              <a:gd name="connsiteY2" fmla="*/ 3502 h 172090"/>
              <a:gd name="connsiteX3" fmla="*/ 122239 w 163598"/>
              <a:gd name="connsiteY3" fmla="*/ 28902 h 172090"/>
              <a:gd name="connsiteX4" fmla="*/ 39689 w 163598"/>
              <a:gd name="connsiteY4" fmla="*/ 119390 h 172090"/>
              <a:gd name="connsiteX5" fmla="*/ 2 w 163598"/>
              <a:gd name="connsiteY5" fmla="*/ 171777 h 1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98" h="172090">
                <a:moveTo>
                  <a:pt x="2" y="171777"/>
                </a:moveTo>
                <a:cubicBezTo>
                  <a:pt x="267" y="167808"/>
                  <a:pt x="14554" y="123623"/>
                  <a:pt x="41277" y="95577"/>
                </a:cubicBezTo>
                <a:cubicBezTo>
                  <a:pt x="68000" y="67531"/>
                  <a:pt x="146845" y="14614"/>
                  <a:pt x="160339" y="3502"/>
                </a:cubicBezTo>
                <a:cubicBezTo>
                  <a:pt x="173833" y="-7611"/>
                  <a:pt x="142347" y="9587"/>
                  <a:pt x="122239" y="28902"/>
                </a:cubicBezTo>
                <a:cubicBezTo>
                  <a:pt x="102131" y="48217"/>
                  <a:pt x="58739" y="97694"/>
                  <a:pt x="39689" y="119390"/>
                </a:cubicBezTo>
                <a:cubicBezTo>
                  <a:pt x="20639" y="141086"/>
                  <a:pt x="-263" y="175746"/>
                  <a:pt x="2" y="171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92C121C1-DE07-467D-A523-F3DDE1F4464D}"/>
              </a:ext>
            </a:extLst>
          </p:cNvPr>
          <p:cNvSpPr/>
          <p:nvPr/>
        </p:nvSpPr>
        <p:spPr>
          <a:xfrm>
            <a:off x="6923714" y="5408346"/>
            <a:ext cx="144371" cy="109782"/>
          </a:xfrm>
          <a:custGeom>
            <a:avLst/>
            <a:gdLst>
              <a:gd name="connsiteX0" fmla="*/ 142249 w 144371"/>
              <a:gd name="connsiteY0" fmla="*/ 267 h 109782"/>
              <a:gd name="connsiteX1" fmla="*/ 961 w 144371"/>
              <a:gd name="connsiteY1" fmla="*/ 106629 h 109782"/>
              <a:gd name="connsiteX2" fmla="*/ 81924 w 144371"/>
              <a:gd name="connsiteY2" fmla="*/ 76467 h 109782"/>
              <a:gd name="connsiteX3" fmla="*/ 142249 w 144371"/>
              <a:gd name="connsiteY3" fmla="*/ 267 h 10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109782">
                <a:moveTo>
                  <a:pt x="142249" y="267"/>
                </a:moveTo>
                <a:cubicBezTo>
                  <a:pt x="128755" y="5294"/>
                  <a:pt x="11015" y="93929"/>
                  <a:pt x="961" y="106629"/>
                </a:cubicBezTo>
                <a:cubicBezTo>
                  <a:pt x="-9093" y="119329"/>
                  <a:pt x="62609" y="90490"/>
                  <a:pt x="81924" y="76467"/>
                </a:cubicBezTo>
                <a:cubicBezTo>
                  <a:pt x="101239" y="62444"/>
                  <a:pt x="155743" y="-4760"/>
                  <a:pt x="142249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45CA793-8DA7-4C1D-A15A-53C5AB882F23}"/>
              </a:ext>
            </a:extLst>
          </p:cNvPr>
          <p:cNvSpPr/>
          <p:nvPr/>
        </p:nvSpPr>
        <p:spPr>
          <a:xfrm>
            <a:off x="7118334" y="5359379"/>
            <a:ext cx="58757" cy="166817"/>
          </a:xfrm>
          <a:custGeom>
            <a:avLst/>
            <a:gdLst>
              <a:gd name="connsiteX0" fmla="*/ 41291 w 58757"/>
              <a:gd name="connsiteY0" fmla="*/ 21 h 166817"/>
              <a:gd name="connsiteX1" fmla="*/ 58754 w 58757"/>
              <a:gd name="connsiteY1" fmla="*/ 79396 h 166817"/>
              <a:gd name="connsiteX2" fmla="*/ 39704 w 58757"/>
              <a:gd name="connsiteY2" fmla="*/ 131784 h 166817"/>
              <a:gd name="connsiteX3" fmla="*/ 16 w 58757"/>
              <a:gd name="connsiteY3" fmla="*/ 166709 h 166817"/>
              <a:gd name="connsiteX4" fmla="*/ 34941 w 58757"/>
              <a:gd name="connsiteY4" fmla="*/ 120671 h 166817"/>
              <a:gd name="connsiteX5" fmla="*/ 42879 w 58757"/>
              <a:gd name="connsiteY5" fmla="*/ 87334 h 166817"/>
              <a:gd name="connsiteX6" fmla="*/ 41291 w 58757"/>
              <a:gd name="connsiteY6" fmla="*/ 21 h 16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57" h="166817">
                <a:moveTo>
                  <a:pt x="41291" y="21"/>
                </a:moveTo>
                <a:cubicBezTo>
                  <a:pt x="43937" y="-1302"/>
                  <a:pt x="59018" y="57436"/>
                  <a:pt x="58754" y="79396"/>
                </a:cubicBezTo>
                <a:cubicBezTo>
                  <a:pt x="58490" y="101356"/>
                  <a:pt x="49494" y="117232"/>
                  <a:pt x="39704" y="131784"/>
                </a:cubicBezTo>
                <a:cubicBezTo>
                  <a:pt x="29914" y="146336"/>
                  <a:pt x="810" y="168561"/>
                  <a:pt x="16" y="166709"/>
                </a:cubicBezTo>
                <a:cubicBezTo>
                  <a:pt x="-778" y="164857"/>
                  <a:pt x="27797" y="133900"/>
                  <a:pt x="34941" y="120671"/>
                </a:cubicBezTo>
                <a:cubicBezTo>
                  <a:pt x="42085" y="107442"/>
                  <a:pt x="41821" y="104267"/>
                  <a:pt x="42879" y="87334"/>
                </a:cubicBezTo>
                <a:cubicBezTo>
                  <a:pt x="43937" y="70401"/>
                  <a:pt x="38645" y="1344"/>
                  <a:pt x="4129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55425710-5320-4EB2-ACD4-1592A838CBB3}"/>
              </a:ext>
            </a:extLst>
          </p:cNvPr>
          <p:cNvSpPr/>
          <p:nvPr/>
        </p:nvSpPr>
        <p:spPr>
          <a:xfrm>
            <a:off x="7041337" y="5354374"/>
            <a:ext cx="127118" cy="105190"/>
          </a:xfrm>
          <a:custGeom>
            <a:avLst/>
            <a:gdLst>
              <a:gd name="connsiteX0" fmla="*/ 813 w 127118"/>
              <a:gd name="connsiteY0" fmla="*/ 66939 h 105190"/>
              <a:gd name="connsiteX1" fmla="*/ 84951 w 127118"/>
              <a:gd name="connsiteY1" fmla="*/ 5026 h 105190"/>
              <a:gd name="connsiteX2" fmla="*/ 113526 w 127118"/>
              <a:gd name="connsiteY2" fmla="*/ 9789 h 105190"/>
              <a:gd name="connsiteX3" fmla="*/ 113526 w 127118"/>
              <a:gd name="connsiteY3" fmla="*/ 49476 h 105190"/>
              <a:gd name="connsiteX4" fmla="*/ 78601 w 127118"/>
              <a:gd name="connsiteY4" fmla="*/ 105039 h 105190"/>
              <a:gd name="connsiteX5" fmla="*/ 121463 w 127118"/>
              <a:gd name="connsiteY5" fmla="*/ 63764 h 105190"/>
              <a:gd name="connsiteX6" fmla="*/ 118288 w 127118"/>
              <a:gd name="connsiteY6" fmla="*/ 264 h 105190"/>
              <a:gd name="connsiteX7" fmla="*/ 45263 w 127118"/>
              <a:gd name="connsiteY7" fmla="*/ 41539 h 105190"/>
              <a:gd name="connsiteX8" fmla="*/ 813 w 127118"/>
              <a:gd name="connsiteY8" fmla="*/ 66939 h 1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18" h="105190">
                <a:moveTo>
                  <a:pt x="813" y="66939"/>
                </a:moveTo>
                <a:cubicBezTo>
                  <a:pt x="7428" y="60854"/>
                  <a:pt x="66166" y="14551"/>
                  <a:pt x="84951" y="5026"/>
                </a:cubicBezTo>
                <a:cubicBezTo>
                  <a:pt x="103736" y="-4499"/>
                  <a:pt x="108764" y="2381"/>
                  <a:pt x="113526" y="9789"/>
                </a:cubicBezTo>
                <a:cubicBezTo>
                  <a:pt x="118289" y="17197"/>
                  <a:pt x="119347" y="33601"/>
                  <a:pt x="113526" y="49476"/>
                </a:cubicBezTo>
                <a:cubicBezTo>
                  <a:pt x="107705" y="65351"/>
                  <a:pt x="77278" y="102658"/>
                  <a:pt x="78601" y="105039"/>
                </a:cubicBezTo>
                <a:cubicBezTo>
                  <a:pt x="79924" y="107420"/>
                  <a:pt x="114849" y="81227"/>
                  <a:pt x="121463" y="63764"/>
                </a:cubicBezTo>
                <a:cubicBezTo>
                  <a:pt x="128078" y="46301"/>
                  <a:pt x="130988" y="3968"/>
                  <a:pt x="118288" y="264"/>
                </a:cubicBezTo>
                <a:cubicBezTo>
                  <a:pt x="105588" y="-3440"/>
                  <a:pt x="60873" y="32808"/>
                  <a:pt x="45263" y="41539"/>
                </a:cubicBezTo>
                <a:cubicBezTo>
                  <a:pt x="29653" y="50270"/>
                  <a:pt x="-5802" y="73024"/>
                  <a:pt x="813" y="66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C1FCE694-06BC-4AAC-880B-CEAFD152A333}"/>
              </a:ext>
            </a:extLst>
          </p:cNvPr>
          <p:cNvSpPr/>
          <p:nvPr/>
        </p:nvSpPr>
        <p:spPr>
          <a:xfrm>
            <a:off x="7049991" y="5416550"/>
            <a:ext cx="121464" cy="44450"/>
          </a:xfrm>
          <a:custGeom>
            <a:avLst/>
            <a:gdLst>
              <a:gd name="connsiteX0" fmla="*/ 97 w 121464"/>
              <a:gd name="connsiteY0" fmla="*/ 11113 h 44450"/>
              <a:gd name="connsiteX1" fmla="*/ 50897 w 121464"/>
              <a:gd name="connsiteY1" fmla="*/ 26988 h 44450"/>
              <a:gd name="connsiteX2" fmla="*/ 120747 w 121464"/>
              <a:gd name="connsiteY2" fmla="*/ 0 h 44450"/>
              <a:gd name="connsiteX3" fmla="*/ 85822 w 121464"/>
              <a:gd name="connsiteY3" fmla="*/ 26988 h 44450"/>
              <a:gd name="connsiteX4" fmla="*/ 63597 w 121464"/>
              <a:gd name="connsiteY4" fmla="*/ 44450 h 44450"/>
              <a:gd name="connsiteX5" fmla="*/ 97 w 121464"/>
              <a:gd name="connsiteY5" fmla="*/ 11113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4" h="44450">
                <a:moveTo>
                  <a:pt x="97" y="11113"/>
                </a:moveTo>
                <a:cubicBezTo>
                  <a:pt x="-2020" y="8203"/>
                  <a:pt x="30789" y="28840"/>
                  <a:pt x="50897" y="26988"/>
                </a:cubicBezTo>
                <a:cubicBezTo>
                  <a:pt x="71005" y="25136"/>
                  <a:pt x="114926" y="0"/>
                  <a:pt x="120747" y="0"/>
                </a:cubicBezTo>
                <a:cubicBezTo>
                  <a:pt x="126568" y="0"/>
                  <a:pt x="95347" y="19580"/>
                  <a:pt x="85822" y="26988"/>
                </a:cubicBezTo>
                <a:cubicBezTo>
                  <a:pt x="76297" y="34396"/>
                  <a:pt x="75503" y="44450"/>
                  <a:pt x="63597" y="44450"/>
                </a:cubicBezTo>
                <a:cubicBezTo>
                  <a:pt x="51691" y="44450"/>
                  <a:pt x="2214" y="14023"/>
                  <a:pt x="97" y="11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A2789593-4CAD-40A3-B84A-338C058827A8}"/>
              </a:ext>
            </a:extLst>
          </p:cNvPr>
          <p:cNvSpPr/>
          <p:nvPr/>
        </p:nvSpPr>
        <p:spPr>
          <a:xfrm>
            <a:off x="6530808" y="5741780"/>
            <a:ext cx="22507" cy="462145"/>
          </a:xfrm>
          <a:custGeom>
            <a:avLst/>
            <a:gdLst>
              <a:gd name="connsiteX0" fmla="*/ 16042 w 22507"/>
              <a:gd name="connsiteY0" fmla="*/ 208 h 462145"/>
              <a:gd name="connsiteX1" fmla="*/ 22392 w 22507"/>
              <a:gd name="connsiteY1" fmla="*/ 266908 h 462145"/>
              <a:gd name="connsiteX2" fmla="*/ 11280 w 22507"/>
              <a:gd name="connsiteY2" fmla="*/ 458995 h 462145"/>
              <a:gd name="connsiteX3" fmla="*/ 14455 w 22507"/>
              <a:gd name="connsiteY3" fmla="*/ 374858 h 462145"/>
              <a:gd name="connsiteX4" fmla="*/ 167 w 22507"/>
              <a:gd name="connsiteY4" fmla="*/ 225633 h 462145"/>
              <a:gd name="connsiteX5" fmla="*/ 16042 w 22507"/>
              <a:gd name="connsiteY5" fmla="*/ 208 h 46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07" h="462145">
                <a:moveTo>
                  <a:pt x="16042" y="208"/>
                </a:moveTo>
                <a:cubicBezTo>
                  <a:pt x="19746" y="7087"/>
                  <a:pt x="23186" y="190444"/>
                  <a:pt x="22392" y="266908"/>
                </a:cubicBezTo>
                <a:cubicBezTo>
                  <a:pt x="21598" y="343372"/>
                  <a:pt x="12603" y="441003"/>
                  <a:pt x="11280" y="458995"/>
                </a:cubicBezTo>
                <a:cubicBezTo>
                  <a:pt x="9957" y="476987"/>
                  <a:pt x="16307" y="413752"/>
                  <a:pt x="14455" y="374858"/>
                </a:cubicBezTo>
                <a:cubicBezTo>
                  <a:pt x="12603" y="335964"/>
                  <a:pt x="2019" y="292837"/>
                  <a:pt x="167" y="225633"/>
                </a:cubicBezTo>
                <a:cubicBezTo>
                  <a:pt x="-1685" y="158429"/>
                  <a:pt x="12338" y="-6671"/>
                  <a:pt x="16042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AA958AD5-0277-43A3-BD9D-4727EAB677F2}"/>
              </a:ext>
            </a:extLst>
          </p:cNvPr>
          <p:cNvSpPr/>
          <p:nvPr/>
        </p:nvSpPr>
        <p:spPr>
          <a:xfrm>
            <a:off x="6542433" y="5500970"/>
            <a:ext cx="214111" cy="254749"/>
          </a:xfrm>
          <a:custGeom>
            <a:avLst/>
            <a:gdLst>
              <a:gd name="connsiteX0" fmla="*/ 212380 w 214111"/>
              <a:gd name="connsiteY0" fmla="*/ 1305 h 254749"/>
              <a:gd name="connsiteX1" fmla="*/ 144117 w 214111"/>
              <a:gd name="connsiteY1" fmla="*/ 75918 h 254749"/>
              <a:gd name="connsiteX2" fmla="*/ 106017 w 214111"/>
              <a:gd name="connsiteY2" fmla="*/ 101318 h 254749"/>
              <a:gd name="connsiteX3" fmla="*/ 32992 w 214111"/>
              <a:gd name="connsiteY3" fmla="*/ 163230 h 254749"/>
              <a:gd name="connsiteX4" fmla="*/ 1242 w 214111"/>
              <a:gd name="connsiteY4" fmla="*/ 252130 h 254749"/>
              <a:gd name="connsiteX5" fmla="*/ 12355 w 214111"/>
              <a:gd name="connsiteY5" fmla="*/ 223555 h 254749"/>
              <a:gd name="connsiteX6" fmla="*/ 66330 w 214111"/>
              <a:gd name="connsiteY6" fmla="*/ 145768 h 254749"/>
              <a:gd name="connsiteX7" fmla="*/ 212380 w 214111"/>
              <a:gd name="connsiteY7" fmla="*/ 1305 h 25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11" h="254749">
                <a:moveTo>
                  <a:pt x="212380" y="1305"/>
                </a:moveTo>
                <a:cubicBezTo>
                  <a:pt x="225344" y="-10336"/>
                  <a:pt x="161844" y="59249"/>
                  <a:pt x="144117" y="75918"/>
                </a:cubicBezTo>
                <a:cubicBezTo>
                  <a:pt x="126390" y="92587"/>
                  <a:pt x="124538" y="86766"/>
                  <a:pt x="106017" y="101318"/>
                </a:cubicBezTo>
                <a:cubicBezTo>
                  <a:pt x="87496" y="115870"/>
                  <a:pt x="50454" y="138095"/>
                  <a:pt x="32992" y="163230"/>
                </a:cubicBezTo>
                <a:cubicBezTo>
                  <a:pt x="15529" y="188365"/>
                  <a:pt x="1242" y="252130"/>
                  <a:pt x="1242" y="252130"/>
                </a:cubicBezTo>
                <a:cubicBezTo>
                  <a:pt x="-2198" y="262184"/>
                  <a:pt x="1507" y="241282"/>
                  <a:pt x="12355" y="223555"/>
                </a:cubicBezTo>
                <a:cubicBezTo>
                  <a:pt x="23203" y="205828"/>
                  <a:pt x="30611" y="182810"/>
                  <a:pt x="66330" y="145768"/>
                </a:cubicBezTo>
                <a:cubicBezTo>
                  <a:pt x="102049" y="108726"/>
                  <a:pt x="199416" y="12946"/>
                  <a:pt x="212380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F7FACFEA-D062-49D0-A09C-756EBEDDB7F2}"/>
              </a:ext>
            </a:extLst>
          </p:cNvPr>
          <p:cNvSpPr/>
          <p:nvPr/>
        </p:nvSpPr>
        <p:spPr>
          <a:xfrm>
            <a:off x="6734482" y="5482871"/>
            <a:ext cx="179222" cy="62417"/>
          </a:xfrm>
          <a:custGeom>
            <a:avLst/>
            <a:gdLst>
              <a:gd name="connsiteX0" fmla="*/ 1281 w 179222"/>
              <a:gd name="connsiteY0" fmla="*/ 354 h 62417"/>
              <a:gd name="connsiteX1" fmla="*/ 139393 w 179222"/>
              <a:gd name="connsiteY1" fmla="*/ 36867 h 62417"/>
              <a:gd name="connsiteX2" fmla="*/ 179081 w 179222"/>
              <a:gd name="connsiteY2" fmla="*/ 35279 h 62417"/>
              <a:gd name="connsiteX3" fmla="*/ 129868 w 179222"/>
              <a:gd name="connsiteY3" fmla="*/ 47979 h 62417"/>
              <a:gd name="connsiteX4" fmla="*/ 72718 w 179222"/>
              <a:gd name="connsiteY4" fmla="*/ 62267 h 62417"/>
              <a:gd name="connsiteX5" fmla="*/ 1281 w 179222"/>
              <a:gd name="connsiteY5" fmla="*/ 354 h 6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22" h="62417">
                <a:moveTo>
                  <a:pt x="1281" y="354"/>
                </a:moveTo>
                <a:cubicBezTo>
                  <a:pt x="12394" y="-3879"/>
                  <a:pt x="109760" y="31046"/>
                  <a:pt x="139393" y="36867"/>
                </a:cubicBezTo>
                <a:cubicBezTo>
                  <a:pt x="169026" y="42688"/>
                  <a:pt x="180668" y="33427"/>
                  <a:pt x="179081" y="35279"/>
                </a:cubicBezTo>
                <a:cubicBezTo>
                  <a:pt x="177494" y="37131"/>
                  <a:pt x="147595" y="43481"/>
                  <a:pt x="129868" y="47979"/>
                </a:cubicBezTo>
                <a:cubicBezTo>
                  <a:pt x="112141" y="52477"/>
                  <a:pt x="90974" y="63855"/>
                  <a:pt x="72718" y="62267"/>
                </a:cubicBezTo>
                <a:cubicBezTo>
                  <a:pt x="54462" y="60680"/>
                  <a:pt x="-9832" y="4587"/>
                  <a:pt x="1281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7942F2D4-0521-474F-9D50-460FFB094F31}"/>
              </a:ext>
            </a:extLst>
          </p:cNvPr>
          <p:cNvSpPr/>
          <p:nvPr/>
        </p:nvSpPr>
        <p:spPr>
          <a:xfrm>
            <a:off x="6709064" y="5602191"/>
            <a:ext cx="120388" cy="79878"/>
          </a:xfrm>
          <a:custGeom>
            <a:avLst/>
            <a:gdLst>
              <a:gd name="connsiteX0" fmla="*/ 1299 w 120388"/>
              <a:gd name="connsiteY0" fmla="*/ 97 h 79878"/>
              <a:gd name="connsiteX1" fmla="*/ 7649 w 120388"/>
              <a:gd name="connsiteY1" fmla="*/ 71534 h 79878"/>
              <a:gd name="connsiteX2" fmla="*/ 55274 w 120388"/>
              <a:gd name="connsiteY2" fmla="*/ 71534 h 79878"/>
              <a:gd name="connsiteX3" fmla="*/ 120361 w 120388"/>
              <a:gd name="connsiteY3" fmla="*/ 9622 h 79878"/>
              <a:gd name="connsiteX4" fmla="*/ 47336 w 120388"/>
              <a:gd name="connsiteY4" fmla="*/ 68359 h 79878"/>
              <a:gd name="connsiteX5" fmla="*/ 20349 w 120388"/>
              <a:gd name="connsiteY5" fmla="*/ 55659 h 79878"/>
              <a:gd name="connsiteX6" fmla="*/ 1299 w 120388"/>
              <a:gd name="connsiteY6" fmla="*/ 97 h 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88" h="79878">
                <a:moveTo>
                  <a:pt x="1299" y="97"/>
                </a:moveTo>
                <a:cubicBezTo>
                  <a:pt x="-818" y="2743"/>
                  <a:pt x="-1347" y="59628"/>
                  <a:pt x="7649" y="71534"/>
                </a:cubicBezTo>
                <a:cubicBezTo>
                  <a:pt x="16645" y="83440"/>
                  <a:pt x="36489" y="81853"/>
                  <a:pt x="55274" y="71534"/>
                </a:cubicBezTo>
                <a:cubicBezTo>
                  <a:pt x="74059" y="61215"/>
                  <a:pt x="121684" y="10151"/>
                  <a:pt x="120361" y="9622"/>
                </a:cubicBezTo>
                <a:cubicBezTo>
                  <a:pt x="119038" y="9093"/>
                  <a:pt x="64005" y="60686"/>
                  <a:pt x="47336" y="68359"/>
                </a:cubicBezTo>
                <a:cubicBezTo>
                  <a:pt x="30667" y="76032"/>
                  <a:pt x="27757" y="61744"/>
                  <a:pt x="20349" y="55659"/>
                </a:cubicBezTo>
                <a:cubicBezTo>
                  <a:pt x="12941" y="49574"/>
                  <a:pt x="3416" y="-2549"/>
                  <a:pt x="1299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E0CEE1E9-8657-47A8-94FA-CD0EC7029D89}"/>
              </a:ext>
            </a:extLst>
          </p:cNvPr>
          <p:cNvSpPr/>
          <p:nvPr/>
        </p:nvSpPr>
        <p:spPr>
          <a:xfrm>
            <a:off x="6600810" y="5727596"/>
            <a:ext cx="98568" cy="81176"/>
          </a:xfrm>
          <a:custGeom>
            <a:avLst/>
            <a:gdLst>
              <a:gd name="connsiteX0" fmla="*/ 15 w 98568"/>
              <a:gd name="connsiteY0" fmla="*/ 3279 h 81176"/>
              <a:gd name="connsiteX1" fmla="*/ 69865 w 98568"/>
              <a:gd name="connsiteY1" fmla="*/ 19154 h 81176"/>
              <a:gd name="connsiteX2" fmla="*/ 96853 w 98568"/>
              <a:gd name="connsiteY2" fmla="*/ 81067 h 81176"/>
              <a:gd name="connsiteX3" fmla="*/ 93678 w 98568"/>
              <a:gd name="connsiteY3" fmla="*/ 33442 h 81176"/>
              <a:gd name="connsiteX4" fmla="*/ 76215 w 98568"/>
              <a:gd name="connsiteY4" fmla="*/ 3279 h 81176"/>
              <a:gd name="connsiteX5" fmla="*/ 15 w 98568"/>
              <a:gd name="connsiteY5" fmla="*/ 3279 h 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68" h="81176">
                <a:moveTo>
                  <a:pt x="15" y="3279"/>
                </a:moveTo>
                <a:cubicBezTo>
                  <a:pt x="-1043" y="5925"/>
                  <a:pt x="53725" y="6189"/>
                  <a:pt x="69865" y="19154"/>
                </a:cubicBezTo>
                <a:cubicBezTo>
                  <a:pt x="86005" y="32119"/>
                  <a:pt x="92884" y="78686"/>
                  <a:pt x="96853" y="81067"/>
                </a:cubicBezTo>
                <a:cubicBezTo>
                  <a:pt x="100822" y="83448"/>
                  <a:pt x="97118" y="46407"/>
                  <a:pt x="93678" y="33442"/>
                </a:cubicBezTo>
                <a:cubicBezTo>
                  <a:pt x="90238" y="20477"/>
                  <a:pt x="94471" y="9100"/>
                  <a:pt x="76215" y="3279"/>
                </a:cubicBezTo>
                <a:cubicBezTo>
                  <a:pt x="57959" y="-2542"/>
                  <a:pt x="1073" y="633"/>
                  <a:pt x="15" y="3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3DD3080F-027B-4FDD-B504-7E0157EC63F5}"/>
              </a:ext>
            </a:extLst>
          </p:cNvPr>
          <p:cNvSpPr/>
          <p:nvPr/>
        </p:nvSpPr>
        <p:spPr>
          <a:xfrm>
            <a:off x="6668022" y="5675103"/>
            <a:ext cx="57794" cy="95019"/>
          </a:xfrm>
          <a:custGeom>
            <a:avLst/>
            <a:gdLst>
              <a:gd name="connsiteX0" fmla="*/ 1066 w 57794"/>
              <a:gd name="connsiteY0" fmla="*/ 210 h 95019"/>
              <a:gd name="connsiteX1" fmla="*/ 21703 w 57794"/>
              <a:gd name="connsiteY1" fmla="*/ 51010 h 95019"/>
              <a:gd name="connsiteX2" fmla="*/ 42341 w 57794"/>
              <a:gd name="connsiteY2" fmla="*/ 87522 h 95019"/>
              <a:gd name="connsiteX3" fmla="*/ 42341 w 57794"/>
              <a:gd name="connsiteY3" fmla="*/ 93872 h 95019"/>
              <a:gd name="connsiteX4" fmla="*/ 56628 w 57794"/>
              <a:gd name="connsiteY4" fmla="*/ 71647 h 95019"/>
              <a:gd name="connsiteX5" fmla="*/ 1066 w 57794"/>
              <a:gd name="connsiteY5" fmla="*/ 210 h 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94" h="95019">
                <a:moveTo>
                  <a:pt x="1066" y="210"/>
                </a:moveTo>
                <a:cubicBezTo>
                  <a:pt x="-4755" y="-3229"/>
                  <a:pt x="14824" y="36458"/>
                  <a:pt x="21703" y="51010"/>
                </a:cubicBezTo>
                <a:cubicBezTo>
                  <a:pt x="28582" y="65562"/>
                  <a:pt x="38901" y="80378"/>
                  <a:pt x="42341" y="87522"/>
                </a:cubicBezTo>
                <a:cubicBezTo>
                  <a:pt x="45781" y="94666"/>
                  <a:pt x="39960" y="96518"/>
                  <a:pt x="42341" y="93872"/>
                </a:cubicBezTo>
                <a:cubicBezTo>
                  <a:pt x="44722" y="91226"/>
                  <a:pt x="62449" y="81436"/>
                  <a:pt x="56628" y="71647"/>
                </a:cubicBezTo>
                <a:cubicBezTo>
                  <a:pt x="50807" y="61858"/>
                  <a:pt x="6887" y="3649"/>
                  <a:pt x="106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606327FE-00F9-49AA-852D-793F8060071D}"/>
              </a:ext>
            </a:extLst>
          </p:cNvPr>
          <p:cNvSpPr/>
          <p:nvPr/>
        </p:nvSpPr>
        <p:spPr>
          <a:xfrm>
            <a:off x="6882254" y="5816570"/>
            <a:ext cx="129788" cy="90651"/>
          </a:xfrm>
          <a:custGeom>
            <a:avLst/>
            <a:gdLst>
              <a:gd name="connsiteX0" fmla="*/ 129734 w 129788"/>
              <a:gd name="connsiteY0" fmla="*/ 38130 h 90651"/>
              <a:gd name="connsiteX1" fmla="*/ 32896 w 129788"/>
              <a:gd name="connsiteY1" fmla="*/ 54005 h 90651"/>
              <a:gd name="connsiteX2" fmla="*/ 21784 w 129788"/>
              <a:gd name="connsiteY2" fmla="*/ 90518 h 90651"/>
              <a:gd name="connsiteX3" fmla="*/ 13846 w 129788"/>
              <a:gd name="connsiteY3" fmla="*/ 39718 h 90651"/>
              <a:gd name="connsiteX4" fmla="*/ 1146 w 129788"/>
              <a:gd name="connsiteY4" fmla="*/ 30 h 90651"/>
              <a:gd name="connsiteX5" fmla="*/ 45596 w 129788"/>
              <a:gd name="connsiteY5" fmla="*/ 33368 h 90651"/>
              <a:gd name="connsiteX6" fmla="*/ 129734 w 129788"/>
              <a:gd name="connsiteY6" fmla="*/ 38130 h 9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88" h="90651">
                <a:moveTo>
                  <a:pt x="129734" y="38130"/>
                </a:moveTo>
                <a:cubicBezTo>
                  <a:pt x="127617" y="41570"/>
                  <a:pt x="50888" y="45274"/>
                  <a:pt x="32896" y="54005"/>
                </a:cubicBezTo>
                <a:cubicBezTo>
                  <a:pt x="14904" y="62736"/>
                  <a:pt x="24959" y="92899"/>
                  <a:pt x="21784" y="90518"/>
                </a:cubicBezTo>
                <a:cubicBezTo>
                  <a:pt x="18609" y="88137"/>
                  <a:pt x="17286" y="54799"/>
                  <a:pt x="13846" y="39718"/>
                </a:cubicBezTo>
                <a:cubicBezTo>
                  <a:pt x="10406" y="24637"/>
                  <a:pt x="-4145" y="1088"/>
                  <a:pt x="1146" y="30"/>
                </a:cubicBezTo>
                <a:cubicBezTo>
                  <a:pt x="6437" y="-1028"/>
                  <a:pt x="19402" y="25695"/>
                  <a:pt x="45596" y="33368"/>
                </a:cubicBezTo>
                <a:cubicBezTo>
                  <a:pt x="71790" y="41041"/>
                  <a:pt x="131851" y="34690"/>
                  <a:pt x="129734" y="38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32869E31-0DB9-4443-B020-9CF56D936FD7}"/>
              </a:ext>
            </a:extLst>
          </p:cNvPr>
          <p:cNvSpPr/>
          <p:nvPr/>
        </p:nvSpPr>
        <p:spPr>
          <a:xfrm>
            <a:off x="7009502" y="6133961"/>
            <a:ext cx="167805" cy="135320"/>
          </a:xfrm>
          <a:custGeom>
            <a:avLst/>
            <a:gdLst>
              <a:gd name="connsiteX0" fmla="*/ 167586 w 167805"/>
              <a:gd name="connsiteY0" fmla="*/ 139 h 135320"/>
              <a:gd name="connsiteX1" fmla="*/ 27886 w 167805"/>
              <a:gd name="connsiteY1" fmla="*/ 44589 h 135320"/>
              <a:gd name="connsiteX2" fmla="*/ 2486 w 167805"/>
              <a:gd name="connsiteY2" fmla="*/ 135077 h 135320"/>
              <a:gd name="connsiteX3" fmla="*/ 7248 w 167805"/>
              <a:gd name="connsiteY3" fmla="*/ 69989 h 135320"/>
              <a:gd name="connsiteX4" fmla="*/ 58048 w 167805"/>
              <a:gd name="connsiteY4" fmla="*/ 31889 h 135320"/>
              <a:gd name="connsiteX5" fmla="*/ 167586 w 167805"/>
              <a:gd name="connsiteY5" fmla="*/ 139 h 13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805" h="135320">
                <a:moveTo>
                  <a:pt x="167586" y="139"/>
                </a:moveTo>
                <a:cubicBezTo>
                  <a:pt x="162559" y="2256"/>
                  <a:pt x="55403" y="22099"/>
                  <a:pt x="27886" y="44589"/>
                </a:cubicBezTo>
                <a:cubicBezTo>
                  <a:pt x="369" y="67079"/>
                  <a:pt x="5926" y="130844"/>
                  <a:pt x="2486" y="135077"/>
                </a:cubicBezTo>
                <a:cubicBezTo>
                  <a:pt x="-954" y="139310"/>
                  <a:pt x="-2012" y="87187"/>
                  <a:pt x="7248" y="69989"/>
                </a:cubicBezTo>
                <a:cubicBezTo>
                  <a:pt x="16508" y="52791"/>
                  <a:pt x="26298" y="43266"/>
                  <a:pt x="58048" y="31889"/>
                </a:cubicBezTo>
                <a:cubicBezTo>
                  <a:pt x="89798" y="20512"/>
                  <a:pt x="172613" y="-1978"/>
                  <a:pt x="167586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21739-ADC1-43BA-97B4-58A2A792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EBF3E-1DA3-4071-A375-F9F22A0F7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78B9D8F-6981-4756-B09F-DF3FDB5FE8BD}"/>
              </a:ext>
            </a:extLst>
          </p:cNvPr>
          <p:cNvSpPr/>
          <p:nvPr/>
        </p:nvSpPr>
        <p:spPr>
          <a:xfrm>
            <a:off x="4841215" y="2590525"/>
            <a:ext cx="402076" cy="227412"/>
          </a:xfrm>
          <a:custGeom>
            <a:avLst/>
            <a:gdLst>
              <a:gd name="connsiteX0" fmla="*/ 660 w 402076"/>
              <a:gd name="connsiteY0" fmla="*/ 275 h 227412"/>
              <a:gd name="connsiteX1" fmla="*/ 386423 w 402076"/>
              <a:gd name="connsiteY1" fmla="*/ 173313 h 227412"/>
              <a:gd name="connsiteX2" fmla="*/ 295935 w 402076"/>
              <a:gd name="connsiteY2" fmla="*/ 217763 h 227412"/>
              <a:gd name="connsiteX3" fmla="*/ 660 w 402076"/>
              <a:gd name="connsiteY3" fmla="*/ 275 h 2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76" h="227412">
                <a:moveTo>
                  <a:pt x="660" y="275"/>
                </a:moveTo>
                <a:cubicBezTo>
                  <a:pt x="15741" y="-7133"/>
                  <a:pt x="337210" y="137065"/>
                  <a:pt x="386423" y="173313"/>
                </a:cubicBezTo>
                <a:cubicBezTo>
                  <a:pt x="435636" y="209561"/>
                  <a:pt x="358641" y="245015"/>
                  <a:pt x="295935" y="217763"/>
                </a:cubicBezTo>
                <a:cubicBezTo>
                  <a:pt x="233229" y="190511"/>
                  <a:pt x="-14421" y="7683"/>
                  <a:pt x="660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4777007-7169-4577-BF82-C2F7BA1D1E45}"/>
              </a:ext>
            </a:extLst>
          </p:cNvPr>
          <p:cNvSpPr/>
          <p:nvPr/>
        </p:nvSpPr>
        <p:spPr>
          <a:xfrm>
            <a:off x="4879474" y="2898412"/>
            <a:ext cx="368484" cy="157321"/>
          </a:xfrm>
          <a:custGeom>
            <a:avLst/>
            <a:gdLst>
              <a:gd name="connsiteX0" fmla="*/ 501 w 368484"/>
              <a:gd name="connsiteY0" fmla="*/ 363 h 157321"/>
              <a:gd name="connsiteX1" fmla="*/ 352926 w 368484"/>
              <a:gd name="connsiteY1" fmla="*/ 111488 h 157321"/>
              <a:gd name="connsiteX2" fmla="*/ 276726 w 368484"/>
              <a:gd name="connsiteY2" fmla="*/ 152763 h 157321"/>
              <a:gd name="connsiteX3" fmla="*/ 501 w 368484"/>
              <a:gd name="connsiteY3" fmla="*/ 363 h 1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84" h="157321">
                <a:moveTo>
                  <a:pt x="501" y="363"/>
                </a:moveTo>
                <a:cubicBezTo>
                  <a:pt x="13201" y="-6516"/>
                  <a:pt x="306889" y="86088"/>
                  <a:pt x="352926" y="111488"/>
                </a:cubicBezTo>
                <a:cubicBezTo>
                  <a:pt x="398963" y="136888"/>
                  <a:pt x="333611" y="169432"/>
                  <a:pt x="276726" y="152763"/>
                </a:cubicBezTo>
                <a:cubicBezTo>
                  <a:pt x="219841" y="136094"/>
                  <a:pt x="-12199" y="7242"/>
                  <a:pt x="501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7D5BB5B-258A-4057-A68B-77AAE77AFBEA}"/>
              </a:ext>
            </a:extLst>
          </p:cNvPr>
          <p:cNvSpPr/>
          <p:nvPr/>
        </p:nvSpPr>
        <p:spPr>
          <a:xfrm>
            <a:off x="5512942" y="2755841"/>
            <a:ext cx="137340" cy="156675"/>
          </a:xfrm>
          <a:custGeom>
            <a:avLst/>
            <a:gdLst>
              <a:gd name="connsiteX0" fmla="*/ 446 w 137340"/>
              <a:gd name="connsiteY0" fmla="*/ 1647 h 156675"/>
              <a:gd name="connsiteX1" fmla="*/ 52833 w 137340"/>
              <a:gd name="connsiteY1" fmla="*/ 44509 h 156675"/>
              <a:gd name="connsiteX2" fmla="*/ 136971 w 137340"/>
              <a:gd name="connsiteY2" fmla="*/ 155634 h 156675"/>
              <a:gd name="connsiteX3" fmla="*/ 81408 w 137340"/>
              <a:gd name="connsiteY3" fmla="*/ 95309 h 156675"/>
              <a:gd name="connsiteX4" fmla="*/ 446 w 137340"/>
              <a:gd name="connsiteY4" fmla="*/ 1647 h 15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40" h="156675">
                <a:moveTo>
                  <a:pt x="446" y="1647"/>
                </a:moveTo>
                <a:cubicBezTo>
                  <a:pt x="-4317" y="-6820"/>
                  <a:pt x="30079" y="18845"/>
                  <a:pt x="52833" y="44509"/>
                </a:cubicBezTo>
                <a:cubicBezTo>
                  <a:pt x="75587" y="70173"/>
                  <a:pt x="132208" y="147167"/>
                  <a:pt x="136971" y="155634"/>
                </a:cubicBezTo>
                <a:cubicBezTo>
                  <a:pt x="141734" y="164101"/>
                  <a:pt x="99135" y="118857"/>
                  <a:pt x="81408" y="95309"/>
                </a:cubicBezTo>
                <a:cubicBezTo>
                  <a:pt x="63681" y="71761"/>
                  <a:pt x="5209" y="10114"/>
                  <a:pt x="446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BAFB6F8D-7C26-4EFC-80D4-85373F419D30}"/>
              </a:ext>
            </a:extLst>
          </p:cNvPr>
          <p:cNvSpPr/>
          <p:nvPr/>
        </p:nvSpPr>
        <p:spPr>
          <a:xfrm>
            <a:off x="4089393" y="3941694"/>
            <a:ext cx="375189" cy="312921"/>
          </a:xfrm>
          <a:custGeom>
            <a:avLst/>
            <a:gdLst>
              <a:gd name="connsiteX0" fmla="*/ 66682 w 375189"/>
              <a:gd name="connsiteY0" fmla="*/ 69 h 312921"/>
              <a:gd name="connsiteX1" fmla="*/ 363545 w 375189"/>
              <a:gd name="connsiteY1" fmla="*/ 173106 h 312921"/>
              <a:gd name="connsiteX2" fmla="*/ 7 w 375189"/>
              <a:gd name="connsiteY2" fmla="*/ 312806 h 312921"/>
              <a:gd name="connsiteX3" fmla="*/ 374657 w 375189"/>
              <a:gd name="connsiteY3" fmla="*/ 193744 h 312921"/>
              <a:gd name="connsiteX4" fmla="*/ 66682 w 375189"/>
              <a:gd name="connsiteY4" fmla="*/ 69 h 3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89" h="312921">
                <a:moveTo>
                  <a:pt x="66682" y="69"/>
                </a:moveTo>
                <a:cubicBezTo>
                  <a:pt x="64830" y="-3371"/>
                  <a:pt x="374657" y="120983"/>
                  <a:pt x="363545" y="173106"/>
                </a:cubicBezTo>
                <a:cubicBezTo>
                  <a:pt x="352433" y="225229"/>
                  <a:pt x="-1845" y="309366"/>
                  <a:pt x="7" y="312806"/>
                </a:cubicBezTo>
                <a:cubicBezTo>
                  <a:pt x="1859" y="316246"/>
                  <a:pt x="359311" y="242163"/>
                  <a:pt x="374657" y="193744"/>
                </a:cubicBezTo>
                <a:cubicBezTo>
                  <a:pt x="390003" y="145325"/>
                  <a:pt x="68534" y="3509"/>
                  <a:pt x="6668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8392D07-CCAC-4C81-A1A9-35C8AC855ABA}"/>
              </a:ext>
            </a:extLst>
          </p:cNvPr>
          <p:cNvSpPr/>
          <p:nvPr/>
        </p:nvSpPr>
        <p:spPr>
          <a:xfrm>
            <a:off x="5986958" y="5618413"/>
            <a:ext cx="627286" cy="261123"/>
          </a:xfrm>
          <a:custGeom>
            <a:avLst/>
            <a:gdLst>
              <a:gd name="connsiteX0" fmla="*/ 4267 w 627286"/>
              <a:gd name="connsiteY0" fmla="*/ 99762 h 261123"/>
              <a:gd name="connsiteX1" fmla="*/ 109042 w 627286"/>
              <a:gd name="connsiteY1" fmla="*/ 80712 h 261123"/>
              <a:gd name="connsiteX2" fmla="*/ 624980 w 627286"/>
              <a:gd name="connsiteY2" fmla="*/ 6100 h 261123"/>
              <a:gd name="connsiteX3" fmla="*/ 286842 w 627286"/>
              <a:gd name="connsiteY3" fmla="*/ 260100 h 261123"/>
              <a:gd name="connsiteX4" fmla="*/ 4267 w 627286"/>
              <a:gd name="connsiteY4" fmla="*/ 99762 h 26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286" h="261123">
                <a:moveTo>
                  <a:pt x="4267" y="99762"/>
                </a:moveTo>
                <a:cubicBezTo>
                  <a:pt x="-25366" y="69864"/>
                  <a:pt x="109042" y="80712"/>
                  <a:pt x="109042" y="80712"/>
                </a:cubicBezTo>
                <a:cubicBezTo>
                  <a:pt x="212494" y="65102"/>
                  <a:pt x="595347" y="-23798"/>
                  <a:pt x="624980" y="6100"/>
                </a:cubicBezTo>
                <a:cubicBezTo>
                  <a:pt x="654613" y="35998"/>
                  <a:pt x="390823" y="245548"/>
                  <a:pt x="286842" y="260100"/>
                </a:cubicBezTo>
                <a:cubicBezTo>
                  <a:pt x="182861" y="274652"/>
                  <a:pt x="33900" y="129660"/>
                  <a:pt x="4267" y="99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6F76F47-8EB6-457E-8558-41E4FD6EC38B}"/>
              </a:ext>
            </a:extLst>
          </p:cNvPr>
          <p:cNvSpPr/>
          <p:nvPr/>
        </p:nvSpPr>
        <p:spPr>
          <a:xfrm>
            <a:off x="7233880" y="5105983"/>
            <a:ext cx="189594" cy="326535"/>
          </a:xfrm>
          <a:custGeom>
            <a:avLst/>
            <a:gdLst>
              <a:gd name="connsiteX0" fmla="*/ 358 w 189594"/>
              <a:gd name="connsiteY0" fmla="*/ 7355 h 326535"/>
              <a:gd name="connsiteX1" fmla="*/ 141645 w 189594"/>
              <a:gd name="connsiteY1" fmla="*/ 45455 h 326535"/>
              <a:gd name="connsiteX2" fmla="*/ 187683 w 189594"/>
              <a:gd name="connsiteY2" fmla="*/ 304217 h 326535"/>
              <a:gd name="connsiteX3" fmla="*/ 94020 w 189594"/>
              <a:gd name="connsiteY3" fmla="*/ 293105 h 326535"/>
              <a:gd name="connsiteX4" fmla="*/ 187683 w 189594"/>
              <a:gd name="connsiteY4" fmla="*/ 129592 h 326535"/>
              <a:gd name="connsiteX5" fmla="*/ 358 w 189594"/>
              <a:gd name="connsiteY5" fmla="*/ 7355 h 32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94" h="326535">
                <a:moveTo>
                  <a:pt x="358" y="7355"/>
                </a:moveTo>
                <a:cubicBezTo>
                  <a:pt x="-7315" y="-6668"/>
                  <a:pt x="110424" y="-4022"/>
                  <a:pt x="141645" y="45455"/>
                </a:cubicBezTo>
                <a:cubicBezTo>
                  <a:pt x="172866" y="94932"/>
                  <a:pt x="195620" y="262942"/>
                  <a:pt x="187683" y="304217"/>
                </a:cubicBezTo>
                <a:cubicBezTo>
                  <a:pt x="179746" y="345492"/>
                  <a:pt x="94020" y="322209"/>
                  <a:pt x="94020" y="293105"/>
                </a:cubicBezTo>
                <a:cubicBezTo>
                  <a:pt x="94020" y="264001"/>
                  <a:pt x="205410" y="177746"/>
                  <a:pt x="187683" y="129592"/>
                </a:cubicBezTo>
                <a:cubicBezTo>
                  <a:pt x="169956" y="81438"/>
                  <a:pt x="8031" y="21378"/>
                  <a:pt x="358" y="7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70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0</Words>
  <Application>Microsoft Office PowerPoint</Application>
  <PresentationFormat>A3 297x420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25</cp:revision>
  <dcterms:created xsi:type="dcterms:W3CDTF">2022-02-11T14:41:21Z</dcterms:created>
  <dcterms:modified xsi:type="dcterms:W3CDTF">2022-02-11T16:48:21Z</dcterms:modified>
</cp:coreProperties>
</file>