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56" r:id="rId6"/>
    <p:sldId id="257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52" y="-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7DB47-AC79-47E3-A1C9-86AF63444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4D0ADC-F64E-485E-BAF3-AAF4C9E8E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8F39D2-3ECB-4252-B41E-6F38E20B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9AAC3E-2F32-43BA-B05B-4EDC1F1D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A88AD1-8D7C-4E7E-81E7-18C66EBF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98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BD2491-0E15-4DF9-BD59-4DF48136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3F284D-036A-43C7-B68A-CBE605617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1F394-4C44-415E-8819-431A0FDD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E11F7D-5C7B-4465-BBB4-C17111E5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1228A4-DFF7-433C-9D68-BAB588B4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19BA8E-34E5-452C-917D-41893C0D1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DEA7DC-2102-493F-8EF8-EFD52CA13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3D2E2-3992-4383-9888-BF6C71D1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08EDE6-5551-4EB2-9B4D-3B9582E6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708D4-6986-4A44-9293-006204C8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04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D457D-83CF-409F-B03B-109B83D6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D5E589-256B-410D-9166-F501C0C3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77BD28-F40C-4D83-985E-1D98AD58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90BBB9-EA43-4EFF-B7EC-0F05F5CE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3E9559-0D99-4408-AF14-6ADF738B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00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5F5F2-E523-40BA-991B-D1AF6365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2E41BB-CD3C-423D-8EE7-422C48E43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836FF-A443-4D9A-8E04-4B6EB459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50DC65-2D5D-40B2-A98B-4BB504A8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42D2A8-BBAC-4AB9-8E46-584C495F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88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FC992-A9BD-49B4-A3A9-B7628888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90451D-251E-4023-BBEA-AFCB74CB2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CF087F-42A1-42E8-AA45-A6C201DEE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02E2AF-0669-4FDB-B247-BF20ABE8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D0D75E-53D1-484E-9851-DBFC68A9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3A3070-CAA9-4359-98C3-10BD640D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26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60A26F-BF3B-4608-9695-236B624D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6F066-735B-4B59-8A7F-4CD6E5C22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C0D925-51FB-4CBA-A6F5-D1FDA089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E2AE63A-9881-43A2-BECC-B52E7B7B2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BDB7939-2DD5-49EC-BE51-942424424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888F695-D707-4C39-895F-657848F4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A8FCAC-6A02-493A-BF6A-FB3A4CFB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733D4B-98A4-4A21-9A2B-DC8514EB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93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45B31-B57C-4A2A-AC0C-55695FE8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7F46BC-3F2E-4E66-A420-7CF3B88C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9B62DA-6B67-4A5C-AC25-68F86862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B26D4D-1585-4B49-8747-6CB1A8D7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08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305F7C-5186-4241-93D7-98837858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A549EC5-BD26-4524-BCA2-37E4AE5D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0B3D42-A5B4-4DFF-B860-4E39890B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2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CC7B26-489E-46EE-976A-72EE278A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C40743-59BB-4A28-997E-88F05055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BCEBCC-DF27-4E62-8D03-93C5E34A4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069FAC-90BA-4D28-A805-46E22CA8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0A2668-E46B-47F4-AB1F-89326725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A63E23-0C47-4F58-B458-4B2C9E2A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69F57-3791-42FA-BCDE-A9FF88D7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9EF6B8-B584-4565-81BF-32282B609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12AF1D-575A-480B-B738-72E0BFE3B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34D1F4-8B63-4A80-B82A-1763A004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3FA8EE-ED41-4DDD-AC4B-1BA09489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63A9EE-2CB2-486C-B847-B36CF4C6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6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865899E-E3AD-47C2-A65B-914022F2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E5D893-79E5-4D22-8EF1-148FB6029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4DF012-A0BA-460B-8BFB-14C53FC09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199B-B3C0-473E-B7FC-9CE0EE5865D6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943F32-8416-47C5-8B21-747C92312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955CBD-C0D0-4EA3-843B-CDDD95D24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5391-DAC2-4E5F-8B81-49CBBCFB0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21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C422B885-A0B6-48E1-B735-388A34B7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03" name="グループ化 502">
            <a:extLst>
              <a:ext uri="{FF2B5EF4-FFF2-40B4-BE49-F238E27FC236}">
                <a16:creationId xmlns:a16="http://schemas.microsoft.com/office/drawing/2014/main" id="{BBF76598-FC6A-4910-A965-B86822AFFE72}"/>
              </a:ext>
            </a:extLst>
          </p:cNvPr>
          <p:cNvGrpSpPr/>
          <p:nvPr/>
        </p:nvGrpSpPr>
        <p:grpSpPr>
          <a:xfrm>
            <a:off x="3475552" y="4041885"/>
            <a:ext cx="2009683" cy="2824582"/>
            <a:chOff x="3475552" y="4041885"/>
            <a:chExt cx="2009683" cy="2824582"/>
          </a:xfrm>
        </p:grpSpPr>
        <p:grpSp>
          <p:nvGrpSpPr>
            <p:cNvPr id="435" name="グループ化 434">
              <a:extLst>
                <a:ext uri="{FF2B5EF4-FFF2-40B4-BE49-F238E27FC236}">
                  <a16:creationId xmlns:a16="http://schemas.microsoft.com/office/drawing/2014/main" id="{F786B85E-91B8-4EA5-B76D-D903FF43DAFF}"/>
                </a:ext>
              </a:extLst>
            </p:cNvPr>
            <p:cNvGrpSpPr/>
            <p:nvPr/>
          </p:nvGrpSpPr>
          <p:grpSpPr>
            <a:xfrm>
              <a:off x="3475552" y="4041885"/>
              <a:ext cx="1873159" cy="2824582"/>
              <a:chOff x="3475552" y="4041885"/>
              <a:chExt cx="1873159" cy="2824582"/>
            </a:xfrm>
          </p:grpSpPr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F7315CFF-E0FE-45CD-B54F-5D6F7EB1E2BC}"/>
                  </a:ext>
                </a:extLst>
              </p:cNvPr>
              <p:cNvSpPr/>
              <p:nvPr/>
            </p:nvSpPr>
            <p:spPr>
              <a:xfrm>
                <a:off x="3475552" y="6582200"/>
                <a:ext cx="663145" cy="263376"/>
              </a:xfrm>
              <a:custGeom>
                <a:avLst/>
                <a:gdLst>
                  <a:gd name="connsiteX0" fmla="*/ 15 w 663145"/>
                  <a:gd name="connsiteY0" fmla="*/ 263100 h 263376"/>
                  <a:gd name="connsiteX1" fmla="*/ 313281 w 663145"/>
                  <a:gd name="connsiteY1" fmla="*/ 55667 h 263376"/>
                  <a:gd name="connsiteX2" fmla="*/ 656181 w 663145"/>
                  <a:gd name="connsiteY2" fmla="*/ 17567 h 263376"/>
                  <a:gd name="connsiteX3" fmla="*/ 524948 w 663145"/>
                  <a:gd name="connsiteY3" fmla="*/ 4867 h 263376"/>
                  <a:gd name="connsiteX4" fmla="*/ 300581 w 663145"/>
                  <a:gd name="connsiteY4" fmla="*/ 98000 h 263376"/>
                  <a:gd name="connsiteX5" fmla="*/ 15 w 663145"/>
                  <a:gd name="connsiteY5" fmla="*/ 263100 h 26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145" h="263376">
                    <a:moveTo>
                      <a:pt x="15" y="263100"/>
                    </a:moveTo>
                    <a:cubicBezTo>
                      <a:pt x="2132" y="256045"/>
                      <a:pt x="203920" y="96589"/>
                      <a:pt x="313281" y="55667"/>
                    </a:cubicBezTo>
                    <a:cubicBezTo>
                      <a:pt x="422642" y="14745"/>
                      <a:pt x="620903" y="26034"/>
                      <a:pt x="656181" y="17567"/>
                    </a:cubicBezTo>
                    <a:cubicBezTo>
                      <a:pt x="691459" y="9100"/>
                      <a:pt x="584215" y="-8538"/>
                      <a:pt x="524948" y="4867"/>
                    </a:cubicBezTo>
                    <a:cubicBezTo>
                      <a:pt x="465681" y="18272"/>
                      <a:pt x="382425" y="55667"/>
                      <a:pt x="300581" y="98000"/>
                    </a:cubicBezTo>
                    <a:cubicBezTo>
                      <a:pt x="218737" y="140333"/>
                      <a:pt x="-2102" y="270155"/>
                      <a:pt x="15" y="263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DA0B7E22-32AC-4366-9E3F-4D76E7DF05EC}"/>
                  </a:ext>
                </a:extLst>
              </p:cNvPr>
              <p:cNvSpPr/>
              <p:nvPr/>
            </p:nvSpPr>
            <p:spPr>
              <a:xfrm>
                <a:off x="4301012" y="6586226"/>
                <a:ext cx="741362" cy="280241"/>
              </a:xfrm>
              <a:custGeom>
                <a:avLst/>
                <a:gdLst>
                  <a:gd name="connsiteX0" fmla="*/ 55 w 741362"/>
                  <a:gd name="connsiteY0" fmla="*/ 841 h 280241"/>
                  <a:gd name="connsiteX1" fmla="*/ 554621 w 741362"/>
                  <a:gd name="connsiteY1" fmla="*/ 106674 h 280241"/>
                  <a:gd name="connsiteX2" fmla="*/ 740888 w 741362"/>
                  <a:gd name="connsiteY2" fmla="*/ 280241 h 280241"/>
                  <a:gd name="connsiteX3" fmla="*/ 605421 w 741362"/>
                  <a:gd name="connsiteY3" fmla="*/ 106674 h 280241"/>
                  <a:gd name="connsiteX4" fmla="*/ 520755 w 741362"/>
                  <a:gd name="connsiteY4" fmla="*/ 60107 h 280241"/>
                  <a:gd name="connsiteX5" fmla="*/ 55 w 741362"/>
                  <a:gd name="connsiteY5" fmla="*/ 841 h 28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362" h="280241">
                    <a:moveTo>
                      <a:pt x="55" y="841"/>
                    </a:moveTo>
                    <a:cubicBezTo>
                      <a:pt x="5699" y="8602"/>
                      <a:pt x="431149" y="60107"/>
                      <a:pt x="554621" y="106674"/>
                    </a:cubicBezTo>
                    <a:cubicBezTo>
                      <a:pt x="678093" y="153241"/>
                      <a:pt x="732421" y="280241"/>
                      <a:pt x="740888" y="280241"/>
                    </a:cubicBezTo>
                    <a:cubicBezTo>
                      <a:pt x="749355" y="280241"/>
                      <a:pt x="642110" y="143363"/>
                      <a:pt x="605421" y="106674"/>
                    </a:cubicBezTo>
                    <a:cubicBezTo>
                      <a:pt x="568732" y="69985"/>
                      <a:pt x="621649" y="79157"/>
                      <a:pt x="520755" y="60107"/>
                    </a:cubicBezTo>
                    <a:cubicBezTo>
                      <a:pt x="419861" y="41057"/>
                      <a:pt x="-5589" y="-6920"/>
                      <a:pt x="55" y="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E424746D-E57B-41C0-A156-E575440CCBE0}"/>
                  </a:ext>
                </a:extLst>
              </p:cNvPr>
              <p:cNvSpPr/>
              <p:nvPr/>
            </p:nvSpPr>
            <p:spPr>
              <a:xfrm>
                <a:off x="4140338" y="5581393"/>
                <a:ext cx="48579" cy="1143228"/>
              </a:xfrm>
              <a:custGeom>
                <a:avLst/>
                <a:gdLst>
                  <a:gd name="connsiteX0" fmla="*/ 1979 w 48579"/>
                  <a:gd name="connsiteY0" fmla="*/ 4490 h 1143228"/>
                  <a:gd name="connsiteX1" fmla="*/ 12562 w 48579"/>
                  <a:gd name="connsiteY1" fmla="*/ 1115740 h 1143228"/>
                  <a:gd name="connsiteX2" fmla="*/ 48545 w 48579"/>
                  <a:gd name="connsiteY2" fmla="*/ 738974 h 1143228"/>
                  <a:gd name="connsiteX3" fmla="*/ 1979 w 48579"/>
                  <a:gd name="connsiteY3" fmla="*/ 4490 h 114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9" h="1143228">
                    <a:moveTo>
                      <a:pt x="1979" y="4490"/>
                    </a:moveTo>
                    <a:cubicBezTo>
                      <a:pt x="-4018" y="67284"/>
                      <a:pt x="4801" y="993326"/>
                      <a:pt x="12562" y="1115740"/>
                    </a:cubicBezTo>
                    <a:cubicBezTo>
                      <a:pt x="20323" y="1238154"/>
                      <a:pt x="47134" y="922771"/>
                      <a:pt x="48545" y="738974"/>
                    </a:cubicBezTo>
                    <a:cubicBezTo>
                      <a:pt x="49956" y="555177"/>
                      <a:pt x="7976" y="-58304"/>
                      <a:pt x="1979" y="4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2D00E888-C553-452B-ACBA-328057D93B2F}"/>
                  </a:ext>
                </a:extLst>
              </p:cNvPr>
              <p:cNvSpPr/>
              <p:nvPr/>
            </p:nvSpPr>
            <p:spPr>
              <a:xfrm>
                <a:off x="4237458" y="5640422"/>
                <a:ext cx="43200" cy="1207994"/>
              </a:xfrm>
              <a:custGeom>
                <a:avLst/>
                <a:gdLst>
                  <a:gd name="connsiteX0" fmla="*/ 42442 w 43200"/>
                  <a:gd name="connsiteY0" fmla="*/ 2611 h 1207994"/>
                  <a:gd name="connsiteX1" fmla="*/ 27625 w 43200"/>
                  <a:gd name="connsiteY1" fmla="*/ 595278 h 1207994"/>
                  <a:gd name="connsiteX2" fmla="*/ 31859 w 43200"/>
                  <a:gd name="connsiteY2" fmla="*/ 1158311 h 1207994"/>
                  <a:gd name="connsiteX3" fmla="*/ 27625 w 43200"/>
                  <a:gd name="connsiteY3" fmla="*/ 1094811 h 1207994"/>
                  <a:gd name="connsiteX4" fmla="*/ 109 w 43200"/>
                  <a:gd name="connsiteY4" fmla="*/ 406895 h 1207994"/>
                  <a:gd name="connsiteX5" fmla="*/ 42442 w 43200"/>
                  <a:gd name="connsiteY5" fmla="*/ 2611 h 120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00" h="1207994">
                    <a:moveTo>
                      <a:pt x="42442" y="2611"/>
                    </a:moveTo>
                    <a:cubicBezTo>
                      <a:pt x="47028" y="34008"/>
                      <a:pt x="29389" y="402661"/>
                      <a:pt x="27625" y="595278"/>
                    </a:cubicBezTo>
                    <a:cubicBezTo>
                      <a:pt x="25861" y="787895"/>
                      <a:pt x="31859" y="1075056"/>
                      <a:pt x="31859" y="1158311"/>
                    </a:cubicBezTo>
                    <a:cubicBezTo>
                      <a:pt x="31859" y="1241566"/>
                      <a:pt x="32917" y="1220047"/>
                      <a:pt x="27625" y="1094811"/>
                    </a:cubicBezTo>
                    <a:cubicBezTo>
                      <a:pt x="22333" y="969575"/>
                      <a:pt x="2578" y="583989"/>
                      <a:pt x="109" y="406895"/>
                    </a:cubicBezTo>
                    <a:cubicBezTo>
                      <a:pt x="-2360" y="229801"/>
                      <a:pt x="37856" y="-28786"/>
                      <a:pt x="42442" y="26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5FEFB69C-6666-4004-BB9C-10FFBDA3C988}"/>
                  </a:ext>
                </a:extLst>
              </p:cNvPr>
              <p:cNvSpPr/>
              <p:nvPr/>
            </p:nvSpPr>
            <p:spPr>
              <a:xfrm>
                <a:off x="4033478" y="5515264"/>
                <a:ext cx="187412" cy="135430"/>
              </a:xfrm>
              <a:custGeom>
                <a:avLst/>
                <a:gdLst>
                  <a:gd name="connsiteX0" fmla="*/ 1947 w 187412"/>
                  <a:gd name="connsiteY0" fmla="*/ 2886 h 135430"/>
                  <a:gd name="connsiteX1" fmla="*/ 181335 w 187412"/>
                  <a:gd name="connsiteY1" fmla="*/ 133061 h 135430"/>
                  <a:gd name="connsiteX2" fmla="*/ 140060 w 187412"/>
                  <a:gd name="connsiteY2" fmla="*/ 83849 h 135430"/>
                  <a:gd name="connsiteX3" fmla="*/ 87672 w 187412"/>
                  <a:gd name="connsiteY3" fmla="*/ 44161 h 135430"/>
                  <a:gd name="connsiteX4" fmla="*/ 1947 w 187412"/>
                  <a:gd name="connsiteY4" fmla="*/ 2886 h 13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12" h="135430">
                    <a:moveTo>
                      <a:pt x="1947" y="2886"/>
                    </a:moveTo>
                    <a:cubicBezTo>
                      <a:pt x="17558" y="17703"/>
                      <a:pt x="158316" y="119567"/>
                      <a:pt x="181335" y="133061"/>
                    </a:cubicBezTo>
                    <a:cubicBezTo>
                      <a:pt x="204354" y="146555"/>
                      <a:pt x="155671" y="98666"/>
                      <a:pt x="140060" y="83849"/>
                    </a:cubicBezTo>
                    <a:cubicBezTo>
                      <a:pt x="124450" y="69032"/>
                      <a:pt x="106193" y="53686"/>
                      <a:pt x="87672" y="44161"/>
                    </a:cubicBezTo>
                    <a:cubicBezTo>
                      <a:pt x="69151" y="34636"/>
                      <a:pt x="-13664" y="-11931"/>
                      <a:pt x="1947" y="28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E6A10E1A-F1DC-497C-A778-AA5BE480D042}"/>
                  </a:ext>
                </a:extLst>
              </p:cNvPr>
              <p:cNvSpPr/>
              <p:nvPr/>
            </p:nvSpPr>
            <p:spPr>
              <a:xfrm>
                <a:off x="4036597" y="5463931"/>
                <a:ext cx="553714" cy="163564"/>
              </a:xfrm>
              <a:custGeom>
                <a:avLst/>
                <a:gdLst>
                  <a:gd name="connsiteX0" fmla="*/ 5178 w 553714"/>
                  <a:gd name="connsiteY0" fmla="*/ 31994 h 163564"/>
                  <a:gd name="connsiteX1" fmla="*/ 70266 w 553714"/>
                  <a:gd name="connsiteY1" fmla="*/ 244 h 163564"/>
                  <a:gd name="connsiteX2" fmla="*/ 202028 w 553714"/>
                  <a:gd name="connsiteY2" fmla="*/ 49457 h 163564"/>
                  <a:gd name="connsiteX3" fmla="*/ 300453 w 553714"/>
                  <a:gd name="connsiteY3" fmla="*/ 139944 h 163564"/>
                  <a:gd name="connsiteX4" fmla="*/ 481428 w 553714"/>
                  <a:gd name="connsiteY4" fmla="*/ 144707 h 163564"/>
                  <a:gd name="connsiteX5" fmla="*/ 551278 w 553714"/>
                  <a:gd name="connsiteY5" fmla="*/ 136769 h 163564"/>
                  <a:gd name="connsiteX6" fmla="*/ 403641 w 553714"/>
                  <a:gd name="connsiteY6" fmla="*/ 155819 h 163564"/>
                  <a:gd name="connsiteX7" fmla="*/ 314741 w 553714"/>
                  <a:gd name="connsiteY7" fmla="*/ 162169 h 163564"/>
                  <a:gd name="connsiteX8" fmla="*/ 257591 w 553714"/>
                  <a:gd name="connsiteY8" fmla="*/ 130419 h 163564"/>
                  <a:gd name="connsiteX9" fmla="*/ 203616 w 553714"/>
                  <a:gd name="connsiteY9" fmla="*/ 65332 h 163564"/>
                  <a:gd name="connsiteX10" fmla="*/ 5178 w 553714"/>
                  <a:gd name="connsiteY10" fmla="*/ 31994 h 16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3714" h="163564">
                    <a:moveTo>
                      <a:pt x="5178" y="31994"/>
                    </a:moveTo>
                    <a:cubicBezTo>
                      <a:pt x="-17047" y="21146"/>
                      <a:pt x="37458" y="-2666"/>
                      <a:pt x="70266" y="244"/>
                    </a:cubicBezTo>
                    <a:cubicBezTo>
                      <a:pt x="103074" y="3154"/>
                      <a:pt x="163664" y="26174"/>
                      <a:pt x="202028" y="49457"/>
                    </a:cubicBezTo>
                    <a:cubicBezTo>
                      <a:pt x="240393" y="72740"/>
                      <a:pt x="253886" y="124069"/>
                      <a:pt x="300453" y="139944"/>
                    </a:cubicBezTo>
                    <a:cubicBezTo>
                      <a:pt x="347020" y="155819"/>
                      <a:pt x="439624" y="145236"/>
                      <a:pt x="481428" y="144707"/>
                    </a:cubicBezTo>
                    <a:cubicBezTo>
                      <a:pt x="523232" y="144178"/>
                      <a:pt x="564242" y="134917"/>
                      <a:pt x="551278" y="136769"/>
                    </a:cubicBezTo>
                    <a:cubicBezTo>
                      <a:pt x="538314" y="138621"/>
                      <a:pt x="443064" y="151586"/>
                      <a:pt x="403641" y="155819"/>
                    </a:cubicBezTo>
                    <a:cubicBezTo>
                      <a:pt x="364218" y="160052"/>
                      <a:pt x="339083" y="166402"/>
                      <a:pt x="314741" y="162169"/>
                    </a:cubicBezTo>
                    <a:cubicBezTo>
                      <a:pt x="290399" y="157936"/>
                      <a:pt x="276112" y="146559"/>
                      <a:pt x="257591" y="130419"/>
                    </a:cubicBezTo>
                    <a:cubicBezTo>
                      <a:pt x="239070" y="114280"/>
                      <a:pt x="240658" y="83588"/>
                      <a:pt x="203616" y="65332"/>
                    </a:cubicBezTo>
                    <a:cubicBezTo>
                      <a:pt x="166574" y="47076"/>
                      <a:pt x="27403" y="42842"/>
                      <a:pt x="5178" y="319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285C03A3-FA0B-42B2-98F1-BA2F72563F39}"/>
                  </a:ext>
                </a:extLst>
              </p:cNvPr>
              <p:cNvSpPr/>
              <p:nvPr/>
            </p:nvSpPr>
            <p:spPr>
              <a:xfrm>
                <a:off x="4081313" y="4984297"/>
                <a:ext cx="39862" cy="454248"/>
              </a:xfrm>
              <a:custGeom>
                <a:avLst/>
                <a:gdLst>
                  <a:gd name="connsiteX0" fmla="*/ 39837 w 39862"/>
                  <a:gd name="connsiteY0" fmla="*/ 11566 h 454248"/>
                  <a:gd name="connsiteX1" fmla="*/ 6500 w 39862"/>
                  <a:gd name="connsiteY1" fmla="*/ 441778 h 454248"/>
                  <a:gd name="connsiteX2" fmla="*/ 25550 w 39862"/>
                  <a:gd name="connsiteY2" fmla="*/ 321128 h 454248"/>
                  <a:gd name="connsiteX3" fmla="*/ 150 w 39862"/>
                  <a:gd name="connsiteY3" fmla="*/ 140153 h 454248"/>
                  <a:gd name="connsiteX4" fmla="*/ 39837 w 39862"/>
                  <a:gd name="connsiteY4" fmla="*/ 11566 h 45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2" h="454248">
                    <a:moveTo>
                      <a:pt x="39837" y="11566"/>
                    </a:moveTo>
                    <a:cubicBezTo>
                      <a:pt x="40895" y="61837"/>
                      <a:pt x="8881" y="390184"/>
                      <a:pt x="6500" y="441778"/>
                    </a:cubicBezTo>
                    <a:cubicBezTo>
                      <a:pt x="4119" y="493372"/>
                      <a:pt x="26608" y="371399"/>
                      <a:pt x="25550" y="321128"/>
                    </a:cubicBezTo>
                    <a:cubicBezTo>
                      <a:pt x="24492" y="270857"/>
                      <a:pt x="-2231" y="192276"/>
                      <a:pt x="150" y="140153"/>
                    </a:cubicBezTo>
                    <a:cubicBezTo>
                      <a:pt x="2531" y="88030"/>
                      <a:pt x="38779" y="-38705"/>
                      <a:pt x="39837" y="115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5FDB6C6F-B0E9-4D63-B8D4-30A0509F0B20}"/>
                  </a:ext>
                </a:extLst>
              </p:cNvPr>
              <p:cNvSpPr/>
              <p:nvPr/>
            </p:nvSpPr>
            <p:spPr>
              <a:xfrm>
                <a:off x="4141784" y="5028613"/>
                <a:ext cx="160343" cy="84817"/>
              </a:xfrm>
              <a:custGeom>
                <a:avLst/>
                <a:gdLst>
                  <a:gd name="connsiteX0" fmla="*/ 4 w 160343"/>
                  <a:gd name="connsiteY0" fmla="*/ 84725 h 84817"/>
                  <a:gd name="connsiteX1" fmla="*/ 66679 w 160343"/>
                  <a:gd name="connsiteY1" fmla="*/ 25987 h 84817"/>
                  <a:gd name="connsiteX2" fmla="*/ 103191 w 160343"/>
                  <a:gd name="connsiteY2" fmla="*/ 41862 h 84817"/>
                  <a:gd name="connsiteX3" fmla="*/ 127004 w 160343"/>
                  <a:gd name="connsiteY3" fmla="*/ 587 h 84817"/>
                  <a:gd name="connsiteX4" fmla="*/ 160341 w 160343"/>
                  <a:gd name="connsiteY4" fmla="*/ 78375 h 84817"/>
                  <a:gd name="connsiteX5" fmla="*/ 128591 w 160343"/>
                  <a:gd name="connsiteY5" fmla="*/ 32337 h 84817"/>
                  <a:gd name="connsiteX6" fmla="*/ 120654 w 160343"/>
                  <a:gd name="connsiteY6" fmla="*/ 72025 h 84817"/>
                  <a:gd name="connsiteX7" fmla="*/ 69854 w 160343"/>
                  <a:gd name="connsiteY7" fmla="*/ 40275 h 84817"/>
                  <a:gd name="connsiteX8" fmla="*/ 4 w 160343"/>
                  <a:gd name="connsiteY8" fmla="*/ 84725 h 8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43" h="84817">
                    <a:moveTo>
                      <a:pt x="4" y="84725"/>
                    </a:moveTo>
                    <a:cubicBezTo>
                      <a:pt x="-525" y="82344"/>
                      <a:pt x="49481" y="33131"/>
                      <a:pt x="66679" y="25987"/>
                    </a:cubicBezTo>
                    <a:cubicBezTo>
                      <a:pt x="83877" y="18843"/>
                      <a:pt x="93137" y="46095"/>
                      <a:pt x="103191" y="41862"/>
                    </a:cubicBezTo>
                    <a:cubicBezTo>
                      <a:pt x="113245" y="37629"/>
                      <a:pt x="117479" y="-5498"/>
                      <a:pt x="127004" y="587"/>
                    </a:cubicBezTo>
                    <a:cubicBezTo>
                      <a:pt x="136529" y="6672"/>
                      <a:pt x="160077" y="73083"/>
                      <a:pt x="160341" y="78375"/>
                    </a:cubicBezTo>
                    <a:cubicBezTo>
                      <a:pt x="160605" y="83667"/>
                      <a:pt x="135205" y="33395"/>
                      <a:pt x="128591" y="32337"/>
                    </a:cubicBezTo>
                    <a:cubicBezTo>
                      <a:pt x="121977" y="31279"/>
                      <a:pt x="130443" y="70702"/>
                      <a:pt x="120654" y="72025"/>
                    </a:cubicBezTo>
                    <a:cubicBezTo>
                      <a:pt x="110865" y="73348"/>
                      <a:pt x="91550" y="37629"/>
                      <a:pt x="69854" y="40275"/>
                    </a:cubicBezTo>
                    <a:cubicBezTo>
                      <a:pt x="48158" y="42921"/>
                      <a:pt x="533" y="87106"/>
                      <a:pt x="4" y="84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1CE789DA-7A10-41A4-88CE-366B08AC3B05}"/>
                  </a:ext>
                </a:extLst>
              </p:cNvPr>
              <p:cNvSpPr/>
              <p:nvPr/>
            </p:nvSpPr>
            <p:spPr>
              <a:xfrm>
                <a:off x="4097328" y="4976738"/>
                <a:ext cx="255704" cy="469705"/>
              </a:xfrm>
              <a:custGeom>
                <a:avLst/>
                <a:gdLst>
                  <a:gd name="connsiteX0" fmla="*/ 212735 w 255704"/>
                  <a:gd name="connsiteY0" fmla="*/ 75 h 469705"/>
                  <a:gd name="connsiteX1" fmla="*/ 255597 w 255704"/>
                  <a:gd name="connsiteY1" fmla="*/ 339800 h 469705"/>
                  <a:gd name="connsiteX2" fmla="*/ 223847 w 255704"/>
                  <a:gd name="connsiteY2" fmla="*/ 374725 h 469705"/>
                  <a:gd name="connsiteX3" fmla="*/ 188922 w 255704"/>
                  <a:gd name="connsiteY3" fmla="*/ 463625 h 469705"/>
                  <a:gd name="connsiteX4" fmla="*/ 155585 w 255704"/>
                  <a:gd name="connsiteY4" fmla="*/ 462037 h 469705"/>
                  <a:gd name="connsiteX5" fmla="*/ 10 w 255704"/>
                  <a:gd name="connsiteY5" fmla="*/ 462037 h 469705"/>
                  <a:gd name="connsiteX6" fmla="*/ 163522 w 255704"/>
                  <a:gd name="connsiteY6" fmla="*/ 447750 h 469705"/>
                  <a:gd name="connsiteX7" fmla="*/ 187335 w 255704"/>
                  <a:gd name="connsiteY7" fmla="*/ 406475 h 469705"/>
                  <a:gd name="connsiteX8" fmla="*/ 228610 w 255704"/>
                  <a:gd name="connsiteY8" fmla="*/ 309637 h 469705"/>
                  <a:gd name="connsiteX9" fmla="*/ 212735 w 255704"/>
                  <a:gd name="connsiteY9" fmla="*/ 75 h 46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704" h="469705">
                    <a:moveTo>
                      <a:pt x="212735" y="75"/>
                    </a:moveTo>
                    <a:cubicBezTo>
                      <a:pt x="217233" y="5102"/>
                      <a:pt x="253745" y="277358"/>
                      <a:pt x="255597" y="339800"/>
                    </a:cubicBezTo>
                    <a:cubicBezTo>
                      <a:pt x="257449" y="402242"/>
                      <a:pt x="234959" y="354088"/>
                      <a:pt x="223847" y="374725"/>
                    </a:cubicBezTo>
                    <a:cubicBezTo>
                      <a:pt x="212735" y="395362"/>
                      <a:pt x="200299" y="449073"/>
                      <a:pt x="188922" y="463625"/>
                    </a:cubicBezTo>
                    <a:cubicBezTo>
                      <a:pt x="177545" y="478177"/>
                      <a:pt x="155585" y="462037"/>
                      <a:pt x="155585" y="462037"/>
                    </a:cubicBezTo>
                    <a:cubicBezTo>
                      <a:pt x="124100" y="461772"/>
                      <a:pt x="-1313" y="464418"/>
                      <a:pt x="10" y="462037"/>
                    </a:cubicBezTo>
                    <a:cubicBezTo>
                      <a:pt x="1333" y="459656"/>
                      <a:pt x="132301" y="457010"/>
                      <a:pt x="163522" y="447750"/>
                    </a:cubicBezTo>
                    <a:cubicBezTo>
                      <a:pt x="194743" y="438490"/>
                      <a:pt x="176487" y="429494"/>
                      <a:pt x="187335" y="406475"/>
                    </a:cubicBezTo>
                    <a:cubicBezTo>
                      <a:pt x="198183" y="383456"/>
                      <a:pt x="225700" y="376312"/>
                      <a:pt x="228610" y="309637"/>
                    </a:cubicBezTo>
                    <a:cubicBezTo>
                      <a:pt x="231520" y="242962"/>
                      <a:pt x="208237" y="-4952"/>
                      <a:pt x="212735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C7BA972F-BFC0-4D7F-8FD6-F2E2F517F7C7}"/>
                  </a:ext>
                </a:extLst>
              </p:cNvPr>
              <p:cNvSpPr/>
              <p:nvPr/>
            </p:nvSpPr>
            <p:spPr>
              <a:xfrm>
                <a:off x="4113160" y="4675615"/>
                <a:ext cx="32067" cy="399702"/>
              </a:xfrm>
              <a:custGeom>
                <a:avLst/>
                <a:gdLst>
                  <a:gd name="connsiteX0" fmla="*/ 25453 w 32067"/>
                  <a:gd name="connsiteY0" fmla="*/ 2748 h 399702"/>
                  <a:gd name="connsiteX1" fmla="*/ 53 w 32067"/>
                  <a:gd name="connsiteY1" fmla="*/ 383748 h 399702"/>
                  <a:gd name="connsiteX2" fmla="*/ 19103 w 32067"/>
                  <a:gd name="connsiteY2" fmla="*/ 317073 h 399702"/>
                  <a:gd name="connsiteX3" fmla="*/ 31803 w 32067"/>
                  <a:gd name="connsiteY3" fmla="*/ 215473 h 399702"/>
                  <a:gd name="connsiteX4" fmla="*/ 25453 w 32067"/>
                  <a:gd name="connsiteY4" fmla="*/ 2748 h 39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67" h="399702">
                    <a:moveTo>
                      <a:pt x="25453" y="2748"/>
                    </a:moveTo>
                    <a:cubicBezTo>
                      <a:pt x="20161" y="30794"/>
                      <a:pt x="1111" y="331361"/>
                      <a:pt x="53" y="383748"/>
                    </a:cubicBezTo>
                    <a:cubicBezTo>
                      <a:pt x="-1005" y="436135"/>
                      <a:pt x="13811" y="345119"/>
                      <a:pt x="19103" y="317073"/>
                    </a:cubicBezTo>
                    <a:cubicBezTo>
                      <a:pt x="24395" y="289027"/>
                      <a:pt x="30745" y="261510"/>
                      <a:pt x="31803" y="215473"/>
                    </a:cubicBezTo>
                    <a:cubicBezTo>
                      <a:pt x="32861" y="169436"/>
                      <a:pt x="30745" y="-25298"/>
                      <a:pt x="25453" y="2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9832DF99-6946-4BDB-82E6-E041B13811E6}"/>
                  </a:ext>
                </a:extLst>
              </p:cNvPr>
              <p:cNvSpPr/>
              <p:nvPr/>
            </p:nvSpPr>
            <p:spPr>
              <a:xfrm>
                <a:off x="4276505" y="4645177"/>
                <a:ext cx="38432" cy="430400"/>
              </a:xfrm>
              <a:custGeom>
                <a:avLst/>
                <a:gdLst>
                  <a:gd name="connsiteX0" fmla="*/ 25620 w 38432"/>
                  <a:gd name="connsiteY0" fmla="*/ 3023 h 430400"/>
                  <a:gd name="connsiteX1" fmla="*/ 36733 w 38432"/>
                  <a:gd name="connsiteY1" fmla="*/ 291948 h 430400"/>
                  <a:gd name="connsiteX2" fmla="*/ 36733 w 38432"/>
                  <a:gd name="connsiteY2" fmla="*/ 430061 h 430400"/>
                  <a:gd name="connsiteX3" fmla="*/ 20858 w 38432"/>
                  <a:gd name="connsiteY3" fmla="*/ 325286 h 430400"/>
                  <a:gd name="connsiteX4" fmla="*/ 220 w 38432"/>
                  <a:gd name="connsiteY4" fmla="*/ 150661 h 430400"/>
                  <a:gd name="connsiteX5" fmla="*/ 25620 w 38432"/>
                  <a:gd name="connsiteY5" fmla="*/ 3023 h 4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32" h="430400">
                    <a:moveTo>
                      <a:pt x="25620" y="3023"/>
                    </a:moveTo>
                    <a:cubicBezTo>
                      <a:pt x="31705" y="26571"/>
                      <a:pt x="34881" y="220775"/>
                      <a:pt x="36733" y="291948"/>
                    </a:cubicBezTo>
                    <a:cubicBezTo>
                      <a:pt x="38585" y="363121"/>
                      <a:pt x="39379" y="424505"/>
                      <a:pt x="36733" y="430061"/>
                    </a:cubicBezTo>
                    <a:cubicBezTo>
                      <a:pt x="34087" y="435617"/>
                      <a:pt x="26944" y="371853"/>
                      <a:pt x="20858" y="325286"/>
                    </a:cubicBezTo>
                    <a:cubicBezTo>
                      <a:pt x="14772" y="278719"/>
                      <a:pt x="2866" y="201726"/>
                      <a:pt x="220" y="150661"/>
                    </a:cubicBezTo>
                    <a:cubicBezTo>
                      <a:pt x="-2426" y="99596"/>
                      <a:pt x="19535" y="-20525"/>
                      <a:pt x="25620" y="3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D2A9F329-BB36-4F92-90C1-CFBFB39485B2}"/>
                  </a:ext>
                </a:extLst>
              </p:cNvPr>
              <p:cNvSpPr/>
              <p:nvPr/>
            </p:nvSpPr>
            <p:spPr>
              <a:xfrm>
                <a:off x="4120699" y="4923558"/>
                <a:ext cx="187811" cy="53952"/>
              </a:xfrm>
              <a:custGeom>
                <a:avLst/>
                <a:gdLst>
                  <a:gd name="connsiteX0" fmla="*/ 3626 w 187811"/>
                  <a:gd name="connsiteY0" fmla="*/ 867 h 53952"/>
                  <a:gd name="connsiteX1" fmla="*/ 121101 w 187811"/>
                  <a:gd name="connsiteY1" fmla="*/ 16742 h 53952"/>
                  <a:gd name="connsiteX2" fmla="*/ 187776 w 187811"/>
                  <a:gd name="connsiteY2" fmla="*/ 4042 h 53952"/>
                  <a:gd name="connsiteX3" fmla="*/ 129039 w 187811"/>
                  <a:gd name="connsiteY3" fmla="*/ 23092 h 53952"/>
                  <a:gd name="connsiteX4" fmla="*/ 44901 w 187811"/>
                  <a:gd name="connsiteY4" fmla="*/ 35792 h 53952"/>
                  <a:gd name="connsiteX5" fmla="*/ 171901 w 187811"/>
                  <a:gd name="connsiteY5" fmla="*/ 46905 h 53952"/>
                  <a:gd name="connsiteX6" fmla="*/ 75064 w 187811"/>
                  <a:gd name="connsiteY6" fmla="*/ 53255 h 53952"/>
                  <a:gd name="connsiteX7" fmla="*/ 451 w 187811"/>
                  <a:gd name="connsiteY7" fmla="*/ 53255 h 53952"/>
                  <a:gd name="connsiteX8" fmla="*/ 109989 w 187811"/>
                  <a:gd name="connsiteY8" fmla="*/ 48492 h 53952"/>
                  <a:gd name="connsiteX9" fmla="*/ 3626 w 187811"/>
                  <a:gd name="connsiteY9" fmla="*/ 867 h 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811" h="53952">
                    <a:moveTo>
                      <a:pt x="3626" y="867"/>
                    </a:moveTo>
                    <a:cubicBezTo>
                      <a:pt x="5478" y="-4425"/>
                      <a:pt x="90409" y="16213"/>
                      <a:pt x="121101" y="16742"/>
                    </a:cubicBezTo>
                    <a:cubicBezTo>
                      <a:pt x="151793" y="17271"/>
                      <a:pt x="186453" y="2984"/>
                      <a:pt x="187776" y="4042"/>
                    </a:cubicBezTo>
                    <a:cubicBezTo>
                      <a:pt x="189099" y="5100"/>
                      <a:pt x="152852" y="17800"/>
                      <a:pt x="129039" y="23092"/>
                    </a:cubicBezTo>
                    <a:cubicBezTo>
                      <a:pt x="105226" y="28384"/>
                      <a:pt x="37758" y="31823"/>
                      <a:pt x="44901" y="35792"/>
                    </a:cubicBezTo>
                    <a:cubicBezTo>
                      <a:pt x="52044" y="39761"/>
                      <a:pt x="166874" y="43995"/>
                      <a:pt x="171901" y="46905"/>
                    </a:cubicBezTo>
                    <a:cubicBezTo>
                      <a:pt x="176928" y="49815"/>
                      <a:pt x="103639" y="52197"/>
                      <a:pt x="75064" y="53255"/>
                    </a:cubicBezTo>
                    <a:cubicBezTo>
                      <a:pt x="46489" y="54313"/>
                      <a:pt x="-5370" y="54049"/>
                      <a:pt x="451" y="53255"/>
                    </a:cubicBezTo>
                    <a:cubicBezTo>
                      <a:pt x="6272" y="52461"/>
                      <a:pt x="103904" y="55636"/>
                      <a:pt x="109989" y="48492"/>
                    </a:cubicBezTo>
                    <a:cubicBezTo>
                      <a:pt x="116075" y="41348"/>
                      <a:pt x="1774" y="6159"/>
                      <a:pt x="3626" y="8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AE07995D-2BC8-48B8-9A7B-A30149C5560A}"/>
                  </a:ext>
                </a:extLst>
              </p:cNvPr>
              <p:cNvSpPr/>
              <p:nvPr/>
            </p:nvSpPr>
            <p:spPr>
              <a:xfrm>
                <a:off x="4114613" y="4545013"/>
                <a:ext cx="23615" cy="260356"/>
              </a:xfrm>
              <a:custGeom>
                <a:avLst/>
                <a:gdLst>
                  <a:gd name="connsiteX0" fmla="*/ 22412 w 23615"/>
                  <a:gd name="connsiteY0" fmla="*/ 0 h 260356"/>
                  <a:gd name="connsiteX1" fmla="*/ 187 w 23615"/>
                  <a:gd name="connsiteY1" fmla="*/ 106362 h 260356"/>
                  <a:gd name="connsiteX2" fmla="*/ 11300 w 23615"/>
                  <a:gd name="connsiteY2" fmla="*/ 161925 h 260356"/>
                  <a:gd name="connsiteX3" fmla="*/ 3362 w 23615"/>
                  <a:gd name="connsiteY3" fmla="*/ 260350 h 260356"/>
                  <a:gd name="connsiteX4" fmla="*/ 19237 w 23615"/>
                  <a:gd name="connsiteY4" fmla="*/ 166687 h 260356"/>
                  <a:gd name="connsiteX5" fmla="*/ 20825 w 23615"/>
                  <a:gd name="connsiteY5" fmla="*/ 106362 h 260356"/>
                  <a:gd name="connsiteX6" fmla="*/ 22412 w 23615"/>
                  <a:gd name="connsiteY6" fmla="*/ 0 h 26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15" h="260356">
                    <a:moveTo>
                      <a:pt x="22412" y="0"/>
                    </a:moveTo>
                    <a:cubicBezTo>
                      <a:pt x="18972" y="0"/>
                      <a:pt x="2039" y="79375"/>
                      <a:pt x="187" y="106362"/>
                    </a:cubicBezTo>
                    <a:cubicBezTo>
                      <a:pt x="-1665" y="133349"/>
                      <a:pt x="10771" y="136260"/>
                      <a:pt x="11300" y="161925"/>
                    </a:cubicBezTo>
                    <a:cubicBezTo>
                      <a:pt x="11829" y="187590"/>
                      <a:pt x="2039" y="259556"/>
                      <a:pt x="3362" y="260350"/>
                    </a:cubicBezTo>
                    <a:cubicBezTo>
                      <a:pt x="4685" y="261144"/>
                      <a:pt x="16326" y="192352"/>
                      <a:pt x="19237" y="166687"/>
                    </a:cubicBezTo>
                    <a:cubicBezTo>
                      <a:pt x="22148" y="141022"/>
                      <a:pt x="20825" y="130968"/>
                      <a:pt x="20825" y="106362"/>
                    </a:cubicBezTo>
                    <a:cubicBezTo>
                      <a:pt x="20825" y="81756"/>
                      <a:pt x="25852" y="0"/>
                      <a:pt x="2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6BDAD04C-E898-4D5D-8B88-340C1ACB2E72}"/>
                  </a:ext>
                </a:extLst>
              </p:cNvPr>
              <p:cNvSpPr/>
              <p:nvPr/>
            </p:nvSpPr>
            <p:spPr>
              <a:xfrm>
                <a:off x="4165053" y="4557425"/>
                <a:ext cx="125427" cy="219374"/>
              </a:xfrm>
              <a:custGeom>
                <a:avLst/>
                <a:gdLst>
                  <a:gd name="connsiteX0" fmla="*/ 547 w 125427"/>
                  <a:gd name="connsiteY0" fmla="*/ 288 h 219374"/>
                  <a:gd name="connsiteX1" fmla="*/ 54522 w 125427"/>
                  <a:gd name="connsiteY1" fmla="*/ 109825 h 219374"/>
                  <a:gd name="connsiteX2" fmla="*/ 57697 w 125427"/>
                  <a:gd name="connsiteY2" fmla="*/ 141575 h 219374"/>
                  <a:gd name="connsiteX3" fmla="*/ 124372 w 125427"/>
                  <a:gd name="connsiteY3" fmla="*/ 219363 h 219374"/>
                  <a:gd name="connsiteX4" fmla="*/ 92622 w 125427"/>
                  <a:gd name="connsiteY4" fmla="*/ 146338 h 219374"/>
                  <a:gd name="connsiteX5" fmla="*/ 547 w 125427"/>
                  <a:gd name="connsiteY5" fmla="*/ 288 h 21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27" h="219374">
                    <a:moveTo>
                      <a:pt x="547" y="288"/>
                    </a:moveTo>
                    <a:cubicBezTo>
                      <a:pt x="-5803" y="-5798"/>
                      <a:pt x="44997" y="86277"/>
                      <a:pt x="54522" y="109825"/>
                    </a:cubicBezTo>
                    <a:cubicBezTo>
                      <a:pt x="64047" y="133373"/>
                      <a:pt x="46055" y="123319"/>
                      <a:pt x="57697" y="141575"/>
                    </a:cubicBezTo>
                    <a:cubicBezTo>
                      <a:pt x="69339" y="159831"/>
                      <a:pt x="118551" y="218569"/>
                      <a:pt x="124372" y="219363"/>
                    </a:cubicBezTo>
                    <a:cubicBezTo>
                      <a:pt x="130193" y="220157"/>
                      <a:pt x="110878" y="180998"/>
                      <a:pt x="92622" y="146338"/>
                    </a:cubicBezTo>
                    <a:cubicBezTo>
                      <a:pt x="74366" y="111678"/>
                      <a:pt x="6897" y="6374"/>
                      <a:pt x="547" y="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44B3B57A-8DAB-4F98-BB5B-2CCAEAA68CB3}"/>
                  </a:ext>
                </a:extLst>
              </p:cNvPr>
              <p:cNvSpPr/>
              <p:nvPr/>
            </p:nvSpPr>
            <p:spPr>
              <a:xfrm>
                <a:off x="4256237" y="4581525"/>
                <a:ext cx="112787" cy="370452"/>
              </a:xfrm>
              <a:custGeom>
                <a:avLst/>
                <a:gdLst>
                  <a:gd name="connsiteX0" fmla="*/ 112563 w 112787"/>
                  <a:gd name="connsiteY0" fmla="*/ 0 h 370452"/>
                  <a:gd name="connsiteX1" fmla="*/ 30013 w 112787"/>
                  <a:gd name="connsiteY1" fmla="*/ 82550 h 370452"/>
                  <a:gd name="connsiteX2" fmla="*/ 23663 w 112787"/>
                  <a:gd name="connsiteY2" fmla="*/ 153988 h 370452"/>
                  <a:gd name="connsiteX3" fmla="*/ 36363 w 112787"/>
                  <a:gd name="connsiteY3" fmla="*/ 369888 h 370452"/>
                  <a:gd name="connsiteX4" fmla="*/ 1438 w 112787"/>
                  <a:gd name="connsiteY4" fmla="*/ 82550 h 370452"/>
                  <a:gd name="connsiteX5" fmla="*/ 112563 w 112787"/>
                  <a:gd name="connsiteY5" fmla="*/ 0 h 37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787" h="370452">
                    <a:moveTo>
                      <a:pt x="112563" y="0"/>
                    </a:moveTo>
                    <a:cubicBezTo>
                      <a:pt x="117325" y="0"/>
                      <a:pt x="44830" y="56885"/>
                      <a:pt x="30013" y="82550"/>
                    </a:cubicBezTo>
                    <a:cubicBezTo>
                      <a:pt x="15196" y="108215"/>
                      <a:pt x="22605" y="106098"/>
                      <a:pt x="23663" y="153988"/>
                    </a:cubicBezTo>
                    <a:cubicBezTo>
                      <a:pt x="24721" y="201878"/>
                      <a:pt x="40067" y="381794"/>
                      <a:pt x="36363" y="369888"/>
                    </a:cubicBezTo>
                    <a:cubicBezTo>
                      <a:pt x="32659" y="357982"/>
                      <a:pt x="-8087" y="142610"/>
                      <a:pt x="1438" y="82550"/>
                    </a:cubicBezTo>
                    <a:cubicBezTo>
                      <a:pt x="10963" y="22490"/>
                      <a:pt x="107801" y="0"/>
                      <a:pt x="11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C59F4986-4067-4DD5-A3F5-C548E18BDC26}"/>
                  </a:ext>
                </a:extLst>
              </p:cNvPr>
              <p:cNvSpPr/>
              <p:nvPr/>
            </p:nvSpPr>
            <p:spPr>
              <a:xfrm>
                <a:off x="4109794" y="4175633"/>
                <a:ext cx="526796" cy="305890"/>
              </a:xfrm>
              <a:custGeom>
                <a:avLst/>
                <a:gdLst>
                  <a:gd name="connsiteX0" fmla="*/ 2889 w 526796"/>
                  <a:gd name="connsiteY0" fmla="*/ 550 h 305890"/>
                  <a:gd name="connsiteX1" fmla="*/ 335206 w 526796"/>
                  <a:gd name="connsiteY1" fmla="*/ 186817 h 305890"/>
                  <a:gd name="connsiteX2" fmla="*/ 508773 w 526796"/>
                  <a:gd name="connsiteY2" fmla="*/ 301117 h 305890"/>
                  <a:gd name="connsiteX3" fmla="*/ 485489 w 526796"/>
                  <a:gd name="connsiteY3" fmla="*/ 269367 h 305890"/>
                  <a:gd name="connsiteX4" fmla="*/ 191273 w 526796"/>
                  <a:gd name="connsiteY4" fmla="*/ 133900 h 305890"/>
                  <a:gd name="connsiteX5" fmla="*/ 2889 w 526796"/>
                  <a:gd name="connsiteY5" fmla="*/ 550 h 30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796" h="305890">
                    <a:moveTo>
                      <a:pt x="2889" y="550"/>
                    </a:moveTo>
                    <a:cubicBezTo>
                      <a:pt x="26878" y="9370"/>
                      <a:pt x="250892" y="136722"/>
                      <a:pt x="335206" y="186817"/>
                    </a:cubicBezTo>
                    <a:cubicBezTo>
                      <a:pt x="419520" y="236912"/>
                      <a:pt x="483726" y="287359"/>
                      <a:pt x="508773" y="301117"/>
                    </a:cubicBezTo>
                    <a:cubicBezTo>
                      <a:pt x="533820" y="314875"/>
                      <a:pt x="538406" y="297236"/>
                      <a:pt x="485489" y="269367"/>
                    </a:cubicBezTo>
                    <a:cubicBezTo>
                      <a:pt x="432572" y="241498"/>
                      <a:pt x="272765" y="176586"/>
                      <a:pt x="191273" y="133900"/>
                    </a:cubicBezTo>
                    <a:cubicBezTo>
                      <a:pt x="109781" y="91214"/>
                      <a:pt x="-21100" y="-8270"/>
                      <a:pt x="2889" y="5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3CA972EE-BCD7-4959-B42C-5B4BFC635CEE}"/>
                  </a:ext>
                </a:extLst>
              </p:cNvPr>
              <p:cNvSpPr/>
              <p:nvPr/>
            </p:nvSpPr>
            <p:spPr>
              <a:xfrm>
                <a:off x="3944538" y="4177105"/>
                <a:ext cx="195765" cy="299723"/>
              </a:xfrm>
              <a:custGeom>
                <a:avLst/>
                <a:gdLst>
                  <a:gd name="connsiteX0" fmla="*/ 193545 w 195765"/>
                  <a:gd name="connsiteY0" fmla="*/ 16012 h 299723"/>
                  <a:gd name="connsiteX1" fmla="*/ 22095 w 195765"/>
                  <a:gd name="connsiteY1" fmla="*/ 111262 h 299723"/>
                  <a:gd name="connsiteX2" fmla="*/ 5162 w 195765"/>
                  <a:gd name="connsiteY2" fmla="*/ 193812 h 299723"/>
                  <a:gd name="connsiteX3" fmla="*/ 49612 w 195765"/>
                  <a:gd name="connsiteY3" fmla="*/ 299645 h 299723"/>
                  <a:gd name="connsiteX4" fmla="*/ 22095 w 195765"/>
                  <a:gd name="connsiteY4" fmla="*/ 208628 h 299723"/>
                  <a:gd name="connsiteX5" fmla="*/ 28445 w 195765"/>
                  <a:gd name="connsiteY5" fmla="*/ 75278 h 299723"/>
                  <a:gd name="connsiteX6" fmla="*/ 119462 w 195765"/>
                  <a:gd name="connsiteY6" fmla="*/ 1195 h 299723"/>
                  <a:gd name="connsiteX7" fmla="*/ 121579 w 195765"/>
                  <a:gd name="connsiteY7" fmla="*/ 28712 h 299723"/>
                  <a:gd name="connsiteX8" fmla="*/ 193545 w 195765"/>
                  <a:gd name="connsiteY8" fmla="*/ 16012 h 2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765" h="299723">
                    <a:moveTo>
                      <a:pt x="193545" y="16012"/>
                    </a:moveTo>
                    <a:cubicBezTo>
                      <a:pt x="176964" y="29770"/>
                      <a:pt x="53492" y="81629"/>
                      <a:pt x="22095" y="111262"/>
                    </a:cubicBezTo>
                    <a:cubicBezTo>
                      <a:pt x="-9302" y="140895"/>
                      <a:pt x="576" y="162415"/>
                      <a:pt x="5162" y="193812"/>
                    </a:cubicBezTo>
                    <a:cubicBezTo>
                      <a:pt x="9748" y="225209"/>
                      <a:pt x="46790" y="297176"/>
                      <a:pt x="49612" y="299645"/>
                    </a:cubicBezTo>
                    <a:cubicBezTo>
                      <a:pt x="52434" y="302114"/>
                      <a:pt x="25623" y="246023"/>
                      <a:pt x="22095" y="208628"/>
                    </a:cubicBezTo>
                    <a:cubicBezTo>
                      <a:pt x="18567" y="171234"/>
                      <a:pt x="12217" y="109850"/>
                      <a:pt x="28445" y="75278"/>
                    </a:cubicBezTo>
                    <a:cubicBezTo>
                      <a:pt x="44673" y="40706"/>
                      <a:pt x="103940" y="8956"/>
                      <a:pt x="119462" y="1195"/>
                    </a:cubicBezTo>
                    <a:cubicBezTo>
                      <a:pt x="134984" y="-6566"/>
                      <a:pt x="114523" y="25890"/>
                      <a:pt x="121579" y="28712"/>
                    </a:cubicBezTo>
                    <a:cubicBezTo>
                      <a:pt x="128635" y="31534"/>
                      <a:pt x="210126" y="2254"/>
                      <a:pt x="193545" y="16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29A05F0D-0172-469B-8DA5-8AE9B9F6F242}"/>
                  </a:ext>
                </a:extLst>
              </p:cNvPr>
              <p:cNvSpPr/>
              <p:nvPr/>
            </p:nvSpPr>
            <p:spPr>
              <a:xfrm>
                <a:off x="3973291" y="4296793"/>
                <a:ext cx="254077" cy="235072"/>
              </a:xfrm>
              <a:custGeom>
                <a:avLst/>
                <a:gdLst>
                  <a:gd name="connsiteX0" fmla="*/ 29326 w 254077"/>
                  <a:gd name="connsiteY0" fmla="*/ 40 h 235072"/>
                  <a:gd name="connsiteX1" fmla="*/ 35676 w 254077"/>
                  <a:gd name="connsiteY1" fmla="*/ 137624 h 235072"/>
                  <a:gd name="connsiteX2" fmla="*/ 69542 w 254077"/>
                  <a:gd name="connsiteY2" fmla="*/ 167257 h 235072"/>
                  <a:gd name="connsiteX3" fmla="*/ 253692 w 254077"/>
                  <a:gd name="connsiteY3" fmla="*/ 234990 h 235072"/>
                  <a:gd name="connsiteX4" fmla="*/ 14509 w 254077"/>
                  <a:gd name="connsiteY4" fmla="*/ 152440 h 235072"/>
                  <a:gd name="connsiteX5" fmla="*/ 29326 w 254077"/>
                  <a:gd name="connsiteY5" fmla="*/ 40 h 23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77" h="235072">
                    <a:moveTo>
                      <a:pt x="29326" y="40"/>
                    </a:moveTo>
                    <a:cubicBezTo>
                      <a:pt x="32854" y="-2429"/>
                      <a:pt x="28973" y="109755"/>
                      <a:pt x="35676" y="137624"/>
                    </a:cubicBezTo>
                    <a:cubicBezTo>
                      <a:pt x="42379" y="165494"/>
                      <a:pt x="33206" y="151029"/>
                      <a:pt x="69542" y="167257"/>
                    </a:cubicBezTo>
                    <a:cubicBezTo>
                      <a:pt x="105878" y="183485"/>
                      <a:pt x="262864" y="237460"/>
                      <a:pt x="253692" y="234990"/>
                    </a:cubicBezTo>
                    <a:cubicBezTo>
                      <a:pt x="244520" y="232520"/>
                      <a:pt x="52962" y="188070"/>
                      <a:pt x="14509" y="152440"/>
                    </a:cubicBezTo>
                    <a:cubicBezTo>
                      <a:pt x="-23944" y="116810"/>
                      <a:pt x="25798" y="2509"/>
                      <a:pt x="29326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892A7C61-6482-47E7-A8CB-AF78A7DE1C58}"/>
                  </a:ext>
                </a:extLst>
              </p:cNvPr>
              <p:cNvSpPr/>
              <p:nvPr/>
            </p:nvSpPr>
            <p:spPr>
              <a:xfrm>
                <a:off x="3964305" y="4308146"/>
                <a:ext cx="594224" cy="265392"/>
              </a:xfrm>
              <a:custGeom>
                <a:avLst/>
                <a:gdLst>
                  <a:gd name="connsiteX0" fmla="*/ 19262 w 594224"/>
                  <a:gd name="connsiteY0" fmla="*/ 5621 h 265392"/>
                  <a:gd name="connsiteX1" fmla="*/ 575945 w 594224"/>
                  <a:gd name="connsiteY1" fmla="*/ 253271 h 265392"/>
                  <a:gd name="connsiteX2" fmla="*/ 432012 w 594224"/>
                  <a:gd name="connsiteY2" fmla="*/ 213054 h 265392"/>
                  <a:gd name="connsiteX3" fmla="*/ 154728 w 594224"/>
                  <a:gd name="connsiteY3" fmla="*/ 90287 h 265392"/>
                  <a:gd name="connsiteX4" fmla="*/ 19262 w 594224"/>
                  <a:gd name="connsiteY4" fmla="*/ 5621 h 26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224" h="265392">
                    <a:moveTo>
                      <a:pt x="19262" y="5621"/>
                    </a:moveTo>
                    <a:cubicBezTo>
                      <a:pt x="89465" y="32785"/>
                      <a:pt x="507153" y="218699"/>
                      <a:pt x="575945" y="253271"/>
                    </a:cubicBezTo>
                    <a:cubicBezTo>
                      <a:pt x="644737" y="287843"/>
                      <a:pt x="502215" y="240218"/>
                      <a:pt x="432012" y="213054"/>
                    </a:cubicBezTo>
                    <a:cubicBezTo>
                      <a:pt x="361809" y="185890"/>
                      <a:pt x="221050" y="123801"/>
                      <a:pt x="154728" y="90287"/>
                    </a:cubicBezTo>
                    <a:cubicBezTo>
                      <a:pt x="88406" y="56773"/>
                      <a:pt x="-50941" y="-21543"/>
                      <a:pt x="19262" y="56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59626A0A-ABD6-4D30-8E5B-A03A2DEBE975}"/>
                  </a:ext>
                </a:extLst>
              </p:cNvPr>
              <p:cNvSpPr/>
              <p:nvPr/>
            </p:nvSpPr>
            <p:spPr>
              <a:xfrm>
                <a:off x="4204842" y="4517792"/>
                <a:ext cx="296675" cy="121116"/>
              </a:xfrm>
              <a:custGeom>
                <a:avLst/>
                <a:gdLst>
                  <a:gd name="connsiteX0" fmla="*/ 975 w 296675"/>
                  <a:gd name="connsiteY0" fmla="*/ 1291 h 121116"/>
                  <a:gd name="connsiteX1" fmla="*/ 288841 w 296675"/>
                  <a:gd name="connsiteY1" fmla="*/ 119825 h 121116"/>
                  <a:gd name="connsiteX2" fmla="*/ 197825 w 296675"/>
                  <a:gd name="connsiteY2" fmla="*/ 60558 h 121116"/>
                  <a:gd name="connsiteX3" fmla="*/ 975 w 296675"/>
                  <a:gd name="connsiteY3" fmla="*/ 1291 h 1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675" h="121116">
                    <a:moveTo>
                      <a:pt x="975" y="1291"/>
                    </a:moveTo>
                    <a:cubicBezTo>
                      <a:pt x="16144" y="11169"/>
                      <a:pt x="256033" y="109947"/>
                      <a:pt x="288841" y="119825"/>
                    </a:cubicBezTo>
                    <a:cubicBezTo>
                      <a:pt x="321649" y="129703"/>
                      <a:pt x="243686" y="80314"/>
                      <a:pt x="197825" y="60558"/>
                    </a:cubicBezTo>
                    <a:cubicBezTo>
                      <a:pt x="151964" y="40802"/>
                      <a:pt x="-14194" y="-8587"/>
                      <a:pt x="975" y="1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CF586FBF-6D1D-4B0B-9991-F62B08891711}"/>
                  </a:ext>
                </a:extLst>
              </p:cNvPr>
              <p:cNvSpPr/>
              <p:nvPr/>
            </p:nvSpPr>
            <p:spPr>
              <a:xfrm>
                <a:off x="4488160" y="4474556"/>
                <a:ext cx="156263" cy="191566"/>
              </a:xfrm>
              <a:custGeom>
                <a:avLst/>
                <a:gdLst>
                  <a:gd name="connsiteX0" fmla="*/ 155807 w 156263"/>
                  <a:gd name="connsiteY0" fmla="*/ 77 h 191566"/>
                  <a:gd name="connsiteX1" fmla="*/ 49973 w 156263"/>
                  <a:gd name="connsiteY1" fmla="*/ 78394 h 191566"/>
                  <a:gd name="connsiteX2" fmla="*/ 35157 w 156263"/>
                  <a:gd name="connsiteY2" fmla="*/ 139777 h 191566"/>
                  <a:gd name="connsiteX3" fmla="*/ 37273 w 156263"/>
                  <a:gd name="connsiteY3" fmla="*/ 190577 h 191566"/>
                  <a:gd name="connsiteX4" fmla="*/ 3407 w 156263"/>
                  <a:gd name="connsiteY4" fmla="*/ 93211 h 191566"/>
                  <a:gd name="connsiteX5" fmla="*/ 155807 w 156263"/>
                  <a:gd name="connsiteY5" fmla="*/ 77 h 19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263" h="191566">
                    <a:moveTo>
                      <a:pt x="155807" y="77"/>
                    </a:moveTo>
                    <a:cubicBezTo>
                      <a:pt x="163568" y="-2393"/>
                      <a:pt x="70081" y="55111"/>
                      <a:pt x="49973" y="78394"/>
                    </a:cubicBezTo>
                    <a:cubicBezTo>
                      <a:pt x="29865" y="101677"/>
                      <a:pt x="37274" y="121080"/>
                      <a:pt x="35157" y="139777"/>
                    </a:cubicBezTo>
                    <a:cubicBezTo>
                      <a:pt x="33040" y="158474"/>
                      <a:pt x="42565" y="198338"/>
                      <a:pt x="37273" y="190577"/>
                    </a:cubicBezTo>
                    <a:cubicBezTo>
                      <a:pt x="31981" y="182816"/>
                      <a:pt x="-12468" y="125314"/>
                      <a:pt x="3407" y="93211"/>
                    </a:cubicBezTo>
                    <a:cubicBezTo>
                      <a:pt x="19282" y="61108"/>
                      <a:pt x="148046" y="2547"/>
                      <a:pt x="155807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C22702EC-AFA4-4002-AA9A-DD93A212ED48}"/>
                  </a:ext>
                </a:extLst>
              </p:cNvPr>
              <p:cNvSpPr/>
              <p:nvPr/>
            </p:nvSpPr>
            <p:spPr>
              <a:xfrm>
                <a:off x="4544421" y="4571777"/>
                <a:ext cx="371890" cy="186006"/>
              </a:xfrm>
              <a:custGeom>
                <a:avLst/>
                <a:gdLst>
                  <a:gd name="connsiteX0" fmla="*/ 62 w 371890"/>
                  <a:gd name="connsiteY0" fmla="*/ 223 h 186006"/>
                  <a:gd name="connsiteX1" fmla="*/ 158812 w 371890"/>
                  <a:gd name="connsiteY1" fmla="*/ 74306 h 186006"/>
                  <a:gd name="connsiteX2" fmla="*/ 366246 w 371890"/>
                  <a:gd name="connsiteY2" fmla="*/ 182256 h 186006"/>
                  <a:gd name="connsiteX3" fmla="*/ 317562 w 371890"/>
                  <a:gd name="connsiteY3" fmla="*/ 163206 h 186006"/>
                  <a:gd name="connsiteX4" fmla="*/ 141879 w 371890"/>
                  <a:gd name="connsiteY4" fmla="*/ 97590 h 186006"/>
                  <a:gd name="connsiteX5" fmla="*/ 62 w 371890"/>
                  <a:gd name="connsiteY5" fmla="*/ 223 h 18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890" h="186006">
                    <a:moveTo>
                      <a:pt x="62" y="223"/>
                    </a:moveTo>
                    <a:cubicBezTo>
                      <a:pt x="2884" y="-3658"/>
                      <a:pt x="97781" y="43967"/>
                      <a:pt x="158812" y="74306"/>
                    </a:cubicBezTo>
                    <a:cubicBezTo>
                      <a:pt x="219843" y="104645"/>
                      <a:pt x="339788" y="167439"/>
                      <a:pt x="366246" y="182256"/>
                    </a:cubicBezTo>
                    <a:cubicBezTo>
                      <a:pt x="392704" y="197073"/>
                      <a:pt x="317562" y="163206"/>
                      <a:pt x="317562" y="163206"/>
                    </a:cubicBezTo>
                    <a:cubicBezTo>
                      <a:pt x="280167" y="149095"/>
                      <a:pt x="193737" y="123343"/>
                      <a:pt x="141879" y="97590"/>
                    </a:cubicBezTo>
                    <a:cubicBezTo>
                      <a:pt x="90021" y="71837"/>
                      <a:pt x="-2760" y="4104"/>
                      <a:pt x="62" y="2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B99BC184-B1BD-42BD-9E04-7E8F58CB433F}"/>
                  </a:ext>
                </a:extLst>
              </p:cNvPr>
              <p:cNvSpPr/>
              <p:nvPr/>
            </p:nvSpPr>
            <p:spPr>
              <a:xfrm>
                <a:off x="4517857" y="4633381"/>
                <a:ext cx="373906" cy="148623"/>
              </a:xfrm>
              <a:custGeom>
                <a:avLst/>
                <a:gdLst>
                  <a:gd name="connsiteX0" fmla="*/ 1226 w 373906"/>
                  <a:gd name="connsiteY0" fmla="*/ 2 h 148623"/>
                  <a:gd name="connsiteX1" fmla="*/ 100710 w 373906"/>
                  <a:gd name="connsiteY1" fmla="*/ 65619 h 148623"/>
                  <a:gd name="connsiteX2" fmla="*/ 301793 w 373906"/>
                  <a:gd name="connsiteY2" fmla="*/ 129119 h 148623"/>
                  <a:gd name="connsiteX3" fmla="*/ 373760 w 373906"/>
                  <a:gd name="connsiteY3" fmla="*/ 148169 h 148623"/>
                  <a:gd name="connsiteX4" fmla="*/ 286976 w 373906"/>
                  <a:gd name="connsiteY4" fmla="*/ 114302 h 148623"/>
                  <a:gd name="connsiteX5" fmla="*/ 164210 w 373906"/>
                  <a:gd name="connsiteY5" fmla="*/ 67736 h 148623"/>
                  <a:gd name="connsiteX6" fmla="*/ 1226 w 373906"/>
                  <a:gd name="connsiteY6" fmla="*/ 2 h 14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906" h="148623">
                    <a:moveTo>
                      <a:pt x="1226" y="2"/>
                    </a:moveTo>
                    <a:cubicBezTo>
                      <a:pt x="-9357" y="-351"/>
                      <a:pt x="50616" y="44100"/>
                      <a:pt x="100710" y="65619"/>
                    </a:cubicBezTo>
                    <a:cubicBezTo>
                      <a:pt x="150805" y="87139"/>
                      <a:pt x="256285" y="115361"/>
                      <a:pt x="301793" y="129119"/>
                    </a:cubicBezTo>
                    <a:cubicBezTo>
                      <a:pt x="347301" y="142877"/>
                      <a:pt x="376229" y="150638"/>
                      <a:pt x="373760" y="148169"/>
                    </a:cubicBezTo>
                    <a:cubicBezTo>
                      <a:pt x="371291" y="145700"/>
                      <a:pt x="321901" y="127707"/>
                      <a:pt x="286976" y="114302"/>
                    </a:cubicBezTo>
                    <a:cubicBezTo>
                      <a:pt x="252051" y="100897"/>
                      <a:pt x="210424" y="86786"/>
                      <a:pt x="164210" y="67736"/>
                    </a:cubicBezTo>
                    <a:cubicBezTo>
                      <a:pt x="117996" y="48686"/>
                      <a:pt x="11809" y="355"/>
                      <a:pt x="122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5F9A16BE-74B9-4BFE-A3B8-45A07AF8E50C}"/>
                  </a:ext>
                </a:extLst>
              </p:cNvPr>
              <p:cNvSpPr/>
              <p:nvPr/>
            </p:nvSpPr>
            <p:spPr>
              <a:xfrm>
                <a:off x="4612140" y="4508036"/>
                <a:ext cx="334444" cy="227045"/>
              </a:xfrm>
              <a:custGeom>
                <a:avLst/>
                <a:gdLst>
                  <a:gd name="connsiteX0" fmla="*/ 77 w 334444"/>
                  <a:gd name="connsiteY0" fmla="*/ 464 h 227045"/>
                  <a:gd name="connsiteX1" fmla="*/ 150360 w 334444"/>
                  <a:gd name="connsiteY1" fmla="*/ 34331 h 227045"/>
                  <a:gd name="connsiteX2" fmla="*/ 218093 w 334444"/>
                  <a:gd name="connsiteY2" fmla="*/ 74547 h 227045"/>
                  <a:gd name="connsiteX3" fmla="*/ 328160 w 334444"/>
                  <a:gd name="connsiteY3" fmla="*/ 222714 h 227045"/>
                  <a:gd name="connsiteX4" fmla="*/ 304877 w 334444"/>
                  <a:gd name="connsiteY4" fmla="*/ 176147 h 227045"/>
                  <a:gd name="connsiteX5" fmla="*/ 171527 w 334444"/>
                  <a:gd name="connsiteY5" fmla="*/ 59731 h 227045"/>
                  <a:gd name="connsiteX6" fmla="*/ 77 w 334444"/>
                  <a:gd name="connsiteY6" fmla="*/ 464 h 22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444" h="227045">
                    <a:moveTo>
                      <a:pt x="77" y="464"/>
                    </a:moveTo>
                    <a:cubicBezTo>
                      <a:pt x="-3451" y="-3769"/>
                      <a:pt x="114024" y="21984"/>
                      <a:pt x="150360" y="34331"/>
                    </a:cubicBezTo>
                    <a:cubicBezTo>
                      <a:pt x="186696" y="46678"/>
                      <a:pt x="188460" y="43150"/>
                      <a:pt x="218093" y="74547"/>
                    </a:cubicBezTo>
                    <a:cubicBezTo>
                      <a:pt x="247726" y="105944"/>
                      <a:pt x="313696" y="205781"/>
                      <a:pt x="328160" y="222714"/>
                    </a:cubicBezTo>
                    <a:cubicBezTo>
                      <a:pt x="342624" y="239647"/>
                      <a:pt x="330982" y="203311"/>
                      <a:pt x="304877" y="176147"/>
                    </a:cubicBezTo>
                    <a:cubicBezTo>
                      <a:pt x="278772" y="148983"/>
                      <a:pt x="219505" y="86895"/>
                      <a:pt x="171527" y="59731"/>
                    </a:cubicBezTo>
                    <a:cubicBezTo>
                      <a:pt x="123549" y="32567"/>
                      <a:pt x="3605" y="4697"/>
                      <a:pt x="77" y="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BD51CB83-8B42-4C7B-BA24-129C656226D7}"/>
                  </a:ext>
                </a:extLst>
              </p:cNvPr>
              <p:cNvSpPr/>
              <p:nvPr/>
            </p:nvSpPr>
            <p:spPr>
              <a:xfrm>
                <a:off x="3932120" y="4162406"/>
                <a:ext cx="249355" cy="271606"/>
              </a:xfrm>
              <a:custGeom>
                <a:avLst/>
                <a:gdLst>
                  <a:gd name="connsiteX0" fmla="*/ 249355 w 249355"/>
                  <a:gd name="connsiteY0" fmla="*/ 38119 h 271606"/>
                  <a:gd name="connsiteX1" fmla="*/ 103305 w 249355"/>
                  <a:gd name="connsiteY1" fmla="*/ 1607 h 271606"/>
                  <a:gd name="connsiteX2" fmla="*/ 41393 w 249355"/>
                  <a:gd name="connsiteY2" fmla="*/ 103207 h 271606"/>
                  <a:gd name="connsiteX3" fmla="*/ 118 w 249355"/>
                  <a:gd name="connsiteY3" fmla="*/ 188932 h 271606"/>
                  <a:gd name="connsiteX4" fmla="*/ 28693 w 249355"/>
                  <a:gd name="connsiteY4" fmla="*/ 271482 h 271606"/>
                  <a:gd name="connsiteX5" fmla="*/ 22343 w 249355"/>
                  <a:gd name="connsiteY5" fmla="*/ 204807 h 271606"/>
                  <a:gd name="connsiteX6" fmla="*/ 14405 w 249355"/>
                  <a:gd name="connsiteY6" fmla="*/ 95269 h 271606"/>
                  <a:gd name="connsiteX7" fmla="*/ 117593 w 249355"/>
                  <a:gd name="connsiteY7" fmla="*/ 19 h 271606"/>
                  <a:gd name="connsiteX8" fmla="*/ 249355 w 249355"/>
                  <a:gd name="connsiteY8" fmla="*/ 38119 h 27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355" h="271606">
                    <a:moveTo>
                      <a:pt x="249355" y="38119"/>
                    </a:moveTo>
                    <a:cubicBezTo>
                      <a:pt x="246974" y="38384"/>
                      <a:pt x="137965" y="-9241"/>
                      <a:pt x="103305" y="1607"/>
                    </a:cubicBezTo>
                    <a:cubicBezTo>
                      <a:pt x="68645" y="12455"/>
                      <a:pt x="58591" y="71986"/>
                      <a:pt x="41393" y="103207"/>
                    </a:cubicBezTo>
                    <a:cubicBezTo>
                      <a:pt x="24195" y="134428"/>
                      <a:pt x="2235" y="160886"/>
                      <a:pt x="118" y="188932"/>
                    </a:cubicBezTo>
                    <a:cubicBezTo>
                      <a:pt x="-1999" y="216978"/>
                      <a:pt x="24989" y="268836"/>
                      <a:pt x="28693" y="271482"/>
                    </a:cubicBezTo>
                    <a:cubicBezTo>
                      <a:pt x="32397" y="274128"/>
                      <a:pt x="24724" y="234176"/>
                      <a:pt x="22343" y="204807"/>
                    </a:cubicBezTo>
                    <a:cubicBezTo>
                      <a:pt x="19962" y="175438"/>
                      <a:pt x="-1470" y="129400"/>
                      <a:pt x="14405" y="95269"/>
                    </a:cubicBezTo>
                    <a:cubicBezTo>
                      <a:pt x="30280" y="61138"/>
                      <a:pt x="78964" y="10867"/>
                      <a:pt x="117593" y="19"/>
                    </a:cubicBezTo>
                    <a:lnTo>
                      <a:pt x="249355" y="38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73422244-32A8-491E-A976-D514438D3639}"/>
                  </a:ext>
                </a:extLst>
              </p:cNvPr>
              <p:cNvSpPr/>
              <p:nvPr/>
            </p:nvSpPr>
            <p:spPr>
              <a:xfrm>
                <a:off x="3912544" y="4151223"/>
                <a:ext cx="130852" cy="218411"/>
              </a:xfrm>
              <a:custGeom>
                <a:avLst/>
                <a:gdLst>
                  <a:gd name="connsiteX0" fmla="*/ 130819 w 130852"/>
                  <a:gd name="connsiteY0" fmla="*/ 90 h 218411"/>
                  <a:gd name="connsiteX1" fmla="*/ 3819 w 130852"/>
                  <a:gd name="connsiteY1" fmla="*/ 93752 h 218411"/>
                  <a:gd name="connsiteX2" fmla="*/ 32394 w 130852"/>
                  <a:gd name="connsiteY2" fmla="*/ 217577 h 218411"/>
                  <a:gd name="connsiteX3" fmla="*/ 24456 w 130852"/>
                  <a:gd name="connsiteY3" fmla="*/ 144552 h 218411"/>
                  <a:gd name="connsiteX4" fmla="*/ 16519 w 130852"/>
                  <a:gd name="connsiteY4" fmla="*/ 77877 h 218411"/>
                  <a:gd name="connsiteX5" fmla="*/ 130819 w 130852"/>
                  <a:gd name="connsiteY5" fmla="*/ 90 h 21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852" h="218411">
                    <a:moveTo>
                      <a:pt x="130819" y="90"/>
                    </a:moveTo>
                    <a:cubicBezTo>
                      <a:pt x="128702" y="2736"/>
                      <a:pt x="20223" y="57504"/>
                      <a:pt x="3819" y="93752"/>
                    </a:cubicBezTo>
                    <a:cubicBezTo>
                      <a:pt x="-12585" y="130000"/>
                      <a:pt x="28954" y="209110"/>
                      <a:pt x="32394" y="217577"/>
                    </a:cubicBezTo>
                    <a:cubicBezTo>
                      <a:pt x="35834" y="226044"/>
                      <a:pt x="27102" y="167835"/>
                      <a:pt x="24456" y="144552"/>
                    </a:cubicBezTo>
                    <a:cubicBezTo>
                      <a:pt x="21810" y="121269"/>
                      <a:pt x="-1208" y="102483"/>
                      <a:pt x="16519" y="77877"/>
                    </a:cubicBezTo>
                    <a:cubicBezTo>
                      <a:pt x="34246" y="53271"/>
                      <a:pt x="132936" y="-2556"/>
                      <a:pt x="130819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8196E1CA-3F51-47B7-B423-B01705082858}"/>
                  </a:ext>
                </a:extLst>
              </p:cNvPr>
              <p:cNvSpPr/>
              <p:nvPr/>
            </p:nvSpPr>
            <p:spPr>
              <a:xfrm>
                <a:off x="3898752" y="4048098"/>
                <a:ext cx="289747" cy="166615"/>
              </a:xfrm>
              <a:custGeom>
                <a:avLst/>
                <a:gdLst>
                  <a:gd name="connsiteX0" fmla="*/ 148 w 289747"/>
                  <a:gd name="connsiteY0" fmla="*/ 50827 h 166615"/>
                  <a:gd name="connsiteX1" fmla="*/ 144611 w 289747"/>
                  <a:gd name="connsiteY1" fmla="*/ 27 h 166615"/>
                  <a:gd name="connsiteX2" fmla="*/ 227161 w 289747"/>
                  <a:gd name="connsiteY2" fmla="*/ 58765 h 166615"/>
                  <a:gd name="connsiteX3" fmla="*/ 287486 w 289747"/>
                  <a:gd name="connsiteY3" fmla="*/ 161952 h 166615"/>
                  <a:gd name="connsiteX4" fmla="*/ 266848 w 289747"/>
                  <a:gd name="connsiteY4" fmla="*/ 136552 h 166615"/>
                  <a:gd name="connsiteX5" fmla="*/ 173186 w 289747"/>
                  <a:gd name="connsiteY5" fmla="*/ 27015 h 166615"/>
                  <a:gd name="connsiteX6" fmla="*/ 148 w 289747"/>
                  <a:gd name="connsiteY6" fmla="*/ 50827 h 16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747" h="166615">
                    <a:moveTo>
                      <a:pt x="148" y="50827"/>
                    </a:moveTo>
                    <a:cubicBezTo>
                      <a:pt x="-4615" y="46329"/>
                      <a:pt x="106776" y="-1296"/>
                      <a:pt x="144611" y="27"/>
                    </a:cubicBezTo>
                    <a:cubicBezTo>
                      <a:pt x="182446" y="1350"/>
                      <a:pt x="203349" y="31778"/>
                      <a:pt x="227161" y="58765"/>
                    </a:cubicBezTo>
                    <a:cubicBezTo>
                      <a:pt x="250973" y="85752"/>
                      <a:pt x="280872" y="148988"/>
                      <a:pt x="287486" y="161952"/>
                    </a:cubicBezTo>
                    <a:cubicBezTo>
                      <a:pt x="294101" y="174917"/>
                      <a:pt x="285898" y="159042"/>
                      <a:pt x="266848" y="136552"/>
                    </a:cubicBezTo>
                    <a:cubicBezTo>
                      <a:pt x="247798" y="114063"/>
                      <a:pt x="215784" y="42625"/>
                      <a:pt x="173186" y="27015"/>
                    </a:cubicBezTo>
                    <a:cubicBezTo>
                      <a:pt x="130588" y="11405"/>
                      <a:pt x="4911" y="55325"/>
                      <a:pt x="148" y="50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21529F31-EE6D-4781-A14D-80F46FE5970B}"/>
                  </a:ext>
                </a:extLst>
              </p:cNvPr>
              <p:cNvSpPr/>
              <p:nvPr/>
            </p:nvSpPr>
            <p:spPr>
              <a:xfrm>
                <a:off x="3821503" y="4105135"/>
                <a:ext cx="144391" cy="360975"/>
              </a:xfrm>
              <a:custGeom>
                <a:avLst/>
                <a:gdLst>
                  <a:gd name="connsiteX0" fmla="*/ 74222 w 144391"/>
                  <a:gd name="connsiteY0" fmla="*/ 140 h 360975"/>
                  <a:gd name="connsiteX1" fmla="*/ 7547 w 144391"/>
                  <a:gd name="connsiteY1" fmla="*/ 73165 h 360975"/>
                  <a:gd name="connsiteX2" fmla="*/ 4372 w 144391"/>
                  <a:gd name="connsiteY2" fmla="*/ 149365 h 360975"/>
                  <a:gd name="connsiteX3" fmla="*/ 32947 w 144391"/>
                  <a:gd name="connsiteY3" fmla="*/ 247790 h 360975"/>
                  <a:gd name="connsiteX4" fmla="*/ 142485 w 144391"/>
                  <a:gd name="connsiteY4" fmla="*/ 354153 h 360975"/>
                  <a:gd name="connsiteX5" fmla="*/ 96447 w 144391"/>
                  <a:gd name="connsiteY5" fmla="*/ 330340 h 360975"/>
                  <a:gd name="connsiteX6" fmla="*/ 18660 w 144391"/>
                  <a:gd name="connsiteY6" fmla="*/ 168415 h 360975"/>
                  <a:gd name="connsiteX7" fmla="*/ 10722 w 144391"/>
                  <a:gd name="connsiteY7" fmla="*/ 92215 h 360975"/>
                  <a:gd name="connsiteX8" fmla="*/ 74222 w 144391"/>
                  <a:gd name="connsiteY8" fmla="*/ 140 h 36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91" h="360975">
                    <a:moveTo>
                      <a:pt x="74222" y="140"/>
                    </a:moveTo>
                    <a:cubicBezTo>
                      <a:pt x="73693" y="-3035"/>
                      <a:pt x="19189" y="48294"/>
                      <a:pt x="7547" y="73165"/>
                    </a:cubicBezTo>
                    <a:cubicBezTo>
                      <a:pt x="-4095" y="98036"/>
                      <a:pt x="139" y="120261"/>
                      <a:pt x="4372" y="149365"/>
                    </a:cubicBezTo>
                    <a:cubicBezTo>
                      <a:pt x="8605" y="178469"/>
                      <a:pt x="9928" y="213659"/>
                      <a:pt x="32947" y="247790"/>
                    </a:cubicBezTo>
                    <a:cubicBezTo>
                      <a:pt x="55966" y="281921"/>
                      <a:pt x="131902" y="340395"/>
                      <a:pt x="142485" y="354153"/>
                    </a:cubicBezTo>
                    <a:cubicBezTo>
                      <a:pt x="153068" y="367911"/>
                      <a:pt x="117084" y="361296"/>
                      <a:pt x="96447" y="330340"/>
                    </a:cubicBezTo>
                    <a:cubicBezTo>
                      <a:pt x="75810" y="299384"/>
                      <a:pt x="32947" y="208102"/>
                      <a:pt x="18660" y="168415"/>
                    </a:cubicBezTo>
                    <a:cubicBezTo>
                      <a:pt x="4373" y="128728"/>
                      <a:pt x="-1978" y="120525"/>
                      <a:pt x="10722" y="92215"/>
                    </a:cubicBezTo>
                    <a:cubicBezTo>
                      <a:pt x="23422" y="63905"/>
                      <a:pt x="74751" y="3315"/>
                      <a:pt x="74222" y="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4DAAC41C-0108-4746-B958-F1C48F6FEFCF}"/>
                  </a:ext>
                </a:extLst>
              </p:cNvPr>
              <p:cNvSpPr/>
              <p:nvPr/>
            </p:nvSpPr>
            <p:spPr>
              <a:xfrm>
                <a:off x="3780632" y="4041885"/>
                <a:ext cx="247019" cy="422244"/>
              </a:xfrm>
              <a:custGeom>
                <a:avLst/>
                <a:gdLst>
                  <a:gd name="connsiteX0" fmla="*/ 246856 w 247019"/>
                  <a:gd name="connsiteY0" fmla="*/ 4653 h 422244"/>
                  <a:gd name="connsiteX1" fmla="*/ 157956 w 247019"/>
                  <a:gd name="connsiteY1" fmla="*/ 6240 h 422244"/>
                  <a:gd name="connsiteX2" fmla="*/ 51593 w 247019"/>
                  <a:gd name="connsiteY2" fmla="*/ 72915 h 422244"/>
                  <a:gd name="connsiteX3" fmla="*/ 5556 w 247019"/>
                  <a:gd name="connsiteY3" fmla="*/ 158640 h 422244"/>
                  <a:gd name="connsiteX4" fmla="*/ 3968 w 247019"/>
                  <a:gd name="connsiteY4" fmla="*/ 231665 h 422244"/>
                  <a:gd name="connsiteX5" fmla="*/ 34131 w 247019"/>
                  <a:gd name="connsiteY5" fmla="*/ 299928 h 422244"/>
                  <a:gd name="connsiteX6" fmla="*/ 80168 w 247019"/>
                  <a:gd name="connsiteY6" fmla="*/ 376128 h 422244"/>
                  <a:gd name="connsiteX7" fmla="*/ 180181 w 247019"/>
                  <a:gd name="connsiteY7" fmla="*/ 422165 h 422244"/>
                  <a:gd name="connsiteX8" fmla="*/ 105568 w 247019"/>
                  <a:gd name="connsiteY8" fmla="*/ 382478 h 422244"/>
                  <a:gd name="connsiteX9" fmla="*/ 8731 w 247019"/>
                  <a:gd name="connsiteY9" fmla="*/ 233253 h 422244"/>
                  <a:gd name="connsiteX10" fmla="*/ 45243 w 247019"/>
                  <a:gd name="connsiteY10" fmla="*/ 96728 h 422244"/>
                  <a:gd name="connsiteX11" fmla="*/ 135731 w 247019"/>
                  <a:gd name="connsiteY11" fmla="*/ 22115 h 422244"/>
                  <a:gd name="connsiteX12" fmla="*/ 246856 w 247019"/>
                  <a:gd name="connsiteY12" fmla="*/ 4653 h 42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019" h="422244">
                    <a:moveTo>
                      <a:pt x="246856" y="4653"/>
                    </a:moveTo>
                    <a:cubicBezTo>
                      <a:pt x="250560" y="2007"/>
                      <a:pt x="190500" y="-5137"/>
                      <a:pt x="157956" y="6240"/>
                    </a:cubicBezTo>
                    <a:cubicBezTo>
                      <a:pt x="125412" y="17617"/>
                      <a:pt x="76993" y="47515"/>
                      <a:pt x="51593" y="72915"/>
                    </a:cubicBezTo>
                    <a:cubicBezTo>
                      <a:pt x="26193" y="98315"/>
                      <a:pt x="13494" y="132182"/>
                      <a:pt x="5556" y="158640"/>
                    </a:cubicBezTo>
                    <a:cubicBezTo>
                      <a:pt x="-2382" y="185098"/>
                      <a:pt x="-794" y="208117"/>
                      <a:pt x="3968" y="231665"/>
                    </a:cubicBezTo>
                    <a:cubicBezTo>
                      <a:pt x="8730" y="255213"/>
                      <a:pt x="21431" y="275851"/>
                      <a:pt x="34131" y="299928"/>
                    </a:cubicBezTo>
                    <a:cubicBezTo>
                      <a:pt x="46831" y="324005"/>
                      <a:pt x="55826" y="355755"/>
                      <a:pt x="80168" y="376128"/>
                    </a:cubicBezTo>
                    <a:cubicBezTo>
                      <a:pt x="104510" y="396501"/>
                      <a:pt x="175948" y="421107"/>
                      <a:pt x="180181" y="422165"/>
                    </a:cubicBezTo>
                    <a:cubicBezTo>
                      <a:pt x="184414" y="423223"/>
                      <a:pt x="134143" y="413963"/>
                      <a:pt x="105568" y="382478"/>
                    </a:cubicBezTo>
                    <a:cubicBezTo>
                      <a:pt x="76993" y="350993"/>
                      <a:pt x="18785" y="280878"/>
                      <a:pt x="8731" y="233253"/>
                    </a:cubicBezTo>
                    <a:cubicBezTo>
                      <a:pt x="-1323" y="185628"/>
                      <a:pt x="24076" y="131918"/>
                      <a:pt x="45243" y="96728"/>
                    </a:cubicBezTo>
                    <a:cubicBezTo>
                      <a:pt x="66410" y="61538"/>
                      <a:pt x="108214" y="36667"/>
                      <a:pt x="135731" y="22115"/>
                    </a:cubicBezTo>
                    <a:cubicBezTo>
                      <a:pt x="163248" y="7563"/>
                      <a:pt x="243152" y="7299"/>
                      <a:pt x="246856" y="46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1F3FB5CB-9A17-4467-B29D-F2DE5F8E4AF1}"/>
                  </a:ext>
                </a:extLst>
              </p:cNvPr>
              <p:cNvSpPr/>
              <p:nvPr/>
            </p:nvSpPr>
            <p:spPr>
              <a:xfrm>
                <a:off x="3934462" y="4136982"/>
                <a:ext cx="115281" cy="108482"/>
              </a:xfrm>
              <a:custGeom>
                <a:avLst/>
                <a:gdLst>
                  <a:gd name="connsiteX0" fmla="*/ 115251 w 115281"/>
                  <a:gd name="connsiteY0" fmla="*/ 43 h 108482"/>
                  <a:gd name="connsiteX1" fmla="*/ 8888 w 115281"/>
                  <a:gd name="connsiteY1" fmla="*/ 61956 h 108482"/>
                  <a:gd name="connsiteX2" fmla="*/ 5713 w 115281"/>
                  <a:gd name="connsiteY2" fmla="*/ 107993 h 108482"/>
                  <a:gd name="connsiteX3" fmla="*/ 5713 w 115281"/>
                  <a:gd name="connsiteY3" fmla="*/ 84181 h 108482"/>
                  <a:gd name="connsiteX4" fmla="*/ 20001 w 115281"/>
                  <a:gd name="connsiteY4" fmla="*/ 52431 h 108482"/>
                  <a:gd name="connsiteX5" fmla="*/ 115251 w 115281"/>
                  <a:gd name="connsiteY5" fmla="*/ 43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81" h="108482">
                    <a:moveTo>
                      <a:pt x="115251" y="43"/>
                    </a:moveTo>
                    <a:cubicBezTo>
                      <a:pt x="113399" y="1630"/>
                      <a:pt x="27144" y="43964"/>
                      <a:pt x="8888" y="61956"/>
                    </a:cubicBezTo>
                    <a:cubicBezTo>
                      <a:pt x="-9368" y="79948"/>
                      <a:pt x="6242" y="104289"/>
                      <a:pt x="5713" y="107993"/>
                    </a:cubicBezTo>
                    <a:cubicBezTo>
                      <a:pt x="5184" y="111697"/>
                      <a:pt x="3332" y="93441"/>
                      <a:pt x="5713" y="84181"/>
                    </a:cubicBezTo>
                    <a:cubicBezTo>
                      <a:pt x="8094" y="74921"/>
                      <a:pt x="6507" y="64337"/>
                      <a:pt x="20001" y="52431"/>
                    </a:cubicBezTo>
                    <a:cubicBezTo>
                      <a:pt x="33495" y="40525"/>
                      <a:pt x="117103" y="-1544"/>
                      <a:pt x="115251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9735ACBE-6A72-40D9-B094-2FBB210814D0}"/>
                  </a:ext>
                </a:extLst>
              </p:cNvPr>
              <p:cNvSpPr/>
              <p:nvPr/>
            </p:nvSpPr>
            <p:spPr>
              <a:xfrm>
                <a:off x="4891530" y="4793891"/>
                <a:ext cx="397366" cy="906841"/>
              </a:xfrm>
              <a:custGeom>
                <a:avLst/>
                <a:gdLst>
                  <a:gd name="connsiteX0" fmla="*/ 87 w 397366"/>
                  <a:gd name="connsiteY0" fmla="*/ 359 h 906841"/>
                  <a:gd name="connsiteX1" fmla="*/ 266787 w 397366"/>
                  <a:gd name="connsiteY1" fmla="*/ 99842 h 906841"/>
                  <a:gd name="connsiteX2" fmla="*/ 391670 w 397366"/>
                  <a:gd name="connsiteY2" fmla="*/ 258592 h 906841"/>
                  <a:gd name="connsiteX3" fmla="*/ 355687 w 397366"/>
                  <a:gd name="connsiteY3" fmla="*/ 391942 h 906841"/>
                  <a:gd name="connsiteX4" fmla="*/ 175770 w 397366"/>
                  <a:gd name="connsiteY4" fmla="*/ 654409 h 906841"/>
                  <a:gd name="connsiteX5" fmla="*/ 175770 w 397366"/>
                  <a:gd name="connsiteY5" fmla="*/ 800459 h 906841"/>
                  <a:gd name="connsiteX6" fmla="*/ 213870 w 397366"/>
                  <a:gd name="connsiteY6" fmla="*/ 906292 h 906841"/>
                  <a:gd name="connsiteX7" fmla="*/ 188470 w 397366"/>
                  <a:gd name="connsiteY7" fmla="*/ 834326 h 906841"/>
                  <a:gd name="connsiteX8" fmla="*/ 139787 w 397366"/>
                  <a:gd name="connsiteY8" fmla="*/ 673459 h 906841"/>
                  <a:gd name="connsiteX9" fmla="*/ 389553 w 397366"/>
                  <a:gd name="connsiteY9" fmla="*/ 224726 h 906841"/>
                  <a:gd name="connsiteX10" fmla="*/ 296420 w 397366"/>
                  <a:gd name="connsiteY10" fmla="*/ 133709 h 906841"/>
                  <a:gd name="connsiteX11" fmla="*/ 87 w 397366"/>
                  <a:gd name="connsiteY11" fmla="*/ 359 h 90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7366" h="906841">
                    <a:moveTo>
                      <a:pt x="87" y="359"/>
                    </a:moveTo>
                    <a:cubicBezTo>
                      <a:pt x="-4852" y="-5285"/>
                      <a:pt x="201523" y="56803"/>
                      <a:pt x="266787" y="99842"/>
                    </a:cubicBezTo>
                    <a:cubicBezTo>
                      <a:pt x="332051" y="142881"/>
                      <a:pt x="376853" y="209909"/>
                      <a:pt x="391670" y="258592"/>
                    </a:cubicBezTo>
                    <a:cubicBezTo>
                      <a:pt x="406487" y="307275"/>
                      <a:pt x="391670" y="325972"/>
                      <a:pt x="355687" y="391942"/>
                    </a:cubicBezTo>
                    <a:cubicBezTo>
                      <a:pt x="319704" y="457912"/>
                      <a:pt x="205756" y="586323"/>
                      <a:pt x="175770" y="654409"/>
                    </a:cubicBezTo>
                    <a:cubicBezTo>
                      <a:pt x="145784" y="722495"/>
                      <a:pt x="169420" y="758479"/>
                      <a:pt x="175770" y="800459"/>
                    </a:cubicBezTo>
                    <a:cubicBezTo>
                      <a:pt x="182120" y="842440"/>
                      <a:pt x="211753" y="900648"/>
                      <a:pt x="213870" y="906292"/>
                    </a:cubicBezTo>
                    <a:cubicBezTo>
                      <a:pt x="215987" y="911936"/>
                      <a:pt x="200817" y="873132"/>
                      <a:pt x="188470" y="834326"/>
                    </a:cubicBezTo>
                    <a:cubicBezTo>
                      <a:pt x="176123" y="795521"/>
                      <a:pt x="106273" y="775059"/>
                      <a:pt x="139787" y="673459"/>
                    </a:cubicBezTo>
                    <a:cubicBezTo>
                      <a:pt x="173301" y="571859"/>
                      <a:pt x="363448" y="314684"/>
                      <a:pt x="389553" y="224726"/>
                    </a:cubicBezTo>
                    <a:cubicBezTo>
                      <a:pt x="415658" y="134768"/>
                      <a:pt x="357450" y="172162"/>
                      <a:pt x="296420" y="133709"/>
                    </a:cubicBezTo>
                    <a:cubicBezTo>
                      <a:pt x="235390" y="95256"/>
                      <a:pt x="5026" y="6003"/>
                      <a:pt x="87" y="3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27EEBF13-724E-4F20-AF26-2B6CF7326648}"/>
                  </a:ext>
                </a:extLst>
              </p:cNvPr>
              <p:cNvSpPr/>
              <p:nvPr/>
            </p:nvSpPr>
            <p:spPr>
              <a:xfrm>
                <a:off x="4912499" y="4754016"/>
                <a:ext cx="436212" cy="912081"/>
              </a:xfrm>
              <a:custGeom>
                <a:avLst/>
                <a:gdLst>
                  <a:gd name="connsiteX0" fmla="*/ 284 w 436212"/>
                  <a:gd name="connsiteY0" fmla="*/ 17 h 912081"/>
                  <a:gd name="connsiteX1" fmla="*/ 345301 w 436212"/>
                  <a:gd name="connsiteY1" fmla="*/ 169351 h 912081"/>
                  <a:gd name="connsiteX2" fmla="*/ 404568 w 436212"/>
                  <a:gd name="connsiteY2" fmla="*/ 251901 h 912081"/>
                  <a:gd name="connsiteX3" fmla="*/ 413034 w 436212"/>
                  <a:gd name="connsiteY3" fmla="*/ 342917 h 912081"/>
                  <a:gd name="connsiteX4" fmla="*/ 330484 w 436212"/>
                  <a:gd name="connsiteY4" fmla="*/ 514367 h 912081"/>
                  <a:gd name="connsiteX5" fmla="*/ 199251 w 436212"/>
                  <a:gd name="connsiteY5" fmla="*/ 706984 h 912081"/>
                  <a:gd name="connsiteX6" fmla="*/ 201368 w 436212"/>
                  <a:gd name="connsiteY6" fmla="*/ 812817 h 912081"/>
                  <a:gd name="connsiteX7" fmla="*/ 245818 w 436212"/>
                  <a:gd name="connsiteY7" fmla="*/ 910184 h 912081"/>
                  <a:gd name="connsiteX8" fmla="*/ 211951 w 436212"/>
                  <a:gd name="connsiteY8" fmla="*/ 859384 h 912081"/>
                  <a:gd name="connsiteX9" fmla="*/ 211951 w 436212"/>
                  <a:gd name="connsiteY9" fmla="*/ 654067 h 912081"/>
                  <a:gd name="connsiteX10" fmla="*/ 379168 w 436212"/>
                  <a:gd name="connsiteY10" fmla="*/ 378901 h 912081"/>
                  <a:gd name="connsiteX11" fmla="*/ 408801 w 436212"/>
                  <a:gd name="connsiteY11" fmla="*/ 179934 h 912081"/>
                  <a:gd name="connsiteX12" fmla="*/ 284 w 436212"/>
                  <a:gd name="connsiteY12" fmla="*/ 17 h 91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6212" h="912081">
                    <a:moveTo>
                      <a:pt x="284" y="17"/>
                    </a:moveTo>
                    <a:cubicBezTo>
                      <a:pt x="-10299" y="-1747"/>
                      <a:pt x="277920" y="127370"/>
                      <a:pt x="345301" y="169351"/>
                    </a:cubicBezTo>
                    <a:cubicBezTo>
                      <a:pt x="412682" y="211332"/>
                      <a:pt x="393279" y="222973"/>
                      <a:pt x="404568" y="251901"/>
                    </a:cubicBezTo>
                    <a:cubicBezTo>
                      <a:pt x="415857" y="280829"/>
                      <a:pt x="425381" y="299173"/>
                      <a:pt x="413034" y="342917"/>
                    </a:cubicBezTo>
                    <a:cubicBezTo>
                      <a:pt x="400687" y="386661"/>
                      <a:pt x="366114" y="453689"/>
                      <a:pt x="330484" y="514367"/>
                    </a:cubicBezTo>
                    <a:cubicBezTo>
                      <a:pt x="294854" y="575045"/>
                      <a:pt x="220770" y="657242"/>
                      <a:pt x="199251" y="706984"/>
                    </a:cubicBezTo>
                    <a:cubicBezTo>
                      <a:pt x="177732" y="756726"/>
                      <a:pt x="193607" y="778950"/>
                      <a:pt x="201368" y="812817"/>
                    </a:cubicBezTo>
                    <a:cubicBezTo>
                      <a:pt x="209129" y="846684"/>
                      <a:pt x="244054" y="902423"/>
                      <a:pt x="245818" y="910184"/>
                    </a:cubicBezTo>
                    <a:cubicBezTo>
                      <a:pt x="247582" y="917945"/>
                      <a:pt x="217596" y="902070"/>
                      <a:pt x="211951" y="859384"/>
                    </a:cubicBezTo>
                    <a:cubicBezTo>
                      <a:pt x="206307" y="816698"/>
                      <a:pt x="184082" y="734148"/>
                      <a:pt x="211951" y="654067"/>
                    </a:cubicBezTo>
                    <a:cubicBezTo>
                      <a:pt x="239821" y="573987"/>
                      <a:pt x="346360" y="457923"/>
                      <a:pt x="379168" y="378901"/>
                    </a:cubicBezTo>
                    <a:cubicBezTo>
                      <a:pt x="411976" y="299879"/>
                      <a:pt x="471243" y="242376"/>
                      <a:pt x="408801" y="179934"/>
                    </a:cubicBezTo>
                    <a:cubicBezTo>
                      <a:pt x="346359" y="117492"/>
                      <a:pt x="10867" y="1781"/>
                      <a:pt x="284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9" name="グループ化 468">
              <a:extLst>
                <a:ext uri="{FF2B5EF4-FFF2-40B4-BE49-F238E27FC236}">
                  <a16:creationId xmlns:a16="http://schemas.microsoft.com/office/drawing/2014/main" id="{C9ADBAC5-D7F8-4B32-B704-DBB3D253B4A1}"/>
                </a:ext>
              </a:extLst>
            </p:cNvPr>
            <p:cNvGrpSpPr/>
            <p:nvPr/>
          </p:nvGrpSpPr>
          <p:grpSpPr>
            <a:xfrm>
              <a:off x="5004624" y="5608532"/>
              <a:ext cx="480611" cy="1252031"/>
              <a:chOff x="5004624" y="5608532"/>
              <a:chExt cx="480611" cy="1252031"/>
            </a:xfrm>
          </p:grpSpPr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D50567E5-32EF-412A-AAF9-4F7749FE3995}"/>
                  </a:ext>
                </a:extLst>
              </p:cNvPr>
              <p:cNvSpPr/>
              <p:nvPr/>
            </p:nvSpPr>
            <p:spPr>
              <a:xfrm>
                <a:off x="5024266" y="5735331"/>
                <a:ext cx="422294" cy="49644"/>
              </a:xfrm>
              <a:custGeom>
                <a:avLst/>
                <a:gdLst>
                  <a:gd name="connsiteX0" fmla="*/ 172 w 422294"/>
                  <a:gd name="connsiteY0" fmla="*/ 3482 h 49644"/>
                  <a:gd name="connsiteX1" fmla="*/ 193847 w 422294"/>
                  <a:gd name="connsiteY1" fmla="*/ 41582 h 49644"/>
                  <a:gd name="connsiteX2" fmla="*/ 414509 w 422294"/>
                  <a:gd name="connsiteY2" fmla="*/ 307 h 49644"/>
                  <a:gd name="connsiteX3" fmla="*/ 358947 w 422294"/>
                  <a:gd name="connsiteY3" fmla="*/ 24119 h 49644"/>
                  <a:gd name="connsiteX4" fmla="*/ 227184 w 422294"/>
                  <a:gd name="connsiteY4" fmla="*/ 49519 h 49644"/>
                  <a:gd name="connsiteX5" fmla="*/ 172 w 422294"/>
                  <a:gd name="connsiteY5" fmla="*/ 3482 h 4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294" h="49644">
                    <a:moveTo>
                      <a:pt x="172" y="3482"/>
                    </a:moveTo>
                    <a:cubicBezTo>
                      <a:pt x="-5384" y="2159"/>
                      <a:pt x="124791" y="42111"/>
                      <a:pt x="193847" y="41582"/>
                    </a:cubicBezTo>
                    <a:cubicBezTo>
                      <a:pt x="262903" y="41053"/>
                      <a:pt x="386992" y="3217"/>
                      <a:pt x="414509" y="307"/>
                    </a:cubicBezTo>
                    <a:cubicBezTo>
                      <a:pt x="442026" y="-2603"/>
                      <a:pt x="390168" y="15917"/>
                      <a:pt x="358947" y="24119"/>
                    </a:cubicBezTo>
                    <a:cubicBezTo>
                      <a:pt x="327726" y="32321"/>
                      <a:pt x="285392" y="51371"/>
                      <a:pt x="227184" y="49519"/>
                    </a:cubicBezTo>
                    <a:cubicBezTo>
                      <a:pt x="168976" y="47667"/>
                      <a:pt x="5728" y="4805"/>
                      <a:pt x="172" y="3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F35B2882-82A1-4DA5-BFE1-39FA7230808F}"/>
                  </a:ext>
                </a:extLst>
              </p:cNvPr>
              <p:cNvSpPr/>
              <p:nvPr/>
            </p:nvSpPr>
            <p:spPr>
              <a:xfrm>
                <a:off x="5024274" y="5759448"/>
                <a:ext cx="430388" cy="42944"/>
              </a:xfrm>
              <a:custGeom>
                <a:avLst/>
                <a:gdLst>
                  <a:gd name="connsiteX0" fmla="*/ 164 w 430388"/>
                  <a:gd name="connsiteY0" fmla="*/ 3177 h 42944"/>
                  <a:gd name="connsiteX1" fmla="*/ 203364 w 430388"/>
                  <a:gd name="connsiteY1" fmla="*/ 33340 h 42944"/>
                  <a:gd name="connsiteX2" fmla="*/ 316076 w 430388"/>
                  <a:gd name="connsiteY2" fmla="*/ 25402 h 42944"/>
                  <a:gd name="connsiteX3" fmla="*/ 430376 w 430388"/>
                  <a:gd name="connsiteY3" fmla="*/ 2 h 42944"/>
                  <a:gd name="connsiteX4" fmla="*/ 322426 w 430388"/>
                  <a:gd name="connsiteY4" fmla="*/ 26990 h 42944"/>
                  <a:gd name="connsiteX5" fmla="*/ 171614 w 430388"/>
                  <a:gd name="connsiteY5" fmla="*/ 42865 h 42944"/>
                  <a:gd name="connsiteX6" fmla="*/ 164 w 430388"/>
                  <a:gd name="connsiteY6" fmla="*/ 3177 h 4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388" h="42944">
                    <a:moveTo>
                      <a:pt x="164" y="3177"/>
                    </a:moveTo>
                    <a:cubicBezTo>
                      <a:pt x="5456" y="1590"/>
                      <a:pt x="150712" y="29636"/>
                      <a:pt x="203364" y="33340"/>
                    </a:cubicBezTo>
                    <a:cubicBezTo>
                      <a:pt x="256016" y="37044"/>
                      <a:pt x="278241" y="30958"/>
                      <a:pt x="316076" y="25402"/>
                    </a:cubicBezTo>
                    <a:cubicBezTo>
                      <a:pt x="353911" y="19846"/>
                      <a:pt x="429318" y="-263"/>
                      <a:pt x="430376" y="2"/>
                    </a:cubicBezTo>
                    <a:cubicBezTo>
                      <a:pt x="431434" y="267"/>
                      <a:pt x="365553" y="19846"/>
                      <a:pt x="322426" y="26990"/>
                    </a:cubicBezTo>
                    <a:cubicBezTo>
                      <a:pt x="279299" y="34134"/>
                      <a:pt x="224531" y="43923"/>
                      <a:pt x="171614" y="42865"/>
                    </a:cubicBezTo>
                    <a:cubicBezTo>
                      <a:pt x="118697" y="41807"/>
                      <a:pt x="-5128" y="4764"/>
                      <a:pt x="164" y="3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315D95A9-EA63-4EF6-BE60-7D3548F44E7F}"/>
                  </a:ext>
                </a:extLst>
              </p:cNvPr>
              <p:cNvSpPr/>
              <p:nvPr/>
            </p:nvSpPr>
            <p:spPr>
              <a:xfrm>
                <a:off x="5020112" y="5680069"/>
                <a:ext cx="110771" cy="92090"/>
              </a:xfrm>
              <a:custGeom>
                <a:avLst/>
                <a:gdLst>
                  <a:gd name="connsiteX0" fmla="*/ 110688 w 110771"/>
                  <a:gd name="connsiteY0" fmla="*/ 6 h 92090"/>
                  <a:gd name="connsiteX1" fmla="*/ 10676 w 110771"/>
                  <a:gd name="connsiteY1" fmla="*/ 39694 h 92090"/>
                  <a:gd name="connsiteX2" fmla="*/ 7501 w 110771"/>
                  <a:gd name="connsiteY2" fmla="*/ 60331 h 92090"/>
                  <a:gd name="connsiteX3" fmla="*/ 51951 w 110771"/>
                  <a:gd name="connsiteY3" fmla="*/ 92081 h 92090"/>
                  <a:gd name="connsiteX4" fmla="*/ 29726 w 110771"/>
                  <a:gd name="connsiteY4" fmla="*/ 63506 h 92090"/>
                  <a:gd name="connsiteX5" fmla="*/ 28138 w 110771"/>
                  <a:gd name="connsiteY5" fmla="*/ 42869 h 92090"/>
                  <a:gd name="connsiteX6" fmla="*/ 110688 w 110771"/>
                  <a:gd name="connsiteY6" fmla="*/ 6 h 9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771" h="92090">
                    <a:moveTo>
                      <a:pt x="110688" y="6"/>
                    </a:moveTo>
                    <a:cubicBezTo>
                      <a:pt x="107778" y="-523"/>
                      <a:pt x="27874" y="29640"/>
                      <a:pt x="10676" y="39694"/>
                    </a:cubicBezTo>
                    <a:cubicBezTo>
                      <a:pt x="-6522" y="49748"/>
                      <a:pt x="622" y="51600"/>
                      <a:pt x="7501" y="60331"/>
                    </a:cubicBezTo>
                    <a:cubicBezTo>
                      <a:pt x="14380" y="69062"/>
                      <a:pt x="48247" y="91552"/>
                      <a:pt x="51951" y="92081"/>
                    </a:cubicBezTo>
                    <a:cubicBezTo>
                      <a:pt x="55655" y="92610"/>
                      <a:pt x="33695" y="71708"/>
                      <a:pt x="29726" y="63506"/>
                    </a:cubicBezTo>
                    <a:cubicBezTo>
                      <a:pt x="25757" y="55304"/>
                      <a:pt x="17026" y="51865"/>
                      <a:pt x="28138" y="42869"/>
                    </a:cubicBezTo>
                    <a:cubicBezTo>
                      <a:pt x="39250" y="33873"/>
                      <a:pt x="113598" y="535"/>
                      <a:pt x="110688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79D41C06-61CE-41C6-B038-9A4E5FBE91BE}"/>
                  </a:ext>
                </a:extLst>
              </p:cNvPr>
              <p:cNvSpPr/>
              <p:nvPr/>
            </p:nvSpPr>
            <p:spPr>
              <a:xfrm>
                <a:off x="5243513" y="5673725"/>
                <a:ext cx="211241" cy="59646"/>
              </a:xfrm>
              <a:custGeom>
                <a:avLst/>
                <a:gdLst>
                  <a:gd name="connsiteX0" fmla="*/ 0 w 211241"/>
                  <a:gd name="connsiteY0" fmla="*/ 0 h 59646"/>
                  <a:gd name="connsiteX1" fmla="*/ 169862 w 211241"/>
                  <a:gd name="connsiteY1" fmla="*/ 28575 h 59646"/>
                  <a:gd name="connsiteX2" fmla="*/ 211137 w 211241"/>
                  <a:gd name="connsiteY2" fmla="*/ 58738 h 59646"/>
                  <a:gd name="connsiteX3" fmla="*/ 182562 w 211241"/>
                  <a:gd name="connsiteY3" fmla="*/ 52388 h 59646"/>
                  <a:gd name="connsiteX4" fmla="*/ 0 w 211241"/>
                  <a:gd name="connsiteY4" fmla="*/ 0 h 5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241" h="59646">
                    <a:moveTo>
                      <a:pt x="0" y="0"/>
                    </a:moveTo>
                    <a:cubicBezTo>
                      <a:pt x="67336" y="9392"/>
                      <a:pt x="134673" y="18785"/>
                      <a:pt x="169862" y="28575"/>
                    </a:cubicBezTo>
                    <a:cubicBezTo>
                      <a:pt x="205052" y="38365"/>
                      <a:pt x="209020" y="54769"/>
                      <a:pt x="211137" y="58738"/>
                    </a:cubicBezTo>
                    <a:cubicBezTo>
                      <a:pt x="213254" y="62707"/>
                      <a:pt x="182562" y="52388"/>
                      <a:pt x="182562" y="523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80AB8EFB-15E2-4535-A50F-06E91796B4BC}"/>
                  </a:ext>
                </a:extLst>
              </p:cNvPr>
              <p:cNvSpPr/>
              <p:nvPr/>
            </p:nvSpPr>
            <p:spPr>
              <a:xfrm>
                <a:off x="5421311" y="5757674"/>
                <a:ext cx="36520" cy="913122"/>
              </a:xfrm>
              <a:custGeom>
                <a:avLst/>
                <a:gdLst>
                  <a:gd name="connsiteX0" fmla="*/ 31752 w 36520"/>
                  <a:gd name="connsiteY0" fmla="*/ 189 h 913122"/>
                  <a:gd name="connsiteX1" fmla="*/ 28577 w 36520"/>
                  <a:gd name="connsiteY1" fmla="*/ 643126 h 913122"/>
                  <a:gd name="connsiteX2" fmla="*/ 36514 w 36520"/>
                  <a:gd name="connsiteY2" fmla="*/ 901889 h 913122"/>
                  <a:gd name="connsiteX3" fmla="*/ 26989 w 36520"/>
                  <a:gd name="connsiteY3" fmla="*/ 851089 h 913122"/>
                  <a:gd name="connsiteX4" fmla="*/ 2 w 36520"/>
                  <a:gd name="connsiteY4" fmla="*/ 711389 h 913122"/>
                  <a:gd name="connsiteX5" fmla="*/ 31752 w 36520"/>
                  <a:gd name="connsiteY5" fmla="*/ 189 h 91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20" h="913122">
                    <a:moveTo>
                      <a:pt x="31752" y="189"/>
                    </a:moveTo>
                    <a:cubicBezTo>
                      <a:pt x="36514" y="-11188"/>
                      <a:pt x="27783" y="492843"/>
                      <a:pt x="28577" y="643126"/>
                    </a:cubicBezTo>
                    <a:cubicBezTo>
                      <a:pt x="29371" y="793409"/>
                      <a:pt x="36779" y="867229"/>
                      <a:pt x="36514" y="901889"/>
                    </a:cubicBezTo>
                    <a:cubicBezTo>
                      <a:pt x="36249" y="936549"/>
                      <a:pt x="33074" y="882839"/>
                      <a:pt x="26989" y="851089"/>
                    </a:cubicBezTo>
                    <a:cubicBezTo>
                      <a:pt x="20904" y="819339"/>
                      <a:pt x="-263" y="850295"/>
                      <a:pt x="2" y="711389"/>
                    </a:cubicBezTo>
                    <a:cubicBezTo>
                      <a:pt x="267" y="572483"/>
                      <a:pt x="26990" y="11566"/>
                      <a:pt x="31752" y="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4B753954-1739-4DB5-B216-7D5636B7B538}"/>
                  </a:ext>
                </a:extLst>
              </p:cNvPr>
              <p:cNvSpPr/>
              <p:nvPr/>
            </p:nvSpPr>
            <p:spPr>
              <a:xfrm>
                <a:off x="5017656" y="5754502"/>
                <a:ext cx="19967" cy="952673"/>
              </a:xfrm>
              <a:custGeom>
                <a:avLst/>
                <a:gdLst>
                  <a:gd name="connsiteX0" fmla="*/ 2019 w 19967"/>
                  <a:gd name="connsiteY0" fmla="*/ 186 h 952673"/>
                  <a:gd name="connsiteX1" fmla="*/ 432 w 19967"/>
                  <a:gd name="connsiteY1" fmla="*/ 565336 h 952673"/>
                  <a:gd name="connsiteX2" fmla="*/ 5194 w 19967"/>
                  <a:gd name="connsiteY2" fmla="*/ 932048 h 952673"/>
                  <a:gd name="connsiteX3" fmla="*/ 19482 w 19967"/>
                  <a:gd name="connsiteY3" fmla="*/ 863786 h 952673"/>
                  <a:gd name="connsiteX4" fmla="*/ 16307 w 19967"/>
                  <a:gd name="connsiteY4" fmla="*/ 506598 h 952673"/>
                  <a:gd name="connsiteX5" fmla="*/ 2019 w 19967"/>
                  <a:gd name="connsiteY5" fmla="*/ 186 h 95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67" h="952673">
                    <a:moveTo>
                      <a:pt x="2019" y="186"/>
                    </a:moveTo>
                    <a:cubicBezTo>
                      <a:pt x="-627" y="9976"/>
                      <a:pt x="-97" y="410026"/>
                      <a:pt x="432" y="565336"/>
                    </a:cubicBezTo>
                    <a:cubicBezTo>
                      <a:pt x="961" y="720646"/>
                      <a:pt x="2019" y="882306"/>
                      <a:pt x="5194" y="932048"/>
                    </a:cubicBezTo>
                    <a:cubicBezTo>
                      <a:pt x="8369" y="981790"/>
                      <a:pt x="17630" y="934694"/>
                      <a:pt x="19482" y="863786"/>
                    </a:cubicBezTo>
                    <a:cubicBezTo>
                      <a:pt x="21334" y="792878"/>
                      <a:pt x="17365" y="644181"/>
                      <a:pt x="16307" y="506598"/>
                    </a:cubicBezTo>
                    <a:cubicBezTo>
                      <a:pt x="15249" y="369015"/>
                      <a:pt x="4665" y="-9604"/>
                      <a:pt x="2019" y="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C82FA8D1-D7D9-431B-A213-9E9320E29606}"/>
                  </a:ext>
                </a:extLst>
              </p:cNvPr>
              <p:cNvSpPr/>
              <p:nvPr/>
            </p:nvSpPr>
            <p:spPr>
              <a:xfrm>
                <a:off x="5012486" y="6742097"/>
                <a:ext cx="464881" cy="74636"/>
              </a:xfrm>
              <a:custGeom>
                <a:avLst/>
                <a:gdLst>
                  <a:gd name="connsiteX0" fmla="*/ 839 w 464881"/>
                  <a:gd name="connsiteY0" fmla="*/ 16 h 74636"/>
                  <a:gd name="connsiteX1" fmla="*/ 153239 w 464881"/>
                  <a:gd name="connsiteY1" fmla="*/ 61928 h 74636"/>
                  <a:gd name="connsiteX2" fmla="*/ 246902 w 464881"/>
                  <a:gd name="connsiteY2" fmla="*/ 69866 h 74636"/>
                  <a:gd name="connsiteX3" fmla="*/ 462802 w 464881"/>
                  <a:gd name="connsiteY3" fmla="*/ 4778 h 74636"/>
                  <a:gd name="connsiteX4" fmla="*/ 351677 w 464881"/>
                  <a:gd name="connsiteY4" fmla="*/ 25416 h 74636"/>
                  <a:gd name="connsiteX5" fmla="*/ 275477 w 464881"/>
                  <a:gd name="connsiteY5" fmla="*/ 47641 h 74636"/>
                  <a:gd name="connsiteX6" fmla="*/ 226264 w 464881"/>
                  <a:gd name="connsiteY6" fmla="*/ 55578 h 74636"/>
                  <a:gd name="connsiteX7" fmla="*/ 839 w 464881"/>
                  <a:gd name="connsiteY7" fmla="*/ 16 h 7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881" h="74636">
                    <a:moveTo>
                      <a:pt x="839" y="16"/>
                    </a:moveTo>
                    <a:cubicBezTo>
                      <a:pt x="-11332" y="1074"/>
                      <a:pt x="112229" y="50286"/>
                      <a:pt x="153239" y="61928"/>
                    </a:cubicBezTo>
                    <a:cubicBezTo>
                      <a:pt x="194250" y="73570"/>
                      <a:pt x="195308" y="79391"/>
                      <a:pt x="246902" y="69866"/>
                    </a:cubicBezTo>
                    <a:cubicBezTo>
                      <a:pt x="298496" y="60341"/>
                      <a:pt x="445340" y="12186"/>
                      <a:pt x="462802" y="4778"/>
                    </a:cubicBezTo>
                    <a:cubicBezTo>
                      <a:pt x="480264" y="-2630"/>
                      <a:pt x="382898" y="18272"/>
                      <a:pt x="351677" y="25416"/>
                    </a:cubicBezTo>
                    <a:cubicBezTo>
                      <a:pt x="320456" y="32560"/>
                      <a:pt x="296379" y="42614"/>
                      <a:pt x="275477" y="47641"/>
                    </a:cubicBezTo>
                    <a:cubicBezTo>
                      <a:pt x="254575" y="52668"/>
                      <a:pt x="270449" y="63251"/>
                      <a:pt x="226264" y="55578"/>
                    </a:cubicBezTo>
                    <a:cubicBezTo>
                      <a:pt x="182079" y="47905"/>
                      <a:pt x="13010" y="-1042"/>
                      <a:pt x="839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00BE96FA-A73E-493D-9D07-2E66720A520A}"/>
                  </a:ext>
                </a:extLst>
              </p:cNvPr>
              <p:cNvSpPr/>
              <p:nvPr/>
            </p:nvSpPr>
            <p:spPr>
              <a:xfrm>
                <a:off x="5004624" y="6769078"/>
                <a:ext cx="480611" cy="91485"/>
              </a:xfrm>
              <a:custGeom>
                <a:avLst/>
                <a:gdLst>
                  <a:gd name="connsiteX0" fmla="*/ 764 w 480611"/>
                  <a:gd name="connsiteY0" fmla="*/ 12722 h 91485"/>
                  <a:gd name="connsiteX1" fmla="*/ 207139 w 480611"/>
                  <a:gd name="connsiteY1" fmla="*/ 84160 h 91485"/>
                  <a:gd name="connsiteX2" fmla="*/ 259526 w 480611"/>
                  <a:gd name="connsiteY2" fmla="*/ 85747 h 91485"/>
                  <a:gd name="connsiteX3" fmla="*/ 423039 w 480611"/>
                  <a:gd name="connsiteY3" fmla="*/ 53997 h 91485"/>
                  <a:gd name="connsiteX4" fmla="*/ 480189 w 480611"/>
                  <a:gd name="connsiteY4" fmla="*/ 22 h 91485"/>
                  <a:gd name="connsiteX5" fmla="*/ 399226 w 480611"/>
                  <a:gd name="connsiteY5" fmla="*/ 47647 h 91485"/>
                  <a:gd name="connsiteX6" fmla="*/ 272226 w 480611"/>
                  <a:gd name="connsiteY6" fmla="*/ 76222 h 91485"/>
                  <a:gd name="connsiteX7" fmla="*/ 142051 w 480611"/>
                  <a:gd name="connsiteY7" fmla="*/ 46060 h 91485"/>
                  <a:gd name="connsiteX8" fmla="*/ 764 w 480611"/>
                  <a:gd name="connsiteY8" fmla="*/ 12722 h 9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611" h="91485">
                    <a:moveTo>
                      <a:pt x="764" y="12722"/>
                    </a:moveTo>
                    <a:cubicBezTo>
                      <a:pt x="11612" y="19072"/>
                      <a:pt x="164012" y="71989"/>
                      <a:pt x="207139" y="84160"/>
                    </a:cubicBezTo>
                    <a:cubicBezTo>
                      <a:pt x="250266" y="96331"/>
                      <a:pt x="223543" y="90774"/>
                      <a:pt x="259526" y="85747"/>
                    </a:cubicBezTo>
                    <a:cubicBezTo>
                      <a:pt x="295509" y="80720"/>
                      <a:pt x="386262" y="68284"/>
                      <a:pt x="423039" y="53997"/>
                    </a:cubicBezTo>
                    <a:cubicBezTo>
                      <a:pt x="459816" y="39710"/>
                      <a:pt x="484158" y="1080"/>
                      <a:pt x="480189" y="22"/>
                    </a:cubicBezTo>
                    <a:cubicBezTo>
                      <a:pt x="476220" y="-1036"/>
                      <a:pt x="433887" y="34947"/>
                      <a:pt x="399226" y="47647"/>
                    </a:cubicBezTo>
                    <a:cubicBezTo>
                      <a:pt x="364566" y="60347"/>
                      <a:pt x="315088" y="76486"/>
                      <a:pt x="272226" y="76222"/>
                    </a:cubicBezTo>
                    <a:cubicBezTo>
                      <a:pt x="229364" y="75958"/>
                      <a:pt x="186765" y="57702"/>
                      <a:pt x="142051" y="46060"/>
                    </a:cubicBezTo>
                    <a:cubicBezTo>
                      <a:pt x="97337" y="34418"/>
                      <a:pt x="-10084" y="6372"/>
                      <a:pt x="764" y="127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E3E3669F-34EB-459E-B2E8-C65A201BD729}"/>
                  </a:ext>
                </a:extLst>
              </p:cNvPr>
              <p:cNvSpPr/>
              <p:nvPr/>
            </p:nvSpPr>
            <p:spPr>
              <a:xfrm>
                <a:off x="5118054" y="5637967"/>
                <a:ext cx="200678" cy="138280"/>
              </a:xfrm>
              <a:custGeom>
                <a:avLst/>
                <a:gdLst>
                  <a:gd name="connsiteX0" fmla="*/ 69896 w 200678"/>
                  <a:gd name="connsiteY0" fmla="*/ 833 h 138280"/>
                  <a:gd name="connsiteX1" fmla="*/ 188959 w 200678"/>
                  <a:gd name="connsiteY1" fmla="*/ 102433 h 138280"/>
                  <a:gd name="connsiteX2" fmla="*/ 192134 w 200678"/>
                  <a:gd name="connsiteY2" fmla="*/ 108783 h 138280"/>
                  <a:gd name="connsiteX3" fmla="*/ 152446 w 200678"/>
                  <a:gd name="connsiteY3" fmla="*/ 131008 h 138280"/>
                  <a:gd name="connsiteX4" fmla="*/ 117521 w 200678"/>
                  <a:gd name="connsiteY4" fmla="*/ 135771 h 138280"/>
                  <a:gd name="connsiteX5" fmla="*/ 87359 w 200678"/>
                  <a:gd name="connsiteY5" fmla="*/ 127833 h 138280"/>
                  <a:gd name="connsiteX6" fmla="*/ 46 w 200678"/>
                  <a:gd name="connsiteY6" fmla="*/ 29408 h 138280"/>
                  <a:gd name="connsiteX7" fmla="*/ 76246 w 200678"/>
                  <a:gd name="connsiteY7" fmla="*/ 92908 h 138280"/>
                  <a:gd name="connsiteX8" fmla="*/ 144509 w 200678"/>
                  <a:gd name="connsiteY8" fmla="*/ 110371 h 138280"/>
                  <a:gd name="connsiteX9" fmla="*/ 168321 w 200678"/>
                  <a:gd name="connsiteY9" fmla="*/ 105608 h 138280"/>
                  <a:gd name="connsiteX10" fmla="*/ 133396 w 200678"/>
                  <a:gd name="connsiteY10" fmla="*/ 70683 h 138280"/>
                  <a:gd name="connsiteX11" fmla="*/ 73071 w 200678"/>
                  <a:gd name="connsiteY11" fmla="*/ 96083 h 138280"/>
                  <a:gd name="connsiteX12" fmla="*/ 66721 w 200678"/>
                  <a:gd name="connsiteY12" fmla="*/ 77033 h 138280"/>
                  <a:gd name="connsiteX13" fmla="*/ 112759 w 200678"/>
                  <a:gd name="connsiteY13" fmla="*/ 54808 h 138280"/>
                  <a:gd name="connsiteX14" fmla="*/ 69896 w 200678"/>
                  <a:gd name="connsiteY14" fmla="*/ 833 h 13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678" h="138280">
                    <a:moveTo>
                      <a:pt x="69896" y="833"/>
                    </a:moveTo>
                    <a:cubicBezTo>
                      <a:pt x="82596" y="8770"/>
                      <a:pt x="168586" y="84441"/>
                      <a:pt x="188959" y="102433"/>
                    </a:cubicBezTo>
                    <a:cubicBezTo>
                      <a:pt x="209332" y="120425"/>
                      <a:pt x="198219" y="104021"/>
                      <a:pt x="192134" y="108783"/>
                    </a:cubicBezTo>
                    <a:cubicBezTo>
                      <a:pt x="186049" y="113545"/>
                      <a:pt x="164881" y="126510"/>
                      <a:pt x="152446" y="131008"/>
                    </a:cubicBezTo>
                    <a:cubicBezTo>
                      <a:pt x="140011" y="135506"/>
                      <a:pt x="128369" y="136300"/>
                      <a:pt x="117521" y="135771"/>
                    </a:cubicBezTo>
                    <a:cubicBezTo>
                      <a:pt x="106673" y="135242"/>
                      <a:pt x="106938" y="145560"/>
                      <a:pt x="87359" y="127833"/>
                    </a:cubicBezTo>
                    <a:cubicBezTo>
                      <a:pt x="67780" y="110106"/>
                      <a:pt x="1898" y="35229"/>
                      <a:pt x="46" y="29408"/>
                    </a:cubicBezTo>
                    <a:cubicBezTo>
                      <a:pt x="-1806" y="23587"/>
                      <a:pt x="52169" y="79414"/>
                      <a:pt x="76246" y="92908"/>
                    </a:cubicBezTo>
                    <a:cubicBezTo>
                      <a:pt x="100323" y="106402"/>
                      <a:pt x="129163" y="108254"/>
                      <a:pt x="144509" y="110371"/>
                    </a:cubicBezTo>
                    <a:cubicBezTo>
                      <a:pt x="159855" y="112488"/>
                      <a:pt x="170173" y="112223"/>
                      <a:pt x="168321" y="105608"/>
                    </a:cubicBezTo>
                    <a:cubicBezTo>
                      <a:pt x="166469" y="98993"/>
                      <a:pt x="149271" y="72271"/>
                      <a:pt x="133396" y="70683"/>
                    </a:cubicBezTo>
                    <a:cubicBezTo>
                      <a:pt x="117521" y="69096"/>
                      <a:pt x="84183" y="95025"/>
                      <a:pt x="73071" y="96083"/>
                    </a:cubicBezTo>
                    <a:cubicBezTo>
                      <a:pt x="61959" y="97141"/>
                      <a:pt x="60106" y="83912"/>
                      <a:pt x="66721" y="77033"/>
                    </a:cubicBezTo>
                    <a:cubicBezTo>
                      <a:pt x="73336" y="70154"/>
                      <a:pt x="111172" y="65656"/>
                      <a:pt x="112759" y="54808"/>
                    </a:cubicBezTo>
                    <a:cubicBezTo>
                      <a:pt x="114346" y="43960"/>
                      <a:pt x="57196" y="-7104"/>
                      <a:pt x="69896" y="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E21F763D-B5C1-4A1E-BAB9-052207E3DB34}"/>
                  </a:ext>
                </a:extLst>
              </p:cNvPr>
              <p:cNvSpPr/>
              <p:nvPr/>
            </p:nvSpPr>
            <p:spPr>
              <a:xfrm>
                <a:off x="5117466" y="5608532"/>
                <a:ext cx="91153" cy="55012"/>
              </a:xfrm>
              <a:custGeom>
                <a:avLst/>
                <a:gdLst>
                  <a:gd name="connsiteX0" fmla="*/ 91122 w 91153"/>
                  <a:gd name="connsiteY0" fmla="*/ 39793 h 55012"/>
                  <a:gd name="connsiteX1" fmla="*/ 14922 w 91153"/>
                  <a:gd name="connsiteY1" fmla="*/ 106 h 55012"/>
                  <a:gd name="connsiteX2" fmla="*/ 2222 w 91153"/>
                  <a:gd name="connsiteY2" fmla="*/ 54081 h 55012"/>
                  <a:gd name="connsiteX3" fmla="*/ 2222 w 91153"/>
                  <a:gd name="connsiteY3" fmla="*/ 33443 h 55012"/>
                  <a:gd name="connsiteX4" fmla="*/ 24447 w 91153"/>
                  <a:gd name="connsiteY4" fmla="*/ 22331 h 55012"/>
                  <a:gd name="connsiteX5" fmla="*/ 91122 w 91153"/>
                  <a:gd name="connsiteY5" fmla="*/ 39793 h 5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53" h="55012">
                    <a:moveTo>
                      <a:pt x="91122" y="39793"/>
                    </a:moveTo>
                    <a:cubicBezTo>
                      <a:pt x="89535" y="36089"/>
                      <a:pt x="29739" y="-2275"/>
                      <a:pt x="14922" y="106"/>
                    </a:cubicBezTo>
                    <a:cubicBezTo>
                      <a:pt x="105" y="2487"/>
                      <a:pt x="4339" y="48525"/>
                      <a:pt x="2222" y="54081"/>
                    </a:cubicBezTo>
                    <a:cubicBezTo>
                      <a:pt x="105" y="59637"/>
                      <a:pt x="-1482" y="38735"/>
                      <a:pt x="2222" y="33443"/>
                    </a:cubicBezTo>
                    <a:cubicBezTo>
                      <a:pt x="5926" y="28151"/>
                      <a:pt x="15187" y="23918"/>
                      <a:pt x="24447" y="22331"/>
                    </a:cubicBezTo>
                    <a:cubicBezTo>
                      <a:pt x="33707" y="20743"/>
                      <a:pt x="92709" y="43497"/>
                      <a:pt x="91122" y="397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20358953-97C7-4FFD-B29A-2D108913AED6}"/>
                  </a:ext>
                </a:extLst>
              </p:cNvPr>
              <p:cNvSpPr/>
              <p:nvPr/>
            </p:nvSpPr>
            <p:spPr>
              <a:xfrm>
                <a:off x="5313422" y="5774815"/>
                <a:ext cx="90675" cy="540370"/>
              </a:xfrm>
              <a:custGeom>
                <a:avLst/>
                <a:gdLst>
                  <a:gd name="connsiteX0" fmla="*/ 90428 w 90675"/>
                  <a:gd name="connsiteY0" fmla="*/ 6860 h 540370"/>
                  <a:gd name="connsiteX1" fmla="*/ 26928 w 90675"/>
                  <a:gd name="connsiteY1" fmla="*/ 432310 h 540370"/>
                  <a:gd name="connsiteX2" fmla="*/ 6291 w 90675"/>
                  <a:gd name="connsiteY2" fmla="*/ 540260 h 540370"/>
                  <a:gd name="connsiteX3" fmla="*/ 3116 w 90675"/>
                  <a:gd name="connsiteY3" fmla="*/ 421198 h 540370"/>
                  <a:gd name="connsiteX4" fmla="*/ 47566 w 90675"/>
                  <a:gd name="connsiteY4" fmla="*/ 186248 h 540370"/>
                  <a:gd name="connsiteX5" fmla="*/ 90428 w 90675"/>
                  <a:gd name="connsiteY5" fmla="*/ 6860 h 54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75" h="540370">
                    <a:moveTo>
                      <a:pt x="90428" y="6860"/>
                    </a:moveTo>
                    <a:cubicBezTo>
                      <a:pt x="86988" y="47870"/>
                      <a:pt x="40951" y="343410"/>
                      <a:pt x="26928" y="432310"/>
                    </a:cubicBezTo>
                    <a:cubicBezTo>
                      <a:pt x="12905" y="521210"/>
                      <a:pt x="10260" y="542112"/>
                      <a:pt x="6291" y="540260"/>
                    </a:cubicBezTo>
                    <a:cubicBezTo>
                      <a:pt x="2322" y="538408"/>
                      <a:pt x="-3763" y="480200"/>
                      <a:pt x="3116" y="421198"/>
                    </a:cubicBezTo>
                    <a:cubicBezTo>
                      <a:pt x="9995" y="362196"/>
                      <a:pt x="34601" y="253188"/>
                      <a:pt x="47566" y="186248"/>
                    </a:cubicBezTo>
                    <a:cubicBezTo>
                      <a:pt x="60530" y="119308"/>
                      <a:pt x="93868" y="-34150"/>
                      <a:pt x="90428" y="6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C2639CCC-2C90-4E8C-B6D5-7CB1F146B604}"/>
                  </a:ext>
                </a:extLst>
              </p:cNvPr>
              <p:cNvSpPr/>
              <p:nvPr/>
            </p:nvSpPr>
            <p:spPr>
              <a:xfrm>
                <a:off x="5031665" y="6325944"/>
                <a:ext cx="273315" cy="82316"/>
              </a:xfrm>
              <a:custGeom>
                <a:avLst/>
                <a:gdLst>
                  <a:gd name="connsiteX0" fmla="*/ 710 w 273315"/>
                  <a:gd name="connsiteY0" fmla="*/ 25644 h 82316"/>
                  <a:gd name="connsiteX1" fmla="*/ 118185 w 273315"/>
                  <a:gd name="connsiteY1" fmla="*/ 55806 h 82316"/>
                  <a:gd name="connsiteX2" fmla="*/ 272173 w 273315"/>
                  <a:gd name="connsiteY2" fmla="*/ 244 h 82316"/>
                  <a:gd name="connsiteX3" fmla="*/ 184860 w 273315"/>
                  <a:gd name="connsiteY3" fmla="*/ 36756 h 82316"/>
                  <a:gd name="connsiteX4" fmla="*/ 119773 w 273315"/>
                  <a:gd name="connsiteY4" fmla="*/ 66919 h 82316"/>
                  <a:gd name="connsiteX5" fmla="*/ 70560 w 273315"/>
                  <a:gd name="connsiteY5" fmla="*/ 81206 h 82316"/>
                  <a:gd name="connsiteX6" fmla="*/ 710 w 273315"/>
                  <a:gd name="connsiteY6" fmla="*/ 25644 h 8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15" h="82316">
                    <a:moveTo>
                      <a:pt x="710" y="25644"/>
                    </a:moveTo>
                    <a:cubicBezTo>
                      <a:pt x="8647" y="21411"/>
                      <a:pt x="72941" y="60039"/>
                      <a:pt x="118185" y="55806"/>
                    </a:cubicBezTo>
                    <a:cubicBezTo>
                      <a:pt x="163429" y="51573"/>
                      <a:pt x="261060" y="3419"/>
                      <a:pt x="272173" y="244"/>
                    </a:cubicBezTo>
                    <a:cubicBezTo>
                      <a:pt x="283286" y="-2931"/>
                      <a:pt x="210260" y="25644"/>
                      <a:pt x="184860" y="36756"/>
                    </a:cubicBezTo>
                    <a:cubicBezTo>
                      <a:pt x="159460" y="47868"/>
                      <a:pt x="138823" y="59511"/>
                      <a:pt x="119773" y="66919"/>
                    </a:cubicBezTo>
                    <a:cubicBezTo>
                      <a:pt x="100723" y="74327"/>
                      <a:pt x="87493" y="85968"/>
                      <a:pt x="70560" y="81206"/>
                    </a:cubicBezTo>
                    <a:cubicBezTo>
                      <a:pt x="53627" y="76444"/>
                      <a:pt x="-7227" y="29877"/>
                      <a:pt x="710" y="256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B502F772-A439-4A0F-9B4F-82F20BCAEEC0}"/>
                  </a:ext>
                </a:extLst>
              </p:cNvPr>
              <p:cNvSpPr/>
              <p:nvPr/>
            </p:nvSpPr>
            <p:spPr>
              <a:xfrm>
                <a:off x="5209651" y="6435984"/>
                <a:ext cx="89993" cy="359231"/>
              </a:xfrm>
              <a:custGeom>
                <a:avLst/>
                <a:gdLst>
                  <a:gd name="connsiteX0" fmla="*/ 89424 w 89993"/>
                  <a:gd name="connsiteY0" fmla="*/ 7679 h 359231"/>
                  <a:gd name="connsiteX1" fmla="*/ 3699 w 89993"/>
                  <a:gd name="connsiteY1" fmla="*/ 348991 h 359231"/>
                  <a:gd name="connsiteX2" fmla="*/ 17987 w 89993"/>
                  <a:gd name="connsiteY2" fmla="*/ 256916 h 359231"/>
                  <a:gd name="connsiteX3" fmla="*/ 40212 w 89993"/>
                  <a:gd name="connsiteY3" fmla="*/ 121979 h 359231"/>
                  <a:gd name="connsiteX4" fmla="*/ 89424 w 89993"/>
                  <a:gd name="connsiteY4" fmla="*/ 7679 h 35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93" h="359231">
                    <a:moveTo>
                      <a:pt x="89424" y="7679"/>
                    </a:moveTo>
                    <a:cubicBezTo>
                      <a:pt x="83339" y="45514"/>
                      <a:pt x="15605" y="307452"/>
                      <a:pt x="3699" y="348991"/>
                    </a:cubicBezTo>
                    <a:cubicBezTo>
                      <a:pt x="-8207" y="390531"/>
                      <a:pt x="11902" y="294751"/>
                      <a:pt x="17987" y="256916"/>
                    </a:cubicBezTo>
                    <a:cubicBezTo>
                      <a:pt x="24072" y="219081"/>
                      <a:pt x="29364" y="161931"/>
                      <a:pt x="40212" y="121979"/>
                    </a:cubicBezTo>
                    <a:cubicBezTo>
                      <a:pt x="51060" y="82027"/>
                      <a:pt x="95509" y="-30156"/>
                      <a:pt x="89424" y="76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FEDB0DA2-C6CC-4ADD-ACDA-1C3CD9B8D139}"/>
                  </a:ext>
                </a:extLst>
              </p:cNvPr>
              <p:cNvSpPr/>
              <p:nvPr/>
            </p:nvSpPr>
            <p:spPr>
              <a:xfrm>
                <a:off x="5099613" y="6345238"/>
                <a:ext cx="309002" cy="125709"/>
              </a:xfrm>
              <a:custGeom>
                <a:avLst/>
                <a:gdLst>
                  <a:gd name="connsiteX0" fmla="*/ 53412 w 309002"/>
                  <a:gd name="connsiteY0" fmla="*/ 66675 h 125709"/>
                  <a:gd name="connsiteX1" fmla="*/ 150250 w 309002"/>
                  <a:gd name="connsiteY1" fmla="*/ 0 h 125709"/>
                  <a:gd name="connsiteX2" fmla="*/ 210575 w 309002"/>
                  <a:gd name="connsiteY2" fmla="*/ 65087 h 125709"/>
                  <a:gd name="connsiteX3" fmla="*/ 309000 w 309002"/>
                  <a:gd name="connsiteY3" fmla="*/ 23812 h 125709"/>
                  <a:gd name="connsiteX4" fmla="*/ 207400 w 309002"/>
                  <a:gd name="connsiteY4" fmla="*/ 69850 h 125709"/>
                  <a:gd name="connsiteX5" fmla="*/ 83575 w 309002"/>
                  <a:gd name="connsiteY5" fmla="*/ 111125 h 125709"/>
                  <a:gd name="connsiteX6" fmla="*/ 145487 w 309002"/>
                  <a:gd name="connsiteY6" fmla="*/ 68262 h 125709"/>
                  <a:gd name="connsiteX7" fmla="*/ 4200 w 309002"/>
                  <a:gd name="connsiteY7" fmla="*/ 125412 h 125709"/>
                  <a:gd name="connsiteX8" fmla="*/ 53412 w 309002"/>
                  <a:gd name="connsiteY8" fmla="*/ 66675 h 12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002" h="125709">
                    <a:moveTo>
                      <a:pt x="53412" y="66675"/>
                    </a:moveTo>
                    <a:cubicBezTo>
                      <a:pt x="77754" y="45773"/>
                      <a:pt x="124056" y="265"/>
                      <a:pt x="150250" y="0"/>
                    </a:cubicBezTo>
                    <a:cubicBezTo>
                      <a:pt x="176444" y="-265"/>
                      <a:pt x="184117" y="61118"/>
                      <a:pt x="210575" y="65087"/>
                    </a:cubicBezTo>
                    <a:cubicBezTo>
                      <a:pt x="237033" y="69056"/>
                      <a:pt x="309529" y="23018"/>
                      <a:pt x="309000" y="23812"/>
                    </a:cubicBezTo>
                    <a:cubicBezTo>
                      <a:pt x="308471" y="24606"/>
                      <a:pt x="244971" y="55298"/>
                      <a:pt x="207400" y="69850"/>
                    </a:cubicBezTo>
                    <a:cubicBezTo>
                      <a:pt x="169829" y="84402"/>
                      <a:pt x="93894" y="111390"/>
                      <a:pt x="83575" y="111125"/>
                    </a:cubicBezTo>
                    <a:cubicBezTo>
                      <a:pt x="73256" y="110860"/>
                      <a:pt x="158716" y="65881"/>
                      <a:pt x="145487" y="68262"/>
                    </a:cubicBezTo>
                    <a:cubicBezTo>
                      <a:pt x="132258" y="70643"/>
                      <a:pt x="21927" y="121179"/>
                      <a:pt x="4200" y="125412"/>
                    </a:cubicBezTo>
                    <a:cubicBezTo>
                      <a:pt x="-13527" y="129645"/>
                      <a:pt x="29070" y="87577"/>
                      <a:pt x="53412" y="666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6BAB0220-6BD3-4D40-93B8-CAD97A7ED79C}"/>
                  </a:ext>
                </a:extLst>
              </p:cNvPr>
              <p:cNvSpPr/>
              <p:nvPr/>
            </p:nvSpPr>
            <p:spPr>
              <a:xfrm>
                <a:off x="5062762" y="6175357"/>
                <a:ext cx="79316" cy="175402"/>
              </a:xfrm>
              <a:custGeom>
                <a:avLst/>
                <a:gdLst>
                  <a:gd name="connsiteX0" fmla="*/ 26763 w 79316"/>
                  <a:gd name="connsiteY0" fmla="*/ 18 h 175402"/>
                  <a:gd name="connsiteX1" fmla="*/ 61688 w 79316"/>
                  <a:gd name="connsiteY1" fmla="*/ 58756 h 175402"/>
                  <a:gd name="connsiteX2" fmla="*/ 48988 w 79316"/>
                  <a:gd name="connsiteY2" fmla="*/ 76218 h 175402"/>
                  <a:gd name="connsiteX3" fmla="*/ 79151 w 79316"/>
                  <a:gd name="connsiteY3" fmla="*/ 147656 h 175402"/>
                  <a:gd name="connsiteX4" fmla="*/ 33113 w 79316"/>
                  <a:gd name="connsiteY4" fmla="*/ 117493 h 175402"/>
                  <a:gd name="connsiteX5" fmla="*/ 1363 w 79316"/>
                  <a:gd name="connsiteY5" fmla="*/ 174643 h 175402"/>
                  <a:gd name="connsiteX6" fmla="*/ 7713 w 79316"/>
                  <a:gd name="connsiteY6" fmla="*/ 68281 h 175402"/>
                  <a:gd name="connsiteX7" fmla="*/ 25176 w 79316"/>
                  <a:gd name="connsiteY7" fmla="*/ 82568 h 175402"/>
                  <a:gd name="connsiteX8" fmla="*/ 7713 w 79316"/>
                  <a:gd name="connsiteY8" fmla="*/ 52406 h 175402"/>
                  <a:gd name="connsiteX9" fmla="*/ 26763 w 79316"/>
                  <a:gd name="connsiteY9" fmla="*/ 18 h 17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16" h="175402">
                    <a:moveTo>
                      <a:pt x="26763" y="18"/>
                    </a:moveTo>
                    <a:cubicBezTo>
                      <a:pt x="35759" y="1076"/>
                      <a:pt x="57984" y="46056"/>
                      <a:pt x="61688" y="58756"/>
                    </a:cubicBezTo>
                    <a:cubicBezTo>
                      <a:pt x="65392" y="71456"/>
                      <a:pt x="46078" y="61402"/>
                      <a:pt x="48988" y="76218"/>
                    </a:cubicBezTo>
                    <a:cubicBezTo>
                      <a:pt x="51898" y="91034"/>
                      <a:pt x="81797" y="140777"/>
                      <a:pt x="79151" y="147656"/>
                    </a:cubicBezTo>
                    <a:cubicBezTo>
                      <a:pt x="76505" y="154535"/>
                      <a:pt x="46078" y="112995"/>
                      <a:pt x="33113" y="117493"/>
                    </a:cubicBezTo>
                    <a:cubicBezTo>
                      <a:pt x="20148" y="121991"/>
                      <a:pt x="5596" y="182845"/>
                      <a:pt x="1363" y="174643"/>
                    </a:cubicBezTo>
                    <a:cubicBezTo>
                      <a:pt x="-2870" y="166441"/>
                      <a:pt x="3744" y="83627"/>
                      <a:pt x="7713" y="68281"/>
                    </a:cubicBezTo>
                    <a:cubicBezTo>
                      <a:pt x="11682" y="52935"/>
                      <a:pt x="25176" y="85214"/>
                      <a:pt x="25176" y="82568"/>
                    </a:cubicBezTo>
                    <a:cubicBezTo>
                      <a:pt x="25176" y="79922"/>
                      <a:pt x="4274" y="61666"/>
                      <a:pt x="7713" y="52406"/>
                    </a:cubicBezTo>
                    <a:cubicBezTo>
                      <a:pt x="11152" y="43146"/>
                      <a:pt x="17767" y="-1040"/>
                      <a:pt x="26763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78ED191B-503F-45B9-8C3F-7B3973C5D798}"/>
                  </a:ext>
                </a:extLst>
              </p:cNvPr>
              <p:cNvSpPr/>
              <p:nvPr/>
            </p:nvSpPr>
            <p:spPr>
              <a:xfrm>
                <a:off x="5130451" y="6201967"/>
                <a:ext cx="70251" cy="68305"/>
              </a:xfrm>
              <a:custGeom>
                <a:avLst/>
                <a:gdLst>
                  <a:gd name="connsiteX0" fmla="*/ 3524 w 70251"/>
                  <a:gd name="connsiteY0" fmla="*/ 63896 h 68305"/>
                  <a:gd name="connsiteX1" fmla="*/ 70199 w 70251"/>
                  <a:gd name="connsiteY1" fmla="*/ 55958 h 68305"/>
                  <a:gd name="connsiteX2" fmla="*/ 14637 w 70251"/>
                  <a:gd name="connsiteY2" fmla="*/ 396 h 68305"/>
                  <a:gd name="connsiteX3" fmla="*/ 3524 w 70251"/>
                  <a:gd name="connsiteY3" fmla="*/ 63896 h 6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251" h="68305">
                    <a:moveTo>
                      <a:pt x="3524" y="63896"/>
                    </a:moveTo>
                    <a:cubicBezTo>
                      <a:pt x="12784" y="73156"/>
                      <a:pt x="68347" y="66541"/>
                      <a:pt x="70199" y="55958"/>
                    </a:cubicBezTo>
                    <a:cubicBezTo>
                      <a:pt x="72051" y="45375"/>
                      <a:pt x="24162" y="6217"/>
                      <a:pt x="14637" y="396"/>
                    </a:cubicBezTo>
                    <a:cubicBezTo>
                      <a:pt x="5112" y="-5425"/>
                      <a:pt x="-5736" y="54636"/>
                      <a:pt x="3524" y="638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4" name="グループ化 503">
            <a:extLst>
              <a:ext uri="{FF2B5EF4-FFF2-40B4-BE49-F238E27FC236}">
                <a16:creationId xmlns:a16="http://schemas.microsoft.com/office/drawing/2014/main" id="{89FA6F1C-DDBE-4700-87EF-BC0B89B11A94}"/>
              </a:ext>
            </a:extLst>
          </p:cNvPr>
          <p:cNvGrpSpPr/>
          <p:nvPr/>
        </p:nvGrpSpPr>
        <p:grpSpPr>
          <a:xfrm flipH="1">
            <a:off x="6574573" y="4041885"/>
            <a:ext cx="2009683" cy="2824582"/>
            <a:chOff x="3475552" y="4041885"/>
            <a:chExt cx="2009683" cy="2824582"/>
          </a:xfrm>
        </p:grpSpPr>
        <p:grpSp>
          <p:nvGrpSpPr>
            <p:cNvPr id="505" name="グループ化 504">
              <a:extLst>
                <a:ext uri="{FF2B5EF4-FFF2-40B4-BE49-F238E27FC236}">
                  <a16:creationId xmlns:a16="http://schemas.microsoft.com/office/drawing/2014/main" id="{CB5C770C-9AC8-497F-AC04-FB374287406D}"/>
                </a:ext>
              </a:extLst>
            </p:cNvPr>
            <p:cNvGrpSpPr/>
            <p:nvPr/>
          </p:nvGrpSpPr>
          <p:grpSpPr>
            <a:xfrm>
              <a:off x="3475552" y="4041885"/>
              <a:ext cx="1873159" cy="2824582"/>
              <a:chOff x="3475552" y="4041885"/>
              <a:chExt cx="1873159" cy="2824582"/>
            </a:xfrm>
          </p:grpSpPr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FB5420B4-3730-4CF2-B684-4B4F9027D839}"/>
                  </a:ext>
                </a:extLst>
              </p:cNvPr>
              <p:cNvSpPr/>
              <p:nvPr/>
            </p:nvSpPr>
            <p:spPr>
              <a:xfrm>
                <a:off x="3475552" y="6582200"/>
                <a:ext cx="663145" cy="263376"/>
              </a:xfrm>
              <a:custGeom>
                <a:avLst/>
                <a:gdLst>
                  <a:gd name="connsiteX0" fmla="*/ 15 w 663145"/>
                  <a:gd name="connsiteY0" fmla="*/ 263100 h 263376"/>
                  <a:gd name="connsiteX1" fmla="*/ 313281 w 663145"/>
                  <a:gd name="connsiteY1" fmla="*/ 55667 h 263376"/>
                  <a:gd name="connsiteX2" fmla="*/ 656181 w 663145"/>
                  <a:gd name="connsiteY2" fmla="*/ 17567 h 263376"/>
                  <a:gd name="connsiteX3" fmla="*/ 524948 w 663145"/>
                  <a:gd name="connsiteY3" fmla="*/ 4867 h 263376"/>
                  <a:gd name="connsiteX4" fmla="*/ 300581 w 663145"/>
                  <a:gd name="connsiteY4" fmla="*/ 98000 h 263376"/>
                  <a:gd name="connsiteX5" fmla="*/ 15 w 663145"/>
                  <a:gd name="connsiteY5" fmla="*/ 263100 h 26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145" h="263376">
                    <a:moveTo>
                      <a:pt x="15" y="263100"/>
                    </a:moveTo>
                    <a:cubicBezTo>
                      <a:pt x="2132" y="256045"/>
                      <a:pt x="203920" y="96589"/>
                      <a:pt x="313281" y="55667"/>
                    </a:cubicBezTo>
                    <a:cubicBezTo>
                      <a:pt x="422642" y="14745"/>
                      <a:pt x="620903" y="26034"/>
                      <a:pt x="656181" y="17567"/>
                    </a:cubicBezTo>
                    <a:cubicBezTo>
                      <a:pt x="691459" y="9100"/>
                      <a:pt x="584215" y="-8538"/>
                      <a:pt x="524948" y="4867"/>
                    </a:cubicBezTo>
                    <a:cubicBezTo>
                      <a:pt x="465681" y="18272"/>
                      <a:pt x="382425" y="55667"/>
                      <a:pt x="300581" y="98000"/>
                    </a:cubicBezTo>
                    <a:cubicBezTo>
                      <a:pt x="218737" y="140333"/>
                      <a:pt x="-2102" y="270155"/>
                      <a:pt x="15" y="263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1A458317-C149-4491-8260-CF09AA9B8F9A}"/>
                  </a:ext>
                </a:extLst>
              </p:cNvPr>
              <p:cNvSpPr/>
              <p:nvPr/>
            </p:nvSpPr>
            <p:spPr>
              <a:xfrm>
                <a:off x="4301012" y="6586226"/>
                <a:ext cx="741362" cy="280241"/>
              </a:xfrm>
              <a:custGeom>
                <a:avLst/>
                <a:gdLst>
                  <a:gd name="connsiteX0" fmla="*/ 55 w 741362"/>
                  <a:gd name="connsiteY0" fmla="*/ 841 h 280241"/>
                  <a:gd name="connsiteX1" fmla="*/ 554621 w 741362"/>
                  <a:gd name="connsiteY1" fmla="*/ 106674 h 280241"/>
                  <a:gd name="connsiteX2" fmla="*/ 740888 w 741362"/>
                  <a:gd name="connsiteY2" fmla="*/ 280241 h 280241"/>
                  <a:gd name="connsiteX3" fmla="*/ 605421 w 741362"/>
                  <a:gd name="connsiteY3" fmla="*/ 106674 h 280241"/>
                  <a:gd name="connsiteX4" fmla="*/ 520755 w 741362"/>
                  <a:gd name="connsiteY4" fmla="*/ 60107 h 280241"/>
                  <a:gd name="connsiteX5" fmla="*/ 55 w 741362"/>
                  <a:gd name="connsiteY5" fmla="*/ 841 h 28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362" h="280241">
                    <a:moveTo>
                      <a:pt x="55" y="841"/>
                    </a:moveTo>
                    <a:cubicBezTo>
                      <a:pt x="5699" y="8602"/>
                      <a:pt x="431149" y="60107"/>
                      <a:pt x="554621" y="106674"/>
                    </a:cubicBezTo>
                    <a:cubicBezTo>
                      <a:pt x="678093" y="153241"/>
                      <a:pt x="732421" y="280241"/>
                      <a:pt x="740888" y="280241"/>
                    </a:cubicBezTo>
                    <a:cubicBezTo>
                      <a:pt x="749355" y="280241"/>
                      <a:pt x="642110" y="143363"/>
                      <a:pt x="605421" y="106674"/>
                    </a:cubicBezTo>
                    <a:cubicBezTo>
                      <a:pt x="568732" y="69985"/>
                      <a:pt x="621649" y="79157"/>
                      <a:pt x="520755" y="60107"/>
                    </a:cubicBezTo>
                    <a:cubicBezTo>
                      <a:pt x="419861" y="41057"/>
                      <a:pt x="-5589" y="-6920"/>
                      <a:pt x="55" y="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A26454ED-4D0A-40EF-BCB6-3F915AF90F36}"/>
                  </a:ext>
                </a:extLst>
              </p:cNvPr>
              <p:cNvSpPr/>
              <p:nvPr/>
            </p:nvSpPr>
            <p:spPr>
              <a:xfrm>
                <a:off x="4140338" y="5581393"/>
                <a:ext cx="48579" cy="1143228"/>
              </a:xfrm>
              <a:custGeom>
                <a:avLst/>
                <a:gdLst>
                  <a:gd name="connsiteX0" fmla="*/ 1979 w 48579"/>
                  <a:gd name="connsiteY0" fmla="*/ 4490 h 1143228"/>
                  <a:gd name="connsiteX1" fmla="*/ 12562 w 48579"/>
                  <a:gd name="connsiteY1" fmla="*/ 1115740 h 1143228"/>
                  <a:gd name="connsiteX2" fmla="*/ 48545 w 48579"/>
                  <a:gd name="connsiteY2" fmla="*/ 738974 h 1143228"/>
                  <a:gd name="connsiteX3" fmla="*/ 1979 w 48579"/>
                  <a:gd name="connsiteY3" fmla="*/ 4490 h 114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9" h="1143228">
                    <a:moveTo>
                      <a:pt x="1979" y="4490"/>
                    </a:moveTo>
                    <a:cubicBezTo>
                      <a:pt x="-4018" y="67284"/>
                      <a:pt x="4801" y="993326"/>
                      <a:pt x="12562" y="1115740"/>
                    </a:cubicBezTo>
                    <a:cubicBezTo>
                      <a:pt x="20323" y="1238154"/>
                      <a:pt x="47134" y="922771"/>
                      <a:pt x="48545" y="738974"/>
                    </a:cubicBezTo>
                    <a:cubicBezTo>
                      <a:pt x="49956" y="555177"/>
                      <a:pt x="7976" y="-58304"/>
                      <a:pt x="1979" y="4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392B9505-DAC4-48F5-A6FC-A2A986ECF184}"/>
                  </a:ext>
                </a:extLst>
              </p:cNvPr>
              <p:cNvSpPr/>
              <p:nvPr/>
            </p:nvSpPr>
            <p:spPr>
              <a:xfrm>
                <a:off x="4237458" y="5640422"/>
                <a:ext cx="43200" cy="1207994"/>
              </a:xfrm>
              <a:custGeom>
                <a:avLst/>
                <a:gdLst>
                  <a:gd name="connsiteX0" fmla="*/ 42442 w 43200"/>
                  <a:gd name="connsiteY0" fmla="*/ 2611 h 1207994"/>
                  <a:gd name="connsiteX1" fmla="*/ 27625 w 43200"/>
                  <a:gd name="connsiteY1" fmla="*/ 595278 h 1207994"/>
                  <a:gd name="connsiteX2" fmla="*/ 31859 w 43200"/>
                  <a:gd name="connsiteY2" fmla="*/ 1158311 h 1207994"/>
                  <a:gd name="connsiteX3" fmla="*/ 27625 w 43200"/>
                  <a:gd name="connsiteY3" fmla="*/ 1094811 h 1207994"/>
                  <a:gd name="connsiteX4" fmla="*/ 109 w 43200"/>
                  <a:gd name="connsiteY4" fmla="*/ 406895 h 1207994"/>
                  <a:gd name="connsiteX5" fmla="*/ 42442 w 43200"/>
                  <a:gd name="connsiteY5" fmla="*/ 2611 h 120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00" h="1207994">
                    <a:moveTo>
                      <a:pt x="42442" y="2611"/>
                    </a:moveTo>
                    <a:cubicBezTo>
                      <a:pt x="47028" y="34008"/>
                      <a:pt x="29389" y="402661"/>
                      <a:pt x="27625" y="595278"/>
                    </a:cubicBezTo>
                    <a:cubicBezTo>
                      <a:pt x="25861" y="787895"/>
                      <a:pt x="31859" y="1075056"/>
                      <a:pt x="31859" y="1158311"/>
                    </a:cubicBezTo>
                    <a:cubicBezTo>
                      <a:pt x="31859" y="1241566"/>
                      <a:pt x="32917" y="1220047"/>
                      <a:pt x="27625" y="1094811"/>
                    </a:cubicBezTo>
                    <a:cubicBezTo>
                      <a:pt x="22333" y="969575"/>
                      <a:pt x="2578" y="583989"/>
                      <a:pt x="109" y="406895"/>
                    </a:cubicBezTo>
                    <a:cubicBezTo>
                      <a:pt x="-2360" y="229801"/>
                      <a:pt x="37856" y="-28786"/>
                      <a:pt x="42442" y="26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863B099A-BF42-4E07-854B-EEFA333172D7}"/>
                  </a:ext>
                </a:extLst>
              </p:cNvPr>
              <p:cNvSpPr/>
              <p:nvPr/>
            </p:nvSpPr>
            <p:spPr>
              <a:xfrm>
                <a:off x="4033478" y="5515264"/>
                <a:ext cx="187412" cy="135430"/>
              </a:xfrm>
              <a:custGeom>
                <a:avLst/>
                <a:gdLst>
                  <a:gd name="connsiteX0" fmla="*/ 1947 w 187412"/>
                  <a:gd name="connsiteY0" fmla="*/ 2886 h 135430"/>
                  <a:gd name="connsiteX1" fmla="*/ 181335 w 187412"/>
                  <a:gd name="connsiteY1" fmla="*/ 133061 h 135430"/>
                  <a:gd name="connsiteX2" fmla="*/ 140060 w 187412"/>
                  <a:gd name="connsiteY2" fmla="*/ 83849 h 135430"/>
                  <a:gd name="connsiteX3" fmla="*/ 87672 w 187412"/>
                  <a:gd name="connsiteY3" fmla="*/ 44161 h 135430"/>
                  <a:gd name="connsiteX4" fmla="*/ 1947 w 187412"/>
                  <a:gd name="connsiteY4" fmla="*/ 2886 h 13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12" h="135430">
                    <a:moveTo>
                      <a:pt x="1947" y="2886"/>
                    </a:moveTo>
                    <a:cubicBezTo>
                      <a:pt x="17558" y="17703"/>
                      <a:pt x="158316" y="119567"/>
                      <a:pt x="181335" y="133061"/>
                    </a:cubicBezTo>
                    <a:cubicBezTo>
                      <a:pt x="204354" y="146555"/>
                      <a:pt x="155671" y="98666"/>
                      <a:pt x="140060" y="83849"/>
                    </a:cubicBezTo>
                    <a:cubicBezTo>
                      <a:pt x="124450" y="69032"/>
                      <a:pt x="106193" y="53686"/>
                      <a:pt x="87672" y="44161"/>
                    </a:cubicBezTo>
                    <a:cubicBezTo>
                      <a:pt x="69151" y="34636"/>
                      <a:pt x="-13664" y="-11931"/>
                      <a:pt x="1947" y="28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19929A66-BDF7-4E94-A278-A2346A22B562}"/>
                  </a:ext>
                </a:extLst>
              </p:cNvPr>
              <p:cNvSpPr/>
              <p:nvPr/>
            </p:nvSpPr>
            <p:spPr>
              <a:xfrm>
                <a:off x="4036597" y="5463931"/>
                <a:ext cx="553714" cy="163564"/>
              </a:xfrm>
              <a:custGeom>
                <a:avLst/>
                <a:gdLst>
                  <a:gd name="connsiteX0" fmla="*/ 5178 w 553714"/>
                  <a:gd name="connsiteY0" fmla="*/ 31994 h 163564"/>
                  <a:gd name="connsiteX1" fmla="*/ 70266 w 553714"/>
                  <a:gd name="connsiteY1" fmla="*/ 244 h 163564"/>
                  <a:gd name="connsiteX2" fmla="*/ 202028 w 553714"/>
                  <a:gd name="connsiteY2" fmla="*/ 49457 h 163564"/>
                  <a:gd name="connsiteX3" fmla="*/ 300453 w 553714"/>
                  <a:gd name="connsiteY3" fmla="*/ 139944 h 163564"/>
                  <a:gd name="connsiteX4" fmla="*/ 481428 w 553714"/>
                  <a:gd name="connsiteY4" fmla="*/ 144707 h 163564"/>
                  <a:gd name="connsiteX5" fmla="*/ 551278 w 553714"/>
                  <a:gd name="connsiteY5" fmla="*/ 136769 h 163564"/>
                  <a:gd name="connsiteX6" fmla="*/ 403641 w 553714"/>
                  <a:gd name="connsiteY6" fmla="*/ 155819 h 163564"/>
                  <a:gd name="connsiteX7" fmla="*/ 314741 w 553714"/>
                  <a:gd name="connsiteY7" fmla="*/ 162169 h 163564"/>
                  <a:gd name="connsiteX8" fmla="*/ 257591 w 553714"/>
                  <a:gd name="connsiteY8" fmla="*/ 130419 h 163564"/>
                  <a:gd name="connsiteX9" fmla="*/ 203616 w 553714"/>
                  <a:gd name="connsiteY9" fmla="*/ 65332 h 163564"/>
                  <a:gd name="connsiteX10" fmla="*/ 5178 w 553714"/>
                  <a:gd name="connsiteY10" fmla="*/ 31994 h 163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3714" h="163564">
                    <a:moveTo>
                      <a:pt x="5178" y="31994"/>
                    </a:moveTo>
                    <a:cubicBezTo>
                      <a:pt x="-17047" y="21146"/>
                      <a:pt x="37458" y="-2666"/>
                      <a:pt x="70266" y="244"/>
                    </a:cubicBezTo>
                    <a:cubicBezTo>
                      <a:pt x="103074" y="3154"/>
                      <a:pt x="163664" y="26174"/>
                      <a:pt x="202028" y="49457"/>
                    </a:cubicBezTo>
                    <a:cubicBezTo>
                      <a:pt x="240393" y="72740"/>
                      <a:pt x="253886" y="124069"/>
                      <a:pt x="300453" y="139944"/>
                    </a:cubicBezTo>
                    <a:cubicBezTo>
                      <a:pt x="347020" y="155819"/>
                      <a:pt x="439624" y="145236"/>
                      <a:pt x="481428" y="144707"/>
                    </a:cubicBezTo>
                    <a:cubicBezTo>
                      <a:pt x="523232" y="144178"/>
                      <a:pt x="564242" y="134917"/>
                      <a:pt x="551278" y="136769"/>
                    </a:cubicBezTo>
                    <a:cubicBezTo>
                      <a:pt x="538314" y="138621"/>
                      <a:pt x="443064" y="151586"/>
                      <a:pt x="403641" y="155819"/>
                    </a:cubicBezTo>
                    <a:cubicBezTo>
                      <a:pt x="364218" y="160052"/>
                      <a:pt x="339083" y="166402"/>
                      <a:pt x="314741" y="162169"/>
                    </a:cubicBezTo>
                    <a:cubicBezTo>
                      <a:pt x="290399" y="157936"/>
                      <a:pt x="276112" y="146559"/>
                      <a:pt x="257591" y="130419"/>
                    </a:cubicBezTo>
                    <a:cubicBezTo>
                      <a:pt x="239070" y="114280"/>
                      <a:pt x="240658" y="83588"/>
                      <a:pt x="203616" y="65332"/>
                    </a:cubicBezTo>
                    <a:cubicBezTo>
                      <a:pt x="166574" y="47076"/>
                      <a:pt x="27403" y="42842"/>
                      <a:pt x="5178" y="319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DD5E21A5-FEB4-4461-B687-3C32D3545C03}"/>
                  </a:ext>
                </a:extLst>
              </p:cNvPr>
              <p:cNvSpPr/>
              <p:nvPr/>
            </p:nvSpPr>
            <p:spPr>
              <a:xfrm>
                <a:off x="4081313" y="4984297"/>
                <a:ext cx="39862" cy="454248"/>
              </a:xfrm>
              <a:custGeom>
                <a:avLst/>
                <a:gdLst>
                  <a:gd name="connsiteX0" fmla="*/ 39837 w 39862"/>
                  <a:gd name="connsiteY0" fmla="*/ 11566 h 454248"/>
                  <a:gd name="connsiteX1" fmla="*/ 6500 w 39862"/>
                  <a:gd name="connsiteY1" fmla="*/ 441778 h 454248"/>
                  <a:gd name="connsiteX2" fmla="*/ 25550 w 39862"/>
                  <a:gd name="connsiteY2" fmla="*/ 321128 h 454248"/>
                  <a:gd name="connsiteX3" fmla="*/ 150 w 39862"/>
                  <a:gd name="connsiteY3" fmla="*/ 140153 h 454248"/>
                  <a:gd name="connsiteX4" fmla="*/ 39837 w 39862"/>
                  <a:gd name="connsiteY4" fmla="*/ 11566 h 45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2" h="454248">
                    <a:moveTo>
                      <a:pt x="39837" y="11566"/>
                    </a:moveTo>
                    <a:cubicBezTo>
                      <a:pt x="40895" y="61837"/>
                      <a:pt x="8881" y="390184"/>
                      <a:pt x="6500" y="441778"/>
                    </a:cubicBezTo>
                    <a:cubicBezTo>
                      <a:pt x="4119" y="493372"/>
                      <a:pt x="26608" y="371399"/>
                      <a:pt x="25550" y="321128"/>
                    </a:cubicBezTo>
                    <a:cubicBezTo>
                      <a:pt x="24492" y="270857"/>
                      <a:pt x="-2231" y="192276"/>
                      <a:pt x="150" y="140153"/>
                    </a:cubicBezTo>
                    <a:cubicBezTo>
                      <a:pt x="2531" y="88030"/>
                      <a:pt x="38779" y="-38705"/>
                      <a:pt x="39837" y="115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0F0C9DD9-4894-4FA7-816E-7F0348FD9450}"/>
                  </a:ext>
                </a:extLst>
              </p:cNvPr>
              <p:cNvSpPr/>
              <p:nvPr/>
            </p:nvSpPr>
            <p:spPr>
              <a:xfrm>
                <a:off x="4141784" y="5028613"/>
                <a:ext cx="160343" cy="84817"/>
              </a:xfrm>
              <a:custGeom>
                <a:avLst/>
                <a:gdLst>
                  <a:gd name="connsiteX0" fmla="*/ 4 w 160343"/>
                  <a:gd name="connsiteY0" fmla="*/ 84725 h 84817"/>
                  <a:gd name="connsiteX1" fmla="*/ 66679 w 160343"/>
                  <a:gd name="connsiteY1" fmla="*/ 25987 h 84817"/>
                  <a:gd name="connsiteX2" fmla="*/ 103191 w 160343"/>
                  <a:gd name="connsiteY2" fmla="*/ 41862 h 84817"/>
                  <a:gd name="connsiteX3" fmla="*/ 127004 w 160343"/>
                  <a:gd name="connsiteY3" fmla="*/ 587 h 84817"/>
                  <a:gd name="connsiteX4" fmla="*/ 160341 w 160343"/>
                  <a:gd name="connsiteY4" fmla="*/ 78375 h 84817"/>
                  <a:gd name="connsiteX5" fmla="*/ 128591 w 160343"/>
                  <a:gd name="connsiteY5" fmla="*/ 32337 h 84817"/>
                  <a:gd name="connsiteX6" fmla="*/ 120654 w 160343"/>
                  <a:gd name="connsiteY6" fmla="*/ 72025 h 84817"/>
                  <a:gd name="connsiteX7" fmla="*/ 69854 w 160343"/>
                  <a:gd name="connsiteY7" fmla="*/ 40275 h 84817"/>
                  <a:gd name="connsiteX8" fmla="*/ 4 w 160343"/>
                  <a:gd name="connsiteY8" fmla="*/ 84725 h 8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343" h="84817">
                    <a:moveTo>
                      <a:pt x="4" y="84725"/>
                    </a:moveTo>
                    <a:cubicBezTo>
                      <a:pt x="-525" y="82344"/>
                      <a:pt x="49481" y="33131"/>
                      <a:pt x="66679" y="25987"/>
                    </a:cubicBezTo>
                    <a:cubicBezTo>
                      <a:pt x="83877" y="18843"/>
                      <a:pt x="93137" y="46095"/>
                      <a:pt x="103191" y="41862"/>
                    </a:cubicBezTo>
                    <a:cubicBezTo>
                      <a:pt x="113245" y="37629"/>
                      <a:pt x="117479" y="-5498"/>
                      <a:pt x="127004" y="587"/>
                    </a:cubicBezTo>
                    <a:cubicBezTo>
                      <a:pt x="136529" y="6672"/>
                      <a:pt x="160077" y="73083"/>
                      <a:pt x="160341" y="78375"/>
                    </a:cubicBezTo>
                    <a:cubicBezTo>
                      <a:pt x="160605" y="83667"/>
                      <a:pt x="135205" y="33395"/>
                      <a:pt x="128591" y="32337"/>
                    </a:cubicBezTo>
                    <a:cubicBezTo>
                      <a:pt x="121977" y="31279"/>
                      <a:pt x="130443" y="70702"/>
                      <a:pt x="120654" y="72025"/>
                    </a:cubicBezTo>
                    <a:cubicBezTo>
                      <a:pt x="110865" y="73348"/>
                      <a:pt x="91550" y="37629"/>
                      <a:pt x="69854" y="40275"/>
                    </a:cubicBezTo>
                    <a:cubicBezTo>
                      <a:pt x="48158" y="42921"/>
                      <a:pt x="533" y="87106"/>
                      <a:pt x="4" y="847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7E24B3BE-AF3B-4C8B-B96B-2C5ECC0FF89B}"/>
                  </a:ext>
                </a:extLst>
              </p:cNvPr>
              <p:cNvSpPr/>
              <p:nvPr/>
            </p:nvSpPr>
            <p:spPr>
              <a:xfrm>
                <a:off x="4097328" y="4976738"/>
                <a:ext cx="255704" cy="469705"/>
              </a:xfrm>
              <a:custGeom>
                <a:avLst/>
                <a:gdLst>
                  <a:gd name="connsiteX0" fmla="*/ 212735 w 255704"/>
                  <a:gd name="connsiteY0" fmla="*/ 75 h 469705"/>
                  <a:gd name="connsiteX1" fmla="*/ 255597 w 255704"/>
                  <a:gd name="connsiteY1" fmla="*/ 339800 h 469705"/>
                  <a:gd name="connsiteX2" fmla="*/ 223847 w 255704"/>
                  <a:gd name="connsiteY2" fmla="*/ 374725 h 469705"/>
                  <a:gd name="connsiteX3" fmla="*/ 188922 w 255704"/>
                  <a:gd name="connsiteY3" fmla="*/ 463625 h 469705"/>
                  <a:gd name="connsiteX4" fmla="*/ 155585 w 255704"/>
                  <a:gd name="connsiteY4" fmla="*/ 462037 h 469705"/>
                  <a:gd name="connsiteX5" fmla="*/ 10 w 255704"/>
                  <a:gd name="connsiteY5" fmla="*/ 462037 h 469705"/>
                  <a:gd name="connsiteX6" fmla="*/ 163522 w 255704"/>
                  <a:gd name="connsiteY6" fmla="*/ 447750 h 469705"/>
                  <a:gd name="connsiteX7" fmla="*/ 187335 w 255704"/>
                  <a:gd name="connsiteY7" fmla="*/ 406475 h 469705"/>
                  <a:gd name="connsiteX8" fmla="*/ 228610 w 255704"/>
                  <a:gd name="connsiteY8" fmla="*/ 309637 h 469705"/>
                  <a:gd name="connsiteX9" fmla="*/ 212735 w 255704"/>
                  <a:gd name="connsiteY9" fmla="*/ 75 h 46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704" h="469705">
                    <a:moveTo>
                      <a:pt x="212735" y="75"/>
                    </a:moveTo>
                    <a:cubicBezTo>
                      <a:pt x="217233" y="5102"/>
                      <a:pt x="253745" y="277358"/>
                      <a:pt x="255597" y="339800"/>
                    </a:cubicBezTo>
                    <a:cubicBezTo>
                      <a:pt x="257449" y="402242"/>
                      <a:pt x="234959" y="354088"/>
                      <a:pt x="223847" y="374725"/>
                    </a:cubicBezTo>
                    <a:cubicBezTo>
                      <a:pt x="212735" y="395362"/>
                      <a:pt x="200299" y="449073"/>
                      <a:pt x="188922" y="463625"/>
                    </a:cubicBezTo>
                    <a:cubicBezTo>
                      <a:pt x="177545" y="478177"/>
                      <a:pt x="155585" y="462037"/>
                      <a:pt x="155585" y="462037"/>
                    </a:cubicBezTo>
                    <a:cubicBezTo>
                      <a:pt x="124100" y="461772"/>
                      <a:pt x="-1313" y="464418"/>
                      <a:pt x="10" y="462037"/>
                    </a:cubicBezTo>
                    <a:cubicBezTo>
                      <a:pt x="1333" y="459656"/>
                      <a:pt x="132301" y="457010"/>
                      <a:pt x="163522" y="447750"/>
                    </a:cubicBezTo>
                    <a:cubicBezTo>
                      <a:pt x="194743" y="438490"/>
                      <a:pt x="176487" y="429494"/>
                      <a:pt x="187335" y="406475"/>
                    </a:cubicBezTo>
                    <a:cubicBezTo>
                      <a:pt x="198183" y="383456"/>
                      <a:pt x="225700" y="376312"/>
                      <a:pt x="228610" y="309637"/>
                    </a:cubicBezTo>
                    <a:cubicBezTo>
                      <a:pt x="231520" y="242962"/>
                      <a:pt x="208237" y="-4952"/>
                      <a:pt x="212735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43A6C777-8E06-4084-9A6B-DB5A563672A7}"/>
                  </a:ext>
                </a:extLst>
              </p:cNvPr>
              <p:cNvSpPr/>
              <p:nvPr/>
            </p:nvSpPr>
            <p:spPr>
              <a:xfrm>
                <a:off x="4113160" y="4675615"/>
                <a:ext cx="32067" cy="399702"/>
              </a:xfrm>
              <a:custGeom>
                <a:avLst/>
                <a:gdLst>
                  <a:gd name="connsiteX0" fmla="*/ 25453 w 32067"/>
                  <a:gd name="connsiteY0" fmla="*/ 2748 h 399702"/>
                  <a:gd name="connsiteX1" fmla="*/ 53 w 32067"/>
                  <a:gd name="connsiteY1" fmla="*/ 383748 h 399702"/>
                  <a:gd name="connsiteX2" fmla="*/ 19103 w 32067"/>
                  <a:gd name="connsiteY2" fmla="*/ 317073 h 399702"/>
                  <a:gd name="connsiteX3" fmla="*/ 31803 w 32067"/>
                  <a:gd name="connsiteY3" fmla="*/ 215473 h 399702"/>
                  <a:gd name="connsiteX4" fmla="*/ 25453 w 32067"/>
                  <a:gd name="connsiteY4" fmla="*/ 2748 h 39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67" h="399702">
                    <a:moveTo>
                      <a:pt x="25453" y="2748"/>
                    </a:moveTo>
                    <a:cubicBezTo>
                      <a:pt x="20161" y="30794"/>
                      <a:pt x="1111" y="331361"/>
                      <a:pt x="53" y="383748"/>
                    </a:cubicBezTo>
                    <a:cubicBezTo>
                      <a:pt x="-1005" y="436135"/>
                      <a:pt x="13811" y="345119"/>
                      <a:pt x="19103" y="317073"/>
                    </a:cubicBezTo>
                    <a:cubicBezTo>
                      <a:pt x="24395" y="289027"/>
                      <a:pt x="30745" y="261510"/>
                      <a:pt x="31803" y="215473"/>
                    </a:cubicBezTo>
                    <a:cubicBezTo>
                      <a:pt x="32861" y="169436"/>
                      <a:pt x="30745" y="-25298"/>
                      <a:pt x="25453" y="2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CEB4432B-AD36-4271-8A1F-684669A2316A}"/>
                  </a:ext>
                </a:extLst>
              </p:cNvPr>
              <p:cNvSpPr/>
              <p:nvPr/>
            </p:nvSpPr>
            <p:spPr>
              <a:xfrm>
                <a:off x="4276505" y="4645177"/>
                <a:ext cx="38432" cy="430400"/>
              </a:xfrm>
              <a:custGeom>
                <a:avLst/>
                <a:gdLst>
                  <a:gd name="connsiteX0" fmla="*/ 25620 w 38432"/>
                  <a:gd name="connsiteY0" fmla="*/ 3023 h 430400"/>
                  <a:gd name="connsiteX1" fmla="*/ 36733 w 38432"/>
                  <a:gd name="connsiteY1" fmla="*/ 291948 h 430400"/>
                  <a:gd name="connsiteX2" fmla="*/ 36733 w 38432"/>
                  <a:gd name="connsiteY2" fmla="*/ 430061 h 430400"/>
                  <a:gd name="connsiteX3" fmla="*/ 20858 w 38432"/>
                  <a:gd name="connsiteY3" fmla="*/ 325286 h 430400"/>
                  <a:gd name="connsiteX4" fmla="*/ 220 w 38432"/>
                  <a:gd name="connsiteY4" fmla="*/ 150661 h 430400"/>
                  <a:gd name="connsiteX5" fmla="*/ 25620 w 38432"/>
                  <a:gd name="connsiteY5" fmla="*/ 3023 h 4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32" h="430400">
                    <a:moveTo>
                      <a:pt x="25620" y="3023"/>
                    </a:moveTo>
                    <a:cubicBezTo>
                      <a:pt x="31705" y="26571"/>
                      <a:pt x="34881" y="220775"/>
                      <a:pt x="36733" y="291948"/>
                    </a:cubicBezTo>
                    <a:cubicBezTo>
                      <a:pt x="38585" y="363121"/>
                      <a:pt x="39379" y="424505"/>
                      <a:pt x="36733" y="430061"/>
                    </a:cubicBezTo>
                    <a:cubicBezTo>
                      <a:pt x="34087" y="435617"/>
                      <a:pt x="26944" y="371853"/>
                      <a:pt x="20858" y="325286"/>
                    </a:cubicBezTo>
                    <a:cubicBezTo>
                      <a:pt x="14772" y="278719"/>
                      <a:pt x="2866" y="201726"/>
                      <a:pt x="220" y="150661"/>
                    </a:cubicBezTo>
                    <a:cubicBezTo>
                      <a:pt x="-2426" y="99596"/>
                      <a:pt x="19535" y="-20525"/>
                      <a:pt x="25620" y="3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39B2AD26-983A-4D88-B398-3436342821C8}"/>
                  </a:ext>
                </a:extLst>
              </p:cNvPr>
              <p:cNvSpPr/>
              <p:nvPr/>
            </p:nvSpPr>
            <p:spPr>
              <a:xfrm>
                <a:off x="4120699" y="4923558"/>
                <a:ext cx="187811" cy="53952"/>
              </a:xfrm>
              <a:custGeom>
                <a:avLst/>
                <a:gdLst>
                  <a:gd name="connsiteX0" fmla="*/ 3626 w 187811"/>
                  <a:gd name="connsiteY0" fmla="*/ 867 h 53952"/>
                  <a:gd name="connsiteX1" fmla="*/ 121101 w 187811"/>
                  <a:gd name="connsiteY1" fmla="*/ 16742 h 53952"/>
                  <a:gd name="connsiteX2" fmla="*/ 187776 w 187811"/>
                  <a:gd name="connsiteY2" fmla="*/ 4042 h 53952"/>
                  <a:gd name="connsiteX3" fmla="*/ 129039 w 187811"/>
                  <a:gd name="connsiteY3" fmla="*/ 23092 h 53952"/>
                  <a:gd name="connsiteX4" fmla="*/ 44901 w 187811"/>
                  <a:gd name="connsiteY4" fmla="*/ 35792 h 53952"/>
                  <a:gd name="connsiteX5" fmla="*/ 171901 w 187811"/>
                  <a:gd name="connsiteY5" fmla="*/ 46905 h 53952"/>
                  <a:gd name="connsiteX6" fmla="*/ 75064 w 187811"/>
                  <a:gd name="connsiteY6" fmla="*/ 53255 h 53952"/>
                  <a:gd name="connsiteX7" fmla="*/ 451 w 187811"/>
                  <a:gd name="connsiteY7" fmla="*/ 53255 h 53952"/>
                  <a:gd name="connsiteX8" fmla="*/ 109989 w 187811"/>
                  <a:gd name="connsiteY8" fmla="*/ 48492 h 53952"/>
                  <a:gd name="connsiteX9" fmla="*/ 3626 w 187811"/>
                  <a:gd name="connsiteY9" fmla="*/ 867 h 5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811" h="53952">
                    <a:moveTo>
                      <a:pt x="3626" y="867"/>
                    </a:moveTo>
                    <a:cubicBezTo>
                      <a:pt x="5478" y="-4425"/>
                      <a:pt x="90409" y="16213"/>
                      <a:pt x="121101" y="16742"/>
                    </a:cubicBezTo>
                    <a:cubicBezTo>
                      <a:pt x="151793" y="17271"/>
                      <a:pt x="186453" y="2984"/>
                      <a:pt x="187776" y="4042"/>
                    </a:cubicBezTo>
                    <a:cubicBezTo>
                      <a:pt x="189099" y="5100"/>
                      <a:pt x="152852" y="17800"/>
                      <a:pt x="129039" y="23092"/>
                    </a:cubicBezTo>
                    <a:cubicBezTo>
                      <a:pt x="105226" y="28384"/>
                      <a:pt x="37758" y="31823"/>
                      <a:pt x="44901" y="35792"/>
                    </a:cubicBezTo>
                    <a:cubicBezTo>
                      <a:pt x="52044" y="39761"/>
                      <a:pt x="166874" y="43995"/>
                      <a:pt x="171901" y="46905"/>
                    </a:cubicBezTo>
                    <a:cubicBezTo>
                      <a:pt x="176928" y="49815"/>
                      <a:pt x="103639" y="52197"/>
                      <a:pt x="75064" y="53255"/>
                    </a:cubicBezTo>
                    <a:cubicBezTo>
                      <a:pt x="46489" y="54313"/>
                      <a:pt x="-5370" y="54049"/>
                      <a:pt x="451" y="53255"/>
                    </a:cubicBezTo>
                    <a:cubicBezTo>
                      <a:pt x="6272" y="52461"/>
                      <a:pt x="103904" y="55636"/>
                      <a:pt x="109989" y="48492"/>
                    </a:cubicBezTo>
                    <a:cubicBezTo>
                      <a:pt x="116075" y="41348"/>
                      <a:pt x="1774" y="6159"/>
                      <a:pt x="3626" y="8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83834F5B-86C3-482F-AABC-F42141CBC6D3}"/>
                  </a:ext>
                </a:extLst>
              </p:cNvPr>
              <p:cNvSpPr/>
              <p:nvPr/>
            </p:nvSpPr>
            <p:spPr>
              <a:xfrm>
                <a:off x="4114613" y="4545013"/>
                <a:ext cx="23615" cy="260356"/>
              </a:xfrm>
              <a:custGeom>
                <a:avLst/>
                <a:gdLst>
                  <a:gd name="connsiteX0" fmla="*/ 22412 w 23615"/>
                  <a:gd name="connsiteY0" fmla="*/ 0 h 260356"/>
                  <a:gd name="connsiteX1" fmla="*/ 187 w 23615"/>
                  <a:gd name="connsiteY1" fmla="*/ 106362 h 260356"/>
                  <a:gd name="connsiteX2" fmla="*/ 11300 w 23615"/>
                  <a:gd name="connsiteY2" fmla="*/ 161925 h 260356"/>
                  <a:gd name="connsiteX3" fmla="*/ 3362 w 23615"/>
                  <a:gd name="connsiteY3" fmla="*/ 260350 h 260356"/>
                  <a:gd name="connsiteX4" fmla="*/ 19237 w 23615"/>
                  <a:gd name="connsiteY4" fmla="*/ 166687 h 260356"/>
                  <a:gd name="connsiteX5" fmla="*/ 20825 w 23615"/>
                  <a:gd name="connsiteY5" fmla="*/ 106362 h 260356"/>
                  <a:gd name="connsiteX6" fmla="*/ 22412 w 23615"/>
                  <a:gd name="connsiteY6" fmla="*/ 0 h 26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15" h="260356">
                    <a:moveTo>
                      <a:pt x="22412" y="0"/>
                    </a:moveTo>
                    <a:cubicBezTo>
                      <a:pt x="18972" y="0"/>
                      <a:pt x="2039" y="79375"/>
                      <a:pt x="187" y="106362"/>
                    </a:cubicBezTo>
                    <a:cubicBezTo>
                      <a:pt x="-1665" y="133349"/>
                      <a:pt x="10771" y="136260"/>
                      <a:pt x="11300" y="161925"/>
                    </a:cubicBezTo>
                    <a:cubicBezTo>
                      <a:pt x="11829" y="187590"/>
                      <a:pt x="2039" y="259556"/>
                      <a:pt x="3362" y="260350"/>
                    </a:cubicBezTo>
                    <a:cubicBezTo>
                      <a:pt x="4685" y="261144"/>
                      <a:pt x="16326" y="192352"/>
                      <a:pt x="19237" y="166687"/>
                    </a:cubicBezTo>
                    <a:cubicBezTo>
                      <a:pt x="22148" y="141022"/>
                      <a:pt x="20825" y="130968"/>
                      <a:pt x="20825" y="106362"/>
                    </a:cubicBezTo>
                    <a:cubicBezTo>
                      <a:pt x="20825" y="81756"/>
                      <a:pt x="25852" y="0"/>
                      <a:pt x="2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67980884-9741-4B4D-BFA7-2EC3DDBCC5F3}"/>
                  </a:ext>
                </a:extLst>
              </p:cNvPr>
              <p:cNvSpPr/>
              <p:nvPr/>
            </p:nvSpPr>
            <p:spPr>
              <a:xfrm>
                <a:off x="4165053" y="4557425"/>
                <a:ext cx="125427" cy="219374"/>
              </a:xfrm>
              <a:custGeom>
                <a:avLst/>
                <a:gdLst>
                  <a:gd name="connsiteX0" fmla="*/ 547 w 125427"/>
                  <a:gd name="connsiteY0" fmla="*/ 288 h 219374"/>
                  <a:gd name="connsiteX1" fmla="*/ 54522 w 125427"/>
                  <a:gd name="connsiteY1" fmla="*/ 109825 h 219374"/>
                  <a:gd name="connsiteX2" fmla="*/ 57697 w 125427"/>
                  <a:gd name="connsiteY2" fmla="*/ 141575 h 219374"/>
                  <a:gd name="connsiteX3" fmla="*/ 124372 w 125427"/>
                  <a:gd name="connsiteY3" fmla="*/ 219363 h 219374"/>
                  <a:gd name="connsiteX4" fmla="*/ 92622 w 125427"/>
                  <a:gd name="connsiteY4" fmla="*/ 146338 h 219374"/>
                  <a:gd name="connsiteX5" fmla="*/ 547 w 125427"/>
                  <a:gd name="connsiteY5" fmla="*/ 288 h 21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27" h="219374">
                    <a:moveTo>
                      <a:pt x="547" y="288"/>
                    </a:moveTo>
                    <a:cubicBezTo>
                      <a:pt x="-5803" y="-5798"/>
                      <a:pt x="44997" y="86277"/>
                      <a:pt x="54522" y="109825"/>
                    </a:cubicBezTo>
                    <a:cubicBezTo>
                      <a:pt x="64047" y="133373"/>
                      <a:pt x="46055" y="123319"/>
                      <a:pt x="57697" y="141575"/>
                    </a:cubicBezTo>
                    <a:cubicBezTo>
                      <a:pt x="69339" y="159831"/>
                      <a:pt x="118551" y="218569"/>
                      <a:pt x="124372" y="219363"/>
                    </a:cubicBezTo>
                    <a:cubicBezTo>
                      <a:pt x="130193" y="220157"/>
                      <a:pt x="110878" y="180998"/>
                      <a:pt x="92622" y="146338"/>
                    </a:cubicBezTo>
                    <a:cubicBezTo>
                      <a:pt x="74366" y="111678"/>
                      <a:pt x="6897" y="6374"/>
                      <a:pt x="547" y="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77DBC0C4-413A-41CA-902B-1A785F67F008}"/>
                  </a:ext>
                </a:extLst>
              </p:cNvPr>
              <p:cNvSpPr/>
              <p:nvPr/>
            </p:nvSpPr>
            <p:spPr>
              <a:xfrm>
                <a:off x="4256237" y="4581525"/>
                <a:ext cx="112787" cy="370452"/>
              </a:xfrm>
              <a:custGeom>
                <a:avLst/>
                <a:gdLst>
                  <a:gd name="connsiteX0" fmla="*/ 112563 w 112787"/>
                  <a:gd name="connsiteY0" fmla="*/ 0 h 370452"/>
                  <a:gd name="connsiteX1" fmla="*/ 30013 w 112787"/>
                  <a:gd name="connsiteY1" fmla="*/ 82550 h 370452"/>
                  <a:gd name="connsiteX2" fmla="*/ 23663 w 112787"/>
                  <a:gd name="connsiteY2" fmla="*/ 153988 h 370452"/>
                  <a:gd name="connsiteX3" fmla="*/ 36363 w 112787"/>
                  <a:gd name="connsiteY3" fmla="*/ 369888 h 370452"/>
                  <a:gd name="connsiteX4" fmla="*/ 1438 w 112787"/>
                  <a:gd name="connsiteY4" fmla="*/ 82550 h 370452"/>
                  <a:gd name="connsiteX5" fmla="*/ 112563 w 112787"/>
                  <a:gd name="connsiteY5" fmla="*/ 0 h 37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787" h="370452">
                    <a:moveTo>
                      <a:pt x="112563" y="0"/>
                    </a:moveTo>
                    <a:cubicBezTo>
                      <a:pt x="117325" y="0"/>
                      <a:pt x="44830" y="56885"/>
                      <a:pt x="30013" y="82550"/>
                    </a:cubicBezTo>
                    <a:cubicBezTo>
                      <a:pt x="15196" y="108215"/>
                      <a:pt x="22605" y="106098"/>
                      <a:pt x="23663" y="153988"/>
                    </a:cubicBezTo>
                    <a:cubicBezTo>
                      <a:pt x="24721" y="201878"/>
                      <a:pt x="40067" y="381794"/>
                      <a:pt x="36363" y="369888"/>
                    </a:cubicBezTo>
                    <a:cubicBezTo>
                      <a:pt x="32659" y="357982"/>
                      <a:pt x="-8087" y="142610"/>
                      <a:pt x="1438" y="82550"/>
                    </a:cubicBezTo>
                    <a:cubicBezTo>
                      <a:pt x="10963" y="22490"/>
                      <a:pt x="107801" y="0"/>
                      <a:pt x="11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0786D170-CCB2-496D-BEEA-40D92AEF993E}"/>
                  </a:ext>
                </a:extLst>
              </p:cNvPr>
              <p:cNvSpPr/>
              <p:nvPr/>
            </p:nvSpPr>
            <p:spPr>
              <a:xfrm>
                <a:off x="4109794" y="4175633"/>
                <a:ext cx="526796" cy="305890"/>
              </a:xfrm>
              <a:custGeom>
                <a:avLst/>
                <a:gdLst>
                  <a:gd name="connsiteX0" fmla="*/ 2889 w 526796"/>
                  <a:gd name="connsiteY0" fmla="*/ 550 h 305890"/>
                  <a:gd name="connsiteX1" fmla="*/ 335206 w 526796"/>
                  <a:gd name="connsiteY1" fmla="*/ 186817 h 305890"/>
                  <a:gd name="connsiteX2" fmla="*/ 508773 w 526796"/>
                  <a:gd name="connsiteY2" fmla="*/ 301117 h 305890"/>
                  <a:gd name="connsiteX3" fmla="*/ 485489 w 526796"/>
                  <a:gd name="connsiteY3" fmla="*/ 269367 h 305890"/>
                  <a:gd name="connsiteX4" fmla="*/ 191273 w 526796"/>
                  <a:gd name="connsiteY4" fmla="*/ 133900 h 305890"/>
                  <a:gd name="connsiteX5" fmla="*/ 2889 w 526796"/>
                  <a:gd name="connsiteY5" fmla="*/ 550 h 30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796" h="305890">
                    <a:moveTo>
                      <a:pt x="2889" y="550"/>
                    </a:moveTo>
                    <a:cubicBezTo>
                      <a:pt x="26878" y="9370"/>
                      <a:pt x="250892" y="136722"/>
                      <a:pt x="335206" y="186817"/>
                    </a:cubicBezTo>
                    <a:cubicBezTo>
                      <a:pt x="419520" y="236912"/>
                      <a:pt x="483726" y="287359"/>
                      <a:pt x="508773" y="301117"/>
                    </a:cubicBezTo>
                    <a:cubicBezTo>
                      <a:pt x="533820" y="314875"/>
                      <a:pt x="538406" y="297236"/>
                      <a:pt x="485489" y="269367"/>
                    </a:cubicBezTo>
                    <a:cubicBezTo>
                      <a:pt x="432572" y="241498"/>
                      <a:pt x="272765" y="176586"/>
                      <a:pt x="191273" y="133900"/>
                    </a:cubicBezTo>
                    <a:cubicBezTo>
                      <a:pt x="109781" y="91214"/>
                      <a:pt x="-21100" y="-8270"/>
                      <a:pt x="2889" y="5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C90494F5-C7C8-4641-98A8-601CE6097A89}"/>
                  </a:ext>
                </a:extLst>
              </p:cNvPr>
              <p:cNvSpPr/>
              <p:nvPr/>
            </p:nvSpPr>
            <p:spPr>
              <a:xfrm>
                <a:off x="3944538" y="4177105"/>
                <a:ext cx="195765" cy="299723"/>
              </a:xfrm>
              <a:custGeom>
                <a:avLst/>
                <a:gdLst>
                  <a:gd name="connsiteX0" fmla="*/ 193545 w 195765"/>
                  <a:gd name="connsiteY0" fmla="*/ 16012 h 299723"/>
                  <a:gd name="connsiteX1" fmla="*/ 22095 w 195765"/>
                  <a:gd name="connsiteY1" fmla="*/ 111262 h 299723"/>
                  <a:gd name="connsiteX2" fmla="*/ 5162 w 195765"/>
                  <a:gd name="connsiteY2" fmla="*/ 193812 h 299723"/>
                  <a:gd name="connsiteX3" fmla="*/ 49612 w 195765"/>
                  <a:gd name="connsiteY3" fmla="*/ 299645 h 299723"/>
                  <a:gd name="connsiteX4" fmla="*/ 22095 w 195765"/>
                  <a:gd name="connsiteY4" fmla="*/ 208628 h 299723"/>
                  <a:gd name="connsiteX5" fmla="*/ 28445 w 195765"/>
                  <a:gd name="connsiteY5" fmla="*/ 75278 h 299723"/>
                  <a:gd name="connsiteX6" fmla="*/ 119462 w 195765"/>
                  <a:gd name="connsiteY6" fmla="*/ 1195 h 299723"/>
                  <a:gd name="connsiteX7" fmla="*/ 121579 w 195765"/>
                  <a:gd name="connsiteY7" fmla="*/ 28712 h 299723"/>
                  <a:gd name="connsiteX8" fmla="*/ 193545 w 195765"/>
                  <a:gd name="connsiteY8" fmla="*/ 16012 h 29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765" h="299723">
                    <a:moveTo>
                      <a:pt x="193545" y="16012"/>
                    </a:moveTo>
                    <a:cubicBezTo>
                      <a:pt x="176964" y="29770"/>
                      <a:pt x="53492" y="81629"/>
                      <a:pt x="22095" y="111262"/>
                    </a:cubicBezTo>
                    <a:cubicBezTo>
                      <a:pt x="-9302" y="140895"/>
                      <a:pt x="576" y="162415"/>
                      <a:pt x="5162" y="193812"/>
                    </a:cubicBezTo>
                    <a:cubicBezTo>
                      <a:pt x="9748" y="225209"/>
                      <a:pt x="46790" y="297176"/>
                      <a:pt x="49612" y="299645"/>
                    </a:cubicBezTo>
                    <a:cubicBezTo>
                      <a:pt x="52434" y="302114"/>
                      <a:pt x="25623" y="246023"/>
                      <a:pt x="22095" y="208628"/>
                    </a:cubicBezTo>
                    <a:cubicBezTo>
                      <a:pt x="18567" y="171234"/>
                      <a:pt x="12217" y="109850"/>
                      <a:pt x="28445" y="75278"/>
                    </a:cubicBezTo>
                    <a:cubicBezTo>
                      <a:pt x="44673" y="40706"/>
                      <a:pt x="103940" y="8956"/>
                      <a:pt x="119462" y="1195"/>
                    </a:cubicBezTo>
                    <a:cubicBezTo>
                      <a:pt x="134984" y="-6566"/>
                      <a:pt x="114523" y="25890"/>
                      <a:pt x="121579" y="28712"/>
                    </a:cubicBezTo>
                    <a:cubicBezTo>
                      <a:pt x="128635" y="31534"/>
                      <a:pt x="210126" y="2254"/>
                      <a:pt x="193545" y="16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EE68D17A-AF43-4977-9D65-836A2BBFCE66}"/>
                  </a:ext>
                </a:extLst>
              </p:cNvPr>
              <p:cNvSpPr/>
              <p:nvPr/>
            </p:nvSpPr>
            <p:spPr>
              <a:xfrm>
                <a:off x="3973291" y="4296793"/>
                <a:ext cx="254077" cy="235072"/>
              </a:xfrm>
              <a:custGeom>
                <a:avLst/>
                <a:gdLst>
                  <a:gd name="connsiteX0" fmla="*/ 29326 w 254077"/>
                  <a:gd name="connsiteY0" fmla="*/ 40 h 235072"/>
                  <a:gd name="connsiteX1" fmla="*/ 35676 w 254077"/>
                  <a:gd name="connsiteY1" fmla="*/ 137624 h 235072"/>
                  <a:gd name="connsiteX2" fmla="*/ 69542 w 254077"/>
                  <a:gd name="connsiteY2" fmla="*/ 167257 h 235072"/>
                  <a:gd name="connsiteX3" fmla="*/ 253692 w 254077"/>
                  <a:gd name="connsiteY3" fmla="*/ 234990 h 235072"/>
                  <a:gd name="connsiteX4" fmla="*/ 14509 w 254077"/>
                  <a:gd name="connsiteY4" fmla="*/ 152440 h 235072"/>
                  <a:gd name="connsiteX5" fmla="*/ 29326 w 254077"/>
                  <a:gd name="connsiteY5" fmla="*/ 40 h 23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77" h="235072">
                    <a:moveTo>
                      <a:pt x="29326" y="40"/>
                    </a:moveTo>
                    <a:cubicBezTo>
                      <a:pt x="32854" y="-2429"/>
                      <a:pt x="28973" y="109755"/>
                      <a:pt x="35676" y="137624"/>
                    </a:cubicBezTo>
                    <a:cubicBezTo>
                      <a:pt x="42379" y="165494"/>
                      <a:pt x="33206" y="151029"/>
                      <a:pt x="69542" y="167257"/>
                    </a:cubicBezTo>
                    <a:cubicBezTo>
                      <a:pt x="105878" y="183485"/>
                      <a:pt x="262864" y="237460"/>
                      <a:pt x="253692" y="234990"/>
                    </a:cubicBezTo>
                    <a:cubicBezTo>
                      <a:pt x="244520" y="232520"/>
                      <a:pt x="52962" y="188070"/>
                      <a:pt x="14509" y="152440"/>
                    </a:cubicBezTo>
                    <a:cubicBezTo>
                      <a:pt x="-23944" y="116810"/>
                      <a:pt x="25798" y="2509"/>
                      <a:pt x="29326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3F53776A-1782-4E4E-8264-8EBA9EDEDF3A}"/>
                  </a:ext>
                </a:extLst>
              </p:cNvPr>
              <p:cNvSpPr/>
              <p:nvPr/>
            </p:nvSpPr>
            <p:spPr>
              <a:xfrm>
                <a:off x="3964305" y="4308146"/>
                <a:ext cx="594224" cy="265392"/>
              </a:xfrm>
              <a:custGeom>
                <a:avLst/>
                <a:gdLst>
                  <a:gd name="connsiteX0" fmla="*/ 19262 w 594224"/>
                  <a:gd name="connsiteY0" fmla="*/ 5621 h 265392"/>
                  <a:gd name="connsiteX1" fmla="*/ 575945 w 594224"/>
                  <a:gd name="connsiteY1" fmla="*/ 253271 h 265392"/>
                  <a:gd name="connsiteX2" fmla="*/ 432012 w 594224"/>
                  <a:gd name="connsiteY2" fmla="*/ 213054 h 265392"/>
                  <a:gd name="connsiteX3" fmla="*/ 154728 w 594224"/>
                  <a:gd name="connsiteY3" fmla="*/ 90287 h 265392"/>
                  <a:gd name="connsiteX4" fmla="*/ 19262 w 594224"/>
                  <a:gd name="connsiteY4" fmla="*/ 5621 h 26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224" h="265392">
                    <a:moveTo>
                      <a:pt x="19262" y="5621"/>
                    </a:moveTo>
                    <a:cubicBezTo>
                      <a:pt x="89465" y="32785"/>
                      <a:pt x="507153" y="218699"/>
                      <a:pt x="575945" y="253271"/>
                    </a:cubicBezTo>
                    <a:cubicBezTo>
                      <a:pt x="644737" y="287843"/>
                      <a:pt x="502215" y="240218"/>
                      <a:pt x="432012" y="213054"/>
                    </a:cubicBezTo>
                    <a:cubicBezTo>
                      <a:pt x="361809" y="185890"/>
                      <a:pt x="221050" y="123801"/>
                      <a:pt x="154728" y="90287"/>
                    </a:cubicBezTo>
                    <a:cubicBezTo>
                      <a:pt x="88406" y="56773"/>
                      <a:pt x="-50941" y="-21543"/>
                      <a:pt x="19262" y="56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FC3D037F-AD79-444C-B2EB-076EA0C64E9E}"/>
                  </a:ext>
                </a:extLst>
              </p:cNvPr>
              <p:cNvSpPr/>
              <p:nvPr/>
            </p:nvSpPr>
            <p:spPr>
              <a:xfrm>
                <a:off x="4204842" y="4517792"/>
                <a:ext cx="296675" cy="121116"/>
              </a:xfrm>
              <a:custGeom>
                <a:avLst/>
                <a:gdLst>
                  <a:gd name="connsiteX0" fmla="*/ 975 w 296675"/>
                  <a:gd name="connsiteY0" fmla="*/ 1291 h 121116"/>
                  <a:gd name="connsiteX1" fmla="*/ 288841 w 296675"/>
                  <a:gd name="connsiteY1" fmla="*/ 119825 h 121116"/>
                  <a:gd name="connsiteX2" fmla="*/ 197825 w 296675"/>
                  <a:gd name="connsiteY2" fmla="*/ 60558 h 121116"/>
                  <a:gd name="connsiteX3" fmla="*/ 975 w 296675"/>
                  <a:gd name="connsiteY3" fmla="*/ 1291 h 1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675" h="121116">
                    <a:moveTo>
                      <a:pt x="975" y="1291"/>
                    </a:moveTo>
                    <a:cubicBezTo>
                      <a:pt x="16144" y="11169"/>
                      <a:pt x="256033" y="109947"/>
                      <a:pt x="288841" y="119825"/>
                    </a:cubicBezTo>
                    <a:cubicBezTo>
                      <a:pt x="321649" y="129703"/>
                      <a:pt x="243686" y="80314"/>
                      <a:pt x="197825" y="60558"/>
                    </a:cubicBezTo>
                    <a:cubicBezTo>
                      <a:pt x="151964" y="40802"/>
                      <a:pt x="-14194" y="-8587"/>
                      <a:pt x="975" y="1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64900786-6042-422A-AB0F-5C8B405AC14A}"/>
                  </a:ext>
                </a:extLst>
              </p:cNvPr>
              <p:cNvSpPr/>
              <p:nvPr/>
            </p:nvSpPr>
            <p:spPr>
              <a:xfrm>
                <a:off x="4488160" y="4474556"/>
                <a:ext cx="156263" cy="191566"/>
              </a:xfrm>
              <a:custGeom>
                <a:avLst/>
                <a:gdLst>
                  <a:gd name="connsiteX0" fmla="*/ 155807 w 156263"/>
                  <a:gd name="connsiteY0" fmla="*/ 77 h 191566"/>
                  <a:gd name="connsiteX1" fmla="*/ 49973 w 156263"/>
                  <a:gd name="connsiteY1" fmla="*/ 78394 h 191566"/>
                  <a:gd name="connsiteX2" fmla="*/ 35157 w 156263"/>
                  <a:gd name="connsiteY2" fmla="*/ 139777 h 191566"/>
                  <a:gd name="connsiteX3" fmla="*/ 37273 w 156263"/>
                  <a:gd name="connsiteY3" fmla="*/ 190577 h 191566"/>
                  <a:gd name="connsiteX4" fmla="*/ 3407 w 156263"/>
                  <a:gd name="connsiteY4" fmla="*/ 93211 h 191566"/>
                  <a:gd name="connsiteX5" fmla="*/ 155807 w 156263"/>
                  <a:gd name="connsiteY5" fmla="*/ 77 h 19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263" h="191566">
                    <a:moveTo>
                      <a:pt x="155807" y="77"/>
                    </a:moveTo>
                    <a:cubicBezTo>
                      <a:pt x="163568" y="-2393"/>
                      <a:pt x="70081" y="55111"/>
                      <a:pt x="49973" y="78394"/>
                    </a:cubicBezTo>
                    <a:cubicBezTo>
                      <a:pt x="29865" y="101677"/>
                      <a:pt x="37274" y="121080"/>
                      <a:pt x="35157" y="139777"/>
                    </a:cubicBezTo>
                    <a:cubicBezTo>
                      <a:pt x="33040" y="158474"/>
                      <a:pt x="42565" y="198338"/>
                      <a:pt x="37273" y="190577"/>
                    </a:cubicBezTo>
                    <a:cubicBezTo>
                      <a:pt x="31981" y="182816"/>
                      <a:pt x="-12468" y="125314"/>
                      <a:pt x="3407" y="93211"/>
                    </a:cubicBezTo>
                    <a:cubicBezTo>
                      <a:pt x="19282" y="61108"/>
                      <a:pt x="148046" y="2547"/>
                      <a:pt x="155807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34A096BF-F69D-4961-BF17-60A0978E31B4}"/>
                  </a:ext>
                </a:extLst>
              </p:cNvPr>
              <p:cNvSpPr/>
              <p:nvPr/>
            </p:nvSpPr>
            <p:spPr>
              <a:xfrm>
                <a:off x="4544421" y="4571777"/>
                <a:ext cx="371890" cy="186006"/>
              </a:xfrm>
              <a:custGeom>
                <a:avLst/>
                <a:gdLst>
                  <a:gd name="connsiteX0" fmla="*/ 62 w 371890"/>
                  <a:gd name="connsiteY0" fmla="*/ 223 h 186006"/>
                  <a:gd name="connsiteX1" fmla="*/ 158812 w 371890"/>
                  <a:gd name="connsiteY1" fmla="*/ 74306 h 186006"/>
                  <a:gd name="connsiteX2" fmla="*/ 366246 w 371890"/>
                  <a:gd name="connsiteY2" fmla="*/ 182256 h 186006"/>
                  <a:gd name="connsiteX3" fmla="*/ 317562 w 371890"/>
                  <a:gd name="connsiteY3" fmla="*/ 163206 h 186006"/>
                  <a:gd name="connsiteX4" fmla="*/ 141879 w 371890"/>
                  <a:gd name="connsiteY4" fmla="*/ 97590 h 186006"/>
                  <a:gd name="connsiteX5" fmla="*/ 62 w 371890"/>
                  <a:gd name="connsiteY5" fmla="*/ 223 h 18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890" h="186006">
                    <a:moveTo>
                      <a:pt x="62" y="223"/>
                    </a:moveTo>
                    <a:cubicBezTo>
                      <a:pt x="2884" y="-3658"/>
                      <a:pt x="97781" y="43967"/>
                      <a:pt x="158812" y="74306"/>
                    </a:cubicBezTo>
                    <a:cubicBezTo>
                      <a:pt x="219843" y="104645"/>
                      <a:pt x="339788" y="167439"/>
                      <a:pt x="366246" y="182256"/>
                    </a:cubicBezTo>
                    <a:cubicBezTo>
                      <a:pt x="392704" y="197073"/>
                      <a:pt x="317562" y="163206"/>
                      <a:pt x="317562" y="163206"/>
                    </a:cubicBezTo>
                    <a:cubicBezTo>
                      <a:pt x="280167" y="149095"/>
                      <a:pt x="193737" y="123343"/>
                      <a:pt x="141879" y="97590"/>
                    </a:cubicBezTo>
                    <a:cubicBezTo>
                      <a:pt x="90021" y="71837"/>
                      <a:pt x="-2760" y="4104"/>
                      <a:pt x="62" y="2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8418109F-99D3-49AB-80D8-A2BDB42E7D44}"/>
                  </a:ext>
                </a:extLst>
              </p:cNvPr>
              <p:cNvSpPr/>
              <p:nvPr/>
            </p:nvSpPr>
            <p:spPr>
              <a:xfrm>
                <a:off x="4517857" y="4633381"/>
                <a:ext cx="373906" cy="148623"/>
              </a:xfrm>
              <a:custGeom>
                <a:avLst/>
                <a:gdLst>
                  <a:gd name="connsiteX0" fmla="*/ 1226 w 373906"/>
                  <a:gd name="connsiteY0" fmla="*/ 2 h 148623"/>
                  <a:gd name="connsiteX1" fmla="*/ 100710 w 373906"/>
                  <a:gd name="connsiteY1" fmla="*/ 65619 h 148623"/>
                  <a:gd name="connsiteX2" fmla="*/ 301793 w 373906"/>
                  <a:gd name="connsiteY2" fmla="*/ 129119 h 148623"/>
                  <a:gd name="connsiteX3" fmla="*/ 373760 w 373906"/>
                  <a:gd name="connsiteY3" fmla="*/ 148169 h 148623"/>
                  <a:gd name="connsiteX4" fmla="*/ 286976 w 373906"/>
                  <a:gd name="connsiteY4" fmla="*/ 114302 h 148623"/>
                  <a:gd name="connsiteX5" fmla="*/ 164210 w 373906"/>
                  <a:gd name="connsiteY5" fmla="*/ 67736 h 148623"/>
                  <a:gd name="connsiteX6" fmla="*/ 1226 w 373906"/>
                  <a:gd name="connsiteY6" fmla="*/ 2 h 14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906" h="148623">
                    <a:moveTo>
                      <a:pt x="1226" y="2"/>
                    </a:moveTo>
                    <a:cubicBezTo>
                      <a:pt x="-9357" y="-351"/>
                      <a:pt x="50616" y="44100"/>
                      <a:pt x="100710" y="65619"/>
                    </a:cubicBezTo>
                    <a:cubicBezTo>
                      <a:pt x="150805" y="87139"/>
                      <a:pt x="256285" y="115361"/>
                      <a:pt x="301793" y="129119"/>
                    </a:cubicBezTo>
                    <a:cubicBezTo>
                      <a:pt x="347301" y="142877"/>
                      <a:pt x="376229" y="150638"/>
                      <a:pt x="373760" y="148169"/>
                    </a:cubicBezTo>
                    <a:cubicBezTo>
                      <a:pt x="371291" y="145700"/>
                      <a:pt x="321901" y="127707"/>
                      <a:pt x="286976" y="114302"/>
                    </a:cubicBezTo>
                    <a:cubicBezTo>
                      <a:pt x="252051" y="100897"/>
                      <a:pt x="210424" y="86786"/>
                      <a:pt x="164210" y="67736"/>
                    </a:cubicBezTo>
                    <a:cubicBezTo>
                      <a:pt x="117996" y="48686"/>
                      <a:pt x="11809" y="355"/>
                      <a:pt x="122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EC409101-BD2D-455E-BB3A-D3E7AD78F10F}"/>
                  </a:ext>
                </a:extLst>
              </p:cNvPr>
              <p:cNvSpPr/>
              <p:nvPr/>
            </p:nvSpPr>
            <p:spPr>
              <a:xfrm>
                <a:off x="4612140" y="4508036"/>
                <a:ext cx="334444" cy="227045"/>
              </a:xfrm>
              <a:custGeom>
                <a:avLst/>
                <a:gdLst>
                  <a:gd name="connsiteX0" fmla="*/ 77 w 334444"/>
                  <a:gd name="connsiteY0" fmla="*/ 464 h 227045"/>
                  <a:gd name="connsiteX1" fmla="*/ 150360 w 334444"/>
                  <a:gd name="connsiteY1" fmla="*/ 34331 h 227045"/>
                  <a:gd name="connsiteX2" fmla="*/ 218093 w 334444"/>
                  <a:gd name="connsiteY2" fmla="*/ 74547 h 227045"/>
                  <a:gd name="connsiteX3" fmla="*/ 328160 w 334444"/>
                  <a:gd name="connsiteY3" fmla="*/ 222714 h 227045"/>
                  <a:gd name="connsiteX4" fmla="*/ 304877 w 334444"/>
                  <a:gd name="connsiteY4" fmla="*/ 176147 h 227045"/>
                  <a:gd name="connsiteX5" fmla="*/ 171527 w 334444"/>
                  <a:gd name="connsiteY5" fmla="*/ 59731 h 227045"/>
                  <a:gd name="connsiteX6" fmla="*/ 77 w 334444"/>
                  <a:gd name="connsiteY6" fmla="*/ 464 h 22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444" h="227045">
                    <a:moveTo>
                      <a:pt x="77" y="464"/>
                    </a:moveTo>
                    <a:cubicBezTo>
                      <a:pt x="-3451" y="-3769"/>
                      <a:pt x="114024" y="21984"/>
                      <a:pt x="150360" y="34331"/>
                    </a:cubicBezTo>
                    <a:cubicBezTo>
                      <a:pt x="186696" y="46678"/>
                      <a:pt x="188460" y="43150"/>
                      <a:pt x="218093" y="74547"/>
                    </a:cubicBezTo>
                    <a:cubicBezTo>
                      <a:pt x="247726" y="105944"/>
                      <a:pt x="313696" y="205781"/>
                      <a:pt x="328160" y="222714"/>
                    </a:cubicBezTo>
                    <a:cubicBezTo>
                      <a:pt x="342624" y="239647"/>
                      <a:pt x="330982" y="203311"/>
                      <a:pt x="304877" y="176147"/>
                    </a:cubicBezTo>
                    <a:cubicBezTo>
                      <a:pt x="278772" y="148983"/>
                      <a:pt x="219505" y="86895"/>
                      <a:pt x="171527" y="59731"/>
                    </a:cubicBezTo>
                    <a:cubicBezTo>
                      <a:pt x="123549" y="32567"/>
                      <a:pt x="3605" y="4697"/>
                      <a:pt x="77" y="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CC4A807C-3209-41A3-B65C-DFD6C7A4D910}"/>
                  </a:ext>
                </a:extLst>
              </p:cNvPr>
              <p:cNvSpPr/>
              <p:nvPr/>
            </p:nvSpPr>
            <p:spPr>
              <a:xfrm>
                <a:off x="3932120" y="4162406"/>
                <a:ext cx="249355" cy="271606"/>
              </a:xfrm>
              <a:custGeom>
                <a:avLst/>
                <a:gdLst>
                  <a:gd name="connsiteX0" fmla="*/ 249355 w 249355"/>
                  <a:gd name="connsiteY0" fmla="*/ 38119 h 271606"/>
                  <a:gd name="connsiteX1" fmla="*/ 103305 w 249355"/>
                  <a:gd name="connsiteY1" fmla="*/ 1607 h 271606"/>
                  <a:gd name="connsiteX2" fmla="*/ 41393 w 249355"/>
                  <a:gd name="connsiteY2" fmla="*/ 103207 h 271606"/>
                  <a:gd name="connsiteX3" fmla="*/ 118 w 249355"/>
                  <a:gd name="connsiteY3" fmla="*/ 188932 h 271606"/>
                  <a:gd name="connsiteX4" fmla="*/ 28693 w 249355"/>
                  <a:gd name="connsiteY4" fmla="*/ 271482 h 271606"/>
                  <a:gd name="connsiteX5" fmla="*/ 22343 w 249355"/>
                  <a:gd name="connsiteY5" fmla="*/ 204807 h 271606"/>
                  <a:gd name="connsiteX6" fmla="*/ 14405 w 249355"/>
                  <a:gd name="connsiteY6" fmla="*/ 95269 h 271606"/>
                  <a:gd name="connsiteX7" fmla="*/ 117593 w 249355"/>
                  <a:gd name="connsiteY7" fmla="*/ 19 h 271606"/>
                  <a:gd name="connsiteX8" fmla="*/ 249355 w 249355"/>
                  <a:gd name="connsiteY8" fmla="*/ 38119 h 27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355" h="271606">
                    <a:moveTo>
                      <a:pt x="249355" y="38119"/>
                    </a:moveTo>
                    <a:cubicBezTo>
                      <a:pt x="246974" y="38384"/>
                      <a:pt x="137965" y="-9241"/>
                      <a:pt x="103305" y="1607"/>
                    </a:cubicBezTo>
                    <a:cubicBezTo>
                      <a:pt x="68645" y="12455"/>
                      <a:pt x="58591" y="71986"/>
                      <a:pt x="41393" y="103207"/>
                    </a:cubicBezTo>
                    <a:cubicBezTo>
                      <a:pt x="24195" y="134428"/>
                      <a:pt x="2235" y="160886"/>
                      <a:pt x="118" y="188932"/>
                    </a:cubicBezTo>
                    <a:cubicBezTo>
                      <a:pt x="-1999" y="216978"/>
                      <a:pt x="24989" y="268836"/>
                      <a:pt x="28693" y="271482"/>
                    </a:cubicBezTo>
                    <a:cubicBezTo>
                      <a:pt x="32397" y="274128"/>
                      <a:pt x="24724" y="234176"/>
                      <a:pt x="22343" y="204807"/>
                    </a:cubicBezTo>
                    <a:cubicBezTo>
                      <a:pt x="19962" y="175438"/>
                      <a:pt x="-1470" y="129400"/>
                      <a:pt x="14405" y="95269"/>
                    </a:cubicBezTo>
                    <a:cubicBezTo>
                      <a:pt x="30280" y="61138"/>
                      <a:pt x="78964" y="10867"/>
                      <a:pt x="117593" y="19"/>
                    </a:cubicBezTo>
                    <a:lnTo>
                      <a:pt x="249355" y="38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8EA3433F-61B8-46C4-91A9-C54FAAE10966}"/>
                  </a:ext>
                </a:extLst>
              </p:cNvPr>
              <p:cNvSpPr/>
              <p:nvPr/>
            </p:nvSpPr>
            <p:spPr>
              <a:xfrm>
                <a:off x="3912544" y="4151223"/>
                <a:ext cx="130852" cy="218411"/>
              </a:xfrm>
              <a:custGeom>
                <a:avLst/>
                <a:gdLst>
                  <a:gd name="connsiteX0" fmla="*/ 130819 w 130852"/>
                  <a:gd name="connsiteY0" fmla="*/ 90 h 218411"/>
                  <a:gd name="connsiteX1" fmla="*/ 3819 w 130852"/>
                  <a:gd name="connsiteY1" fmla="*/ 93752 h 218411"/>
                  <a:gd name="connsiteX2" fmla="*/ 32394 w 130852"/>
                  <a:gd name="connsiteY2" fmla="*/ 217577 h 218411"/>
                  <a:gd name="connsiteX3" fmla="*/ 24456 w 130852"/>
                  <a:gd name="connsiteY3" fmla="*/ 144552 h 218411"/>
                  <a:gd name="connsiteX4" fmla="*/ 16519 w 130852"/>
                  <a:gd name="connsiteY4" fmla="*/ 77877 h 218411"/>
                  <a:gd name="connsiteX5" fmla="*/ 130819 w 130852"/>
                  <a:gd name="connsiteY5" fmla="*/ 90 h 21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852" h="218411">
                    <a:moveTo>
                      <a:pt x="130819" y="90"/>
                    </a:moveTo>
                    <a:cubicBezTo>
                      <a:pt x="128702" y="2736"/>
                      <a:pt x="20223" y="57504"/>
                      <a:pt x="3819" y="93752"/>
                    </a:cubicBezTo>
                    <a:cubicBezTo>
                      <a:pt x="-12585" y="130000"/>
                      <a:pt x="28954" y="209110"/>
                      <a:pt x="32394" y="217577"/>
                    </a:cubicBezTo>
                    <a:cubicBezTo>
                      <a:pt x="35834" y="226044"/>
                      <a:pt x="27102" y="167835"/>
                      <a:pt x="24456" y="144552"/>
                    </a:cubicBezTo>
                    <a:cubicBezTo>
                      <a:pt x="21810" y="121269"/>
                      <a:pt x="-1208" y="102483"/>
                      <a:pt x="16519" y="77877"/>
                    </a:cubicBezTo>
                    <a:cubicBezTo>
                      <a:pt x="34246" y="53271"/>
                      <a:pt x="132936" y="-2556"/>
                      <a:pt x="130819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9E9996B7-9236-4EA6-B746-CAF75C3C940C}"/>
                  </a:ext>
                </a:extLst>
              </p:cNvPr>
              <p:cNvSpPr/>
              <p:nvPr/>
            </p:nvSpPr>
            <p:spPr>
              <a:xfrm>
                <a:off x="3898752" y="4048098"/>
                <a:ext cx="289747" cy="166615"/>
              </a:xfrm>
              <a:custGeom>
                <a:avLst/>
                <a:gdLst>
                  <a:gd name="connsiteX0" fmla="*/ 148 w 289747"/>
                  <a:gd name="connsiteY0" fmla="*/ 50827 h 166615"/>
                  <a:gd name="connsiteX1" fmla="*/ 144611 w 289747"/>
                  <a:gd name="connsiteY1" fmla="*/ 27 h 166615"/>
                  <a:gd name="connsiteX2" fmla="*/ 227161 w 289747"/>
                  <a:gd name="connsiteY2" fmla="*/ 58765 h 166615"/>
                  <a:gd name="connsiteX3" fmla="*/ 287486 w 289747"/>
                  <a:gd name="connsiteY3" fmla="*/ 161952 h 166615"/>
                  <a:gd name="connsiteX4" fmla="*/ 266848 w 289747"/>
                  <a:gd name="connsiteY4" fmla="*/ 136552 h 166615"/>
                  <a:gd name="connsiteX5" fmla="*/ 173186 w 289747"/>
                  <a:gd name="connsiteY5" fmla="*/ 27015 h 166615"/>
                  <a:gd name="connsiteX6" fmla="*/ 148 w 289747"/>
                  <a:gd name="connsiteY6" fmla="*/ 50827 h 16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747" h="166615">
                    <a:moveTo>
                      <a:pt x="148" y="50827"/>
                    </a:moveTo>
                    <a:cubicBezTo>
                      <a:pt x="-4615" y="46329"/>
                      <a:pt x="106776" y="-1296"/>
                      <a:pt x="144611" y="27"/>
                    </a:cubicBezTo>
                    <a:cubicBezTo>
                      <a:pt x="182446" y="1350"/>
                      <a:pt x="203349" y="31778"/>
                      <a:pt x="227161" y="58765"/>
                    </a:cubicBezTo>
                    <a:cubicBezTo>
                      <a:pt x="250973" y="85752"/>
                      <a:pt x="280872" y="148988"/>
                      <a:pt x="287486" y="161952"/>
                    </a:cubicBezTo>
                    <a:cubicBezTo>
                      <a:pt x="294101" y="174917"/>
                      <a:pt x="285898" y="159042"/>
                      <a:pt x="266848" y="136552"/>
                    </a:cubicBezTo>
                    <a:cubicBezTo>
                      <a:pt x="247798" y="114063"/>
                      <a:pt x="215784" y="42625"/>
                      <a:pt x="173186" y="27015"/>
                    </a:cubicBezTo>
                    <a:cubicBezTo>
                      <a:pt x="130588" y="11405"/>
                      <a:pt x="4911" y="55325"/>
                      <a:pt x="148" y="50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2B73CC24-4C6F-4EC4-8B29-2ED96F14B324}"/>
                  </a:ext>
                </a:extLst>
              </p:cNvPr>
              <p:cNvSpPr/>
              <p:nvPr/>
            </p:nvSpPr>
            <p:spPr>
              <a:xfrm>
                <a:off x="3821503" y="4105135"/>
                <a:ext cx="144391" cy="360975"/>
              </a:xfrm>
              <a:custGeom>
                <a:avLst/>
                <a:gdLst>
                  <a:gd name="connsiteX0" fmla="*/ 74222 w 144391"/>
                  <a:gd name="connsiteY0" fmla="*/ 140 h 360975"/>
                  <a:gd name="connsiteX1" fmla="*/ 7547 w 144391"/>
                  <a:gd name="connsiteY1" fmla="*/ 73165 h 360975"/>
                  <a:gd name="connsiteX2" fmla="*/ 4372 w 144391"/>
                  <a:gd name="connsiteY2" fmla="*/ 149365 h 360975"/>
                  <a:gd name="connsiteX3" fmla="*/ 32947 w 144391"/>
                  <a:gd name="connsiteY3" fmla="*/ 247790 h 360975"/>
                  <a:gd name="connsiteX4" fmla="*/ 142485 w 144391"/>
                  <a:gd name="connsiteY4" fmla="*/ 354153 h 360975"/>
                  <a:gd name="connsiteX5" fmla="*/ 96447 w 144391"/>
                  <a:gd name="connsiteY5" fmla="*/ 330340 h 360975"/>
                  <a:gd name="connsiteX6" fmla="*/ 18660 w 144391"/>
                  <a:gd name="connsiteY6" fmla="*/ 168415 h 360975"/>
                  <a:gd name="connsiteX7" fmla="*/ 10722 w 144391"/>
                  <a:gd name="connsiteY7" fmla="*/ 92215 h 360975"/>
                  <a:gd name="connsiteX8" fmla="*/ 74222 w 144391"/>
                  <a:gd name="connsiteY8" fmla="*/ 140 h 36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91" h="360975">
                    <a:moveTo>
                      <a:pt x="74222" y="140"/>
                    </a:moveTo>
                    <a:cubicBezTo>
                      <a:pt x="73693" y="-3035"/>
                      <a:pt x="19189" y="48294"/>
                      <a:pt x="7547" y="73165"/>
                    </a:cubicBezTo>
                    <a:cubicBezTo>
                      <a:pt x="-4095" y="98036"/>
                      <a:pt x="139" y="120261"/>
                      <a:pt x="4372" y="149365"/>
                    </a:cubicBezTo>
                    <a:cubicBezTo>
                      <a:pt x="8605" y="178469"/>
                      <a:pt x="9928" y="213659"/>
                      <a:pt x="32947" y="247790"/>
                    </a:cubicBezTo>
                    <a:cubicBezTo>
                      <a:pt x="55966" y="281921"/>
                      <a:pt x="131902" y="340395"/>
                      <a:pt x="142485" y="354153"/>
                    </a:cubicBezTo>
                    <a:cubicBezTo>
                      <a:pt x="153068" y="367911"/>
                      <a:pt x="117084" y="361296"/>
                      <a:pt x="96447" y="330340"/>
                    </a:cubicBezTo>
                    <a:cubicBezTo>
                      <a:pt x="75810" y="299384"/>
                      <a:pt x="32947" y="208102"/>
                      <a:pt x="18660" y="168415"/>
                    </a:cubicBezTo>
                    <a:cubicBezTo>
                      <a:pt x="4373" y="128728"/>
                      <a:pt x="-1978" y="120525"/>
                      <a:pt x="10722" y="92215"/>
                    </a:cubicBezTo>
                    <a:cubicBezTo>
                      <a:pt x="23422" y="63905"/>
                      <a:pt x="74751" y="3315"/>
                      <a:pt x="74222" y="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EA5FADEB-4371-4EF1-9833-0B498A404E98}"/>
                  </a:ext>
                </a:extLst>
              </p:cNvPr>
              <p:cNvSpPr/>
              <p:nvPr/>
            </p:nvSpPr>
            <p:spPr>
              <a:xfrm>
                <a:off x="3780632" y="4041885"/>
                <a:ext cx="247019" cy="422244"/>
              </a:xfrm>
              <a:custGeom>
                <a:avLst/>
                <a:gdLst>
                  <a:gd name="connsiteX0" fmla="*/ 246856 w 247019"/>
                  <a:gd name="connsiteY0" fmla="*/ 4653 h 422244"/>
                  <a:gd name="connsiteX1" fmla="*/ 157956 w 247019"/>
                  <a:gd name="connsiteY1" fmla="*/ 6240 h 422244"/>
                  <a:gd name="connsiteX2" fmla="*/ 51593 w 247019"/>
                  <a:gd name="connsiteY2" fmla="*/ 72915 h 422244"/>
                  <a:gd name="connsiteX3" fmla="*/ 5556 w 247019"/>
                  <a:gd name="connsiteY3" fmla="*/ 158640 h 422244"/>
                  <a:gd name="connsiteX4" fmla="*/ 3968 w 247019"/>
                  <a:gd name="connsiteY4" fmla="*/ 231665 h 422244"/>
                  <a:gd name="connsiteX5" fmla="*/ 34131 w 247019"/>
                  <a:gd name="connsiteY5" fmla="*/ 299928 h 422244"/>
                  <a:gd name="connsiteX6" fmla="*/ 80168 w 247019"/>
                  <a:gd name="connsiteY6" fmla="*/ 376128 h 422244"/>
                  <a:gd name="connsiteX7" fmla="*/ 180181 w 247019"/>
                  <a:gd name="connsiteY7" fmla="*/ 422165 h 422244"/>
                  <a:gd name="connsiteX8" fmla="*/ 105568 w 247019"/>
                  <a:gd name="connsiteY8" fmla="*/ 382478 h 422244"/>
                  <a:gd name="connsiteX9" fmla="*/ 8731 w 247019"/>
                  <a:gd name="connsiteY9" fmla="*/ 233253 h 422244"/>
                  <a:gd name="connsiteX10" fmla="*/ 45243 w 247019"/>
                  <a:gd name="connsiteY10" fmla="*/ 96728 h 422244"/>
                  <a:gd name="connsiteX11" fmla="*/ 135731 w 247019"/>
                  <a:gd name="connsiteY11" fmla="*/ 22115 h 422244"/>
                  <a:gd name="connsiteX12" fmla="*/ 246856 w 247019"/>
                  <a:gd name="connsiteY12" fmla="*/ 4653 h 42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019" h="422244">
                    <a:moveTo>
                      <a:pt x="246856" y="4653"/>
                    </a:moveTo>
                    <a:cubicBezTo>
                      <a:pt x="250560" y="2007"/>
                      <a:pt x="190500" y="-5137"/>
                      <a:pt x="157956" y="6240"/>
                    </a:cubicBezTo>
                    <a:cubicBezTo>
                      <a:pt x="125412" y="17617"/>
                      <a:pt x="76993" y="47515"/>
                      <a:pt x="51593" y="72915"/>
                    </a:cubicBezTo>
                    <a:cubicBezTo>
                      <a:pt x="26193" y="98315"/>
                      <a:pt x="13494" y="132182"/>
                      <a:pt x="5556" y="158640"/>
                    </a:cubicBezTo>
                    <a:cubicBezTo>
                      <a:pt x="-2382" y="185098"/>
                      <a:pt x="-794" y="208117"/>
                      <a:pt x="3968" y="231665"/>
                    </a:cubicBezTo>
                    <a:cubicBezTo>
                      <a:pt x="8730" y="255213"/>
                      <a:pt x="21431" y="275851"/>
                      <a:pt x="34131" y="299928"/>
                    </a:cubicBezTo>
                    <a:cubicBezTo>
                      <a:pt x="46831" y="324005"/>
                      <a:pt x="55826" y="355755"/>
                      <a:pt x="80168" y="376128"/>
                    </a:cubicBezTo>
                    <a:cubicBezTo>
                      <a:pt x="104510" y="396501"/>
                      <a:pt x="175948" y="421107"/>
                      <a:pt x="180181" y="422165"/>
                    </a:cubicBezTo>
                    <a:cubicBezTo>
                      <a:pt x="184414" y="423223"/>
                      <a:pt x="134143" y="413963"/>
                      <a:pt x="105568" y="382478"/>
                    </a:cubicBezTo>
                    <a:cubicBezTo>
                      <a:pt x="76993" y="350993"/>
                      <a:pt x="18785" y="280878"/>
                      <a:pt x="8731" y="233253"/>
                    </a:cubicBezTo>
                    <a:cubicBezTo>
                      <a:pt x="-1323" y="185628"/>
                      <a:pt x="24076" y="131918"/>
                      <a:pt x="45243" y="96728"/>
                    </a:cubicBezTo>
                    <a:cubicBezTo>
                      <a:pt x="66410" y="61538"/>
                      <a:pt x="108214" y="36667"/>
                      <a:pt x="135731" y="22115"/>
                    </a:cubicBezTo>
                    <a:cubicBezTo>
                      <a:pt x="163248" y="7563"/>
                      <a:pt x="243152" y="7299"/>
                      <a:pt x="246856" y="46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AE888A26-7D76-4612-A41E-5EB141B8CDC3}"/>
                  </a:ext>
                </a:extLst>
              </p:cNvPr>
              <p:cNvSpPr/>
              <p:nvPr/>
            </p:nvSpPr>
            <p:spPr>
              <a:xfrm>
                <a:off x="3934462" y="4136982"/>
                <a:ext cx="115281" cy="108482"/>
              </a:xfrm>
              <a:custGeom>
                <a:avLst/>
                <a:gdLst>
                  <a:gd name="connsiteX0" fmla="*/ 115251 w 115281"/>
                  <a:gd name="connsiteY0" fmla="*/ 43 h 108482"/>
                  <a:gd name="connsiteX1" fmla="*/ 8888 w 115281"/>
                  <a:gd name="connsiteY1" fmla="*/ 61956 h 108482"/>
                  <a:gd name="connsiteX2" fmla="*/ 5713 w 115281"/>
                  <a:gd name="connsiteY2" fmla="*/ 107993 h 108482"/>
                  <a:gd name="connsiteX3" fmla="*/ 5713 w 115281"/>
                  <a:gd name="connsiteY3" fmla="*/ 84181 h 108482"/>
                  <a:gd name="connsiteX4" fmla="*/ 20001 w 115281"/>
                  <a:gd name="connsiteY4" fmla="*/ 52431 h 108482"/>
                  <a:gd name="connsiteX5" fmla="*/ 115251 w 115281"/>
                  <a:gd name="connsiteY5" fmla="*/ 43 h 10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81" h="108482">
                    <a:moveTo>
                      <a:pt x="115251" y="43"/>
                    </a:moveTo>
                    <a:cubicBezTo>
                      <a:pt x="113399" y="1630"/>
                      <a:pt x="27144" y="43964"/>
                      <a:pt x="8888" y="61956"/>
                    </a:cubicBezTo>
                    <a:cubicBezTo>
                      <a:pt x="-9368" y="79948"/>
                      <a:pt x="6242" y="104289"/>
                      <a:pt x="5713" y="107993"/>
                    </a:cubicBezTo>
                    <a:cubicBezTo>
                      <a:pt x="5184" y="111697"/>
                      <a:pt x="3332" y="93441"/>
                      <a:pt x="5713" y="84181"/>
                    </a:cubicBezTo>
                    <a:cubicBezTo>
                      <a:pt x="8094" y="74921"/>
                      <a:pt x="6507" y="64337"/>
                      <a:pt x="20001" y="52431"/>
                    </a:cubicBezTo>
                    <a:cubicBezTo>
                      <a:pt x="33495" y="40525"/>
                      <a:pt x="117103" y="-1544"/>
                      <a:pt x="115251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9E2847D1-4534-4338-ABC3-9E529D138A29}"/>
                  </a:ext>
                </a:extLst>
              </p:cNvPr>
              <p:cNvSpPr/>
              <p:nvPr/>
            </p:nvSpPr>
            <p:spPr>
              <a:xfrm>
                <a:off x="4891530" y="4793891"/>
                <a:ext cx="397366" cy="906841"/>
              </a:xfrm>
              <a:custGeom>
                <a:avLst/>
                <a:gdLst>
                  <a:gd name="connsiteX0" fmla="*/ 87 w 397366"/>
                  <a:gd name="connsiteY0" fmla="*/ 359 h 906841"/>
                  <a:gd name="connsiteX1" fmla="*/ 266787 w 397366"/>
                  <a:gd name="connsiteY1" fmla="*/ 99842 h 906841"/>
                  <a:gd name="connsiteX2" fmla="*/ 391670 w 397366"/>
                  <a:gd name="connsiteY2" fmla="*/ 258592 h 906841"/>
                  <a:gd name="connsiteX3" fmla="*/ 355687 w 397366"/>
                  <a:gd name="connsiteY3" fmla="*/ 391942 h 906841"/>
                  <a:gd name="connsiteX4" fmla="*/ 175770 w 397366"/>
                  <a:gd name="connsiteY4" fmla="*/ 654409 h 906841"/>
                  <a:gd name="connsiteX5" fmla="*/ 175770 w 397366"/>
                  <a:gd name="connsiteY5" fmla="*/ 800459 h 906841"/>
                  <a:gd name="connsiteX6" fmla="*/ 213870 w 397366"/>
                  <a:gd name="connsiteY6" fmla="*/ 906292 h 906841"/>
                  <a:gd name="connsiteX7" fmla="*/ 188470 w 397366"/>
                  <a:gd name="connsiteY7" fmla="*/ 834326 h 906841"/>
                  <a:gd name="connsiteX8" fmla="*/ 139787 w 397366"/>
                  <a:gd name="connsiteY8" fmla="*/ 673459 h 906841"/>
                  <a:gd name="connsiteX9" fmla="*/ 389553 w 397366"/>
                  <a:gd name="connsiteY9" fmla="*/ 224726 h 906841"/>
                  <a:gd name="connsiteX10" fmla="*/ 296420 w 397366"/>
                  <a:gd name="connsiteY10" fmla="*/ 133709 h 906841"/>
                  <a:gd name="connsiteX11" fmla="*/ 87 w 397366"/>
                  <a:gd name="connsiteY11" fmla="*/ 359 h 90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7366" h="906841">
                    <a:moveTo>
                      <a:pt x="87" y="359"/>
                    </a:moveTo>
                    <a:cubicBezTo>
                      <a:pt x="-4852" y="-5285"/>
                      <a:pt x="201523" y="56803"/>
                      <a:pt x="266787" y="99842"/>
                    </a:cubicBezTo>
                    <a:cubicBezTo>
                      <a:pt x="332051" y="142881"/>
                      <a:pt x="376853" y="209909"/>
                      <a:pt x="391670" y="258592"/>
                    </a:cubicBezTo>
                    <a:cubicBezTo>
                      <a:pt x="406487" y="307275"/>
                      <a:pt x="391670" y="325972"/>
                      <a:pt x="355687" y="391942"/>
                    </a:cubicBezTo>
                    <a:cubicBezTo>
                      <a:pt x="319704" y="457912"/>
                      <a:pt x="205756" y="586323"/>
                      <a:pt x="175770" y="654409"/>
                    </a:cubicBezTo>
                    <a:cubicBezTo>
                      <a:pt x="145784" y="722495"/>
                      <a:pt x="169420" y="758479"/>
                      <a:pt x="175770" y="800459"/>
                    </a:cubicBezTo>
                    <a:cubicBezTo>
                      <a:pt x="182120" y="842440"/>
                      <a:pt x="211753" y="900648"/>
                      <a:pt x="213870" y="906292"/>
                    </a:cubicBezTo>
                    <a:cubicBezTo>
                      <a:pt x="215987" y="911936"/>
                      <a:pt x="200817" y="873132"/>
                      <a:pt x="188470" y="834326"/>
                    </a:cubicBezTo>
                    <a:cubicBezTo>
                      <a:pt x="176123" y="795521"/>
                      <a:pt x="106273" y="775059"/>
                      <a:pt x="139787" y="673459"/>
                    </a:cubicBezTo>
                    <a:cubicBezTo>
                      <a:pt x="173301" y="571859"/>
                      <a:pt x="363448" y="314684"/>
                      <a:pt x="389553" y="224726"/>
                    </a:cubicBezTo>
                    <a:cubicBezTo>
                      <a:pt x="415658" y="134768"/>
                      <a:pt x="357450" y="172162"/>
                      <a:pt x="296420" y="133709"/>
                    </a:cubicBezTo>
                    <a:cubicBezTo>
                      <a:pt x="235390" y="95256"/>
                      <a:pt x="5026" y="6003"/>
                      <a:pt x="87" y="3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6DD52453-219E-4792-B845-174BEACEAD94}"/>
                  </a:ext>
                </a:extLst>
              </p:cNvPr>
              <p:cNvSpPr/>
              <p:nvPr/>
            </p:nvSpPr>
            <p:spPr>
              <a:xfrm>
                <a:off x="4912499" y="4754016"/>
                <a:ext cx="436212" cy="912081"/>
              </a:xfrm>
              <a:custGeom>
                <a:avLst/>
                <a:gdLst>
                  <a:gd name="connsiteX0" fmla="*/ 284 w 436212"/>
                  <a:gd name="connsiteY0" fmla="*/ 17 h 912081"/>
                  <a:gd name="connsiteX1" fmla="*/ 345301 w 436212"/>
                  <a:gd name="connsiteY1" fmla="*/ 169351 h 912081"/>
                  <a:gd name="connsiteX2" fmla="*/ 404568 w 436212"/>
                  <a:gd name="connsiteY2" fmla="*/ 251901 h 912081"/>
                  <a:gd name="connsiteX3" fmla="*/ 413034 w 436212"/>
                  <a:gd name="connsiteY3" fmla="*/ 342917 h 912081"/>
                  <a:gd name="connsiteX4" fmla="*/ 330484 w 436212"/>
                  <a:gd name="connsiteY4" fmla="*/ 514367 h 912081"/>
                  <a:gd name="connsiteX5" fmla="*/ 199251 w 436212"/>
                  <a:gd name="connsiteY5" fmla="*/ 706984 h 912081"/>
                  <a:gd name="connsiteX6" fmla="*/ 201368 w 436212"/>
                  <a:gd name="connsiteY6" fmla="*/ 812817 h 912081"/>
                  <a:gd name="connsiteX7" fmla="*/ 245818 w 436212"/>
                  <a:gd name="connsiteY7" fmla="*/ 910184 h 912081"/>
                  <a:gd name="connsiteX8" fmla="*/ 211951 w 436212"/>
                  <a:gd name="connsiteY8" fmla="*/ 859384 h 912081"/>
                  <a:gd name="connsiteX9" fmla="*/ 211951 w 436212"/>
                  <a:gd name="connsiteY9" fmla="*/ 654067 h 912081"/>
                  <a:gd name="connsiteX10" fmla="*/ 379168 w 436212"/>
                  <a:gd name="connsiteY10" fmla="*/ 378901 h 912081"/>
                  <a:gd name="connsiteX11" fmla="*/ 408801 w 436212"/>
                  <a:gd name="connsiteY11" fmla="*/ 179934 h 912081"/>
                  <a:gd name="connsiteX12" fmla="*/ 284 w 436212"/>
                  <a:gd name="connsiteY12" fmla="*/ 17 h 91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6212" h="912081">
                    <a:moveTo>
                      <a:pt x="284" y="17"/>
                    </a:moveTo>
                    <a:cubicBezTo>
                      <a:pt x="-10299" y="-1747"/>
                      <a:pt x="277920" y="127370"/>
                      <a:pt x="345301" y="169351"/>
                    </a:cubicBezTo>
                    <a:cubicBezTo>
                      <a:pt x="412682" y="211332"/>
                      <a:pt x="393279" y="222973"/>
                      <a:pt x="404568" y="251901"/>
                    </a:cubicBezTo>
                    <a:cubicBezTo>
                      <a:pt x="415857" y="280829"/>
                      <a:pt x="425381" y="299173"/>
                      <a:pt x="413034" y="342917"/>
                    </a:cubicBezTo>
                    <a:cubicBezTo>
                      <a:pt x="400687" y="386661"/>
                      <a:pt x="366114" y="453689"/>
                      <a:pt x="330484" y="514367"/>
                    </a:cubicBezTo>
                    <a:cubicBezTo>
                      <a:pt x="294854" y="575045"/>
                      <a:pt x="220770" y="657242"/>
                      <a:pt x="199251" y="706984"/>
                    </a:cubicBezTo>
                    <a:cubicBezTo>
                      <a:pt x="177732" y="756726"/>
                      <a:pt x="193607" y="778950"/>
                      <a:pt x="201368" y="812817"/>
                    </a:cubicBezTo>
                    <a:cubicBezTo>
                      <a:pt x="209129" y="846684"/>
                      <a:pt x="244054" y="902423"/>
                      <a:pt x="245818" y="910184"/>
                    </a:cubicBezTo>
                    <a:cubicBezTo>
                      <a:pt x="247582" y="917945"/>
                      <a:pt x="217596" y="902070"/>
                      <a:pt x="211951" y="859384"/>
                    </a:cubicBezTo>
                    <a:cubicBezTo>
                      <a:pt x="206307" y="816698"/>
                      <a:pt x="184082" y="734148"/>
                      <a:pt x="211951" y="654067"/>
                    </a:cubicBezTo>
                    <a:cubicBezTo>
                      <a:pt x="239821" y="573987"/>
                      <a:pt x="346360" y="457923"/>
                      <a:pt x="379168" y="378901"/>
                    </a:cubicBezTo>
                    <a:cubicBezTo>
                      <a:pt x="411976" y="299879"/>
                      <a:pt x="471243" y="242376"/>
                      <a:pt x="408801" y="179934"/>
                    </a:cubicBezTo>
                    <a:cubicBezTo>
                      <a:pt x="346359" y="117492"/>
                      <a:pt x="10867" y="1781"/>
                      <a:pt x="284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6" name="グループ化 505">
              <a:extLst>
                <a:ext uri="{FF2B5EF4-FFF2-40B4-BE49-F238E27FC236}">
                  <a16:creationId xmlns:a16="http://schemas.microsoft.com/office/drawing/2014/main" id="{55CDB3E1-51D1-4241-B46E-6560CA4353B2}"/>
                </a:ext>
              </a:extLst>
            </p:cNvPr>
            <p:cNvGrpSpPr/>
            <p:nvPr/>
          </p:nvGrpSpPr>
          <p:grpSpPr>
            <a:xfrm>
              <a:off x="5004624" y="5608532"/>
              <a:ext cx="480611" cy="1252031"/>
              <a:chOff x="5004624" y="5608532"/>
              <a:chExt cx="480611" cy="1252031"/>
            </a:xfrm>
          </p:grpSpPr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8E6B1E4B-EACE-41AA-B2F2-586F99AAF614}"/>
                  </a:ext>
                </a:extLst>
              </p:cNvPr>
              <p:cNvSpPr/>
              <p:nvPr/>
            </p:nvSpPr>
            <p:spPr>
              <a:xfrm>
                <a:off x="5024266" y="5735331"/>
                <a:ext cx="422294" cy="49644"/>
              </a:xfrm>
              <a:custGeom>
                <a:avLst/>
                <a:gdLst>
                  <a:gd name="connsiteX0" fmla="*/ 172 w 422294"/>
                  <a:gd name="connsiteY0" fmla="*/ 3482 h 49644"/>
                  <a:gd name="connsiteX1" fmla="*/ 193847 w 422294"/>
                  <a:gd name="connsiteY1" fmla="*/ 41582 h 49644"/>
                  <a:gd name="connsiteX2" fmla="*/ 414509 w 422294"/>
                  <a:gd name="connsiteY2" fmla="*/ 307 h 49644"/>
                  <a:gd name="connsiteX3" fmla="*/ 358947 w 422294"/>
                  <a:gd name="connsiteY3" fmla="*/ 24119 h 49644"/>
                  <a:gd name="connsiteX4" fmla="*/ 227184 w 422294"/>
                  <a:gd name="connsiteY4" fmla="*/ 49519 h 49644"/>
                  <a:gd name="connsiteX5" fmla="*/ 172 w 422294"/>
                  <a:gd name="connsiteY5" fmla="*/ 3482 h 4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294" h="49644">
                    <a:moveTo>
                      <a:pt x="172" y="3482"/>
                    </a:moveTo>
                    <a:cubicBezTo>
                      <a:pt x="-5384" y="2159"/>
                      <a:pt x="124791" y="42111"/>
                      <a:pt x="193847" y="41582"/>
                    </a:cubicBezTo>
                    <a:cubicBezTo>
                      <a:pt x="262903" y="41053"/>
                      <a:pt x="386992" y="3217"/>
                      <a:pt x="414509" y="307"/>
                    </a:cubicBezTo>
                    <a:cubicBezTo>
                      <a:pt x="442026" y="-2603"/>
                      <a:pt x="390168" y="15917"/>
                      <a:pt x="358947" y="24119"/>
                    </a:cubicBezTo>
                    <a:cubicBezTo>
                      <a:pt x="327726" y="32321"/>
                      <a:pt x="285392" y="51371"/>
                      <a:pt x="227184" y="49519"/>
                    </a:cubicBezTo>
                    <a:cubicBezTo>
                      <a:pt x="168976" y="47667"/>
                      <a:pt x="5728" y="4805"/>
                      <a:pt x="172" y="3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B8410E54-F02C-440A-A9A5-89F5F68AA584}"/>
                  </a:ext>
                </a:extLst>
              </p:cNvPr>
              <p:cNvSpPr/>
              <p:nvPr/>
            </p:nvSpPr>
            <p:spPr>
              <a:xfrm>
                <a:off x="5024274" y="5759448"/>
                <a:ext cx="430388" cy="42944"/>
              </a:xfrm>
              <a:custGeom>
                <a:avLst/>
                <a:gdLst>
                  <a:gd name="connsiteX0" fmla="*/ 164 w 430388"/>
                  <a:gd name="connsiteY0" fmla="*/ 3177 h 42944"/>
                  <a:gd name="connsiteX1" fmla="*/ 203364 w 430388"/>
                  <a:gd name="connsiteY1" fmla="*/ 33340 h 42944"/>
                  <a:gd name="connsiteX2" fmla="*/ 316076 w 430388"/>
                  <a:gd name="connsiteY2" fmla="*/ 25402 h 42944"/>
                  <a:gd name="connsiteX3" fmla="*/ 430376 w 430388"/>
                  <a:gd name="connsiteY3" fmla="*/ 2 h 42944"/>
                  <a:gd name="connsiteX4" fmla="*/ 322426 w 430388"/>
                  <a:gd name="connsiteY4" fmla="*/ 26990 h 42944"/>
                  <a:gd name="connsiteX5" fmla="*/ 171614 w 430388"/>
                  <a:gd name="connsiteY5" fmla="*/ 42865 h 42944"/>
                  <a:gd name="connsiteX6" fmla="*/ 164 w 430388"/>
                  <a:gd name="connsiteY6" fmla="*/ 3177 h 4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388" h="42944">
                    <a:moveTo>
                      <a:pt x="164" y="3177"/>
                    </a:moveTo>
                    <a:cubicBezTo>
                      <a:pt x="5456" y="1590"/>
                      <a:pt x="150712" y="29636"/>
                      <a:pt x="203364" y="33340"/>
                    </a:cubicBezTo>
                    <a:cubicBezTo>
                      <a:pt x="256016" y="37044"/>
                      <a:pt x="278241" y="30958"/>
                      <a:pt x="316076" y="25402"/>
                    </a:cubicBezTo>
                    <a:cubicBezTo>
                      <a:pt x="353911" y="19846"/>
                      <a:pt x="429318" y="-263"/>
                      <a:pt x="430376" y="2"/>
                    </a:cubicBezTo>
                    <a:cubicBezTo>
                      <a:pt x="431434" y="267"/>
                      <a:pt x="365553" y="19846"/>
                      <a:pt x="322426" y="26990"/>
                    </a:cubicBezTo>
                    <a:cubicBezTo>
                      <a:pt x="279299" y="34134"/>
                      <a:pt x="224531" y="43923"/>
                      <a:pt x="171614" y="42865"/>
                    </a:cubicBezTo>
                    <a:cubicBezTo>
                      <a:pt x="118697" y="41807"/>
                      <a:pt x="-5128" y="4764"/>
                      <a:pt x="164" y="3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EBE3012A-FFE2-4954-9EC9-0F6190CC9789}"/>
                  </a:ext>
                </a:extLst>
              </p:cNvPr>
              <p:cNvSpPr/>
              <p:nvPr/>
            </p:nvSpPr>
            <p:spPr>
              <a:xfrm>
                <a:off x="5020112" y="5680069"/>
                <a:ext cx="110771" cy="92090"/>
              </a:xfrm>
              <a:custGeom>
                <a:avLst/>
                <a:gdLst>
                  <a:gd name="connsiteX0" fmla="*/ 110688 w 110771"/>
                  <a:gd name="connsiteY0" fmla="*/ 6 h 92090"/>
                  <a:gd name="connsiteX1" fmla="*/ 10676 w 110771"/>
                  <a:gd name="connsiteY1" fmla="*/ 39694 h 92090"/>
                  <a:gd name="connsiteX2" fmla="*/ 7501 w 110771"/>
                  <a:gd name="connsiteY2" fmla="*/ 60331 h 92090"/>
                  <a:gd name="connsiteX3" fmla="*/ 51951 w 110771"/>
                  <a:gd name="connsiteY3" fmla="*/ 92081 h 92090"/>
                  <a:gd name="connsiteX4" fmla="*/ 29726 w 110771"/>
                  <a:gd name="connsiteY4" fmla="*/ 63506 h 92090"/>
                  <a:gd name="connsiteX5" fmla="*/ 28138 w 110771"/>
                  <a:gd name="connsiteY5" fmla="*/ 42869 h 92090"/>
                  <a:gd name="connsiteX6" fmla="*/ 110688 w 110771"/>
                  <a:gd name="connsiteY6" fmla="*/ 6 h 9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771" h="92090">
                    <a:moveTo>
                      <a:pt x="110688" y="6"/>
                    </a:moveTo>
                    <a:cubicBezTo>
                      <a:pt x="107778" y="-523"/>
                      <a:pt x="27874" y="29640"/>
                      <a:pt x="10676" y="39694"/>
                    </a:cubicBezTo>
                    <a:cubicBezTo>
                      <a:pt x="-6522" y="49748"/>
                      <a:pt x="622" y="51600"/>
                      <a:pt x="7501" y="60331"/>
                    </a:cubicBezTo>
                    <a:cubicBezTo>
                      <a:pt x="14380" y="69062"/>
                      <a:pt x="48247" y="91552"/>
                      <a:pt x="51951" y="92081"/>
                    </a:cubicBezTo>
                    <a:cubicBezTo>
                      <a:pt x="55655" y="92610"/>
                      <a:pt x="33695" y="71708"/>
                      <a:pt x="29726" y="63506"/>
                    </a:cubicBezTo>
                    <a:cubicBezTo>
                      <a:pt x="25757" y="55304"/>
                      <a:pt x="17026" y="51865"/>
                      <a:pt x="28138" y="42869"/>
                    </a:cubicBezTo>
                    <a:cubicBezTo>
                      <a:pt x="39250" y="33873"/>
                      <a:pt x="113598" y="535"/>
                      <a:pt x="110688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6406A5CC-B1E3-4E24-A1FB-002482790440}"/>
                  </a:ext>
                </a:extLst>
              </p:cNvPr>
              <p:cNvSpPr/>
              <p:nvPr/>
            </p:nvSpPr>
            <p:spPr>
              <a:xfrm>
                <a:off x="5243513" y="5673725"/>
                <a:ext cx="211241" cy="59646"/>
              </a:xfrm>
              <a:custGeom>
                <a:avLst/>
                <a:gdLst>
                  <a:gd name="connsiteX0" fmla="*/ 0 w 211241"/>
                  <a:gd name="connsiteY0" fmla="*/ 0 h 59646"/>
                  <a:gd name="connsiteX1" fmla="*/ 169862 w 211241"/>
                  <a:gd name="connsiteY1" fmla="*/ 28575 h 59646"/>
                  <a:gd name="connsiteX2" fmla="*/ 211137 w 211241"/>
                  <a:gd name="connsiteY2" fmla="*/ 58738 h 59646"/>
                  <a:gd name="connsiteX3" fmla="*/ 182562 w 211241"/>
                  <a:gd name="connsiteY3" fmla="*/ 52388 h 59646"/>
                  <a:gd name="connsiteX4" fmla="*/ 0 w 211241"/>
                  <a:gd name="connsiteY4" fmla="*/ 0 h 5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241" h="59646">
                    <a:moveTo>
                      <a:pt x="0" y="0"/>
                    </a:moveTo>
                    <a:cubicBezTo>
                      <a:pt x="67336" y="9392"/>
                      <a:pt x="134673" y="18785"/>
                      <a:pt x="169862" y="28575"/>
                    </a:cubicBezTo>
                    <a:cubicBezTo>
                      <a:pt x="205052" y="38365"/>
                      <a:pt x="209020" y="54769"/>
                      <a:pt x="211137" y="58738"/>
                    </a:cubicBezTo>
                    <a:cubicBezTo>
                      <a:pt x="213254" y="62707"/>
                      <a:pt x="182562" y="52388"/>
                      <a:pt x="182562" y="523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6B81F7CA-F629-4ECD-AA7E-2F5AD64FE3A6}"/>
                  </a:ext>
                </a:extLst>
              </p:cNvPr>
              <p:cNvSpPr/>
              <p:nvPr/>
            </p:nvSpPr>
            <p:spPr>
              <a:xfrm>
                <a:off x="5421311" y="5757674"/>
                <a:ext cx="36520" cy="913122"/>
              </a:xfrm>
              <a:custGeom>
                <a:avLst/>
                <a:gdLst>
                  <a:gd name="connsiteX0" fmla="*/ 31752 w 36520"/>
                  <a:gd name="connsiteY0" fmla="*/ 189 h 913122"/>
                  <a:gd name="connsiteX1" fmla="*/ 28577 w 36520"/>
                  <a:gd name="connsiteY1" fmla="*/ 643126 h 913122"/>
                  <a:gd name="connsiteX2" fmla="*/ 36514 w 36520"/>
                  <a:gd name="connsiteY2" fmla="*/ 901889 h 913122"/>
                  <a:gd name="connsiteX3" fmla="*/ 26989 w 36520"/>
                  <a:gd name="connsiteY3" fmla="*/ 851089 h 913122"/>
                  <a:gd name="connsiteX4" fmla="*/ 2 w 36520"/>
                  <a:gd name="connsiteY4" fmla="*/ 711389 h 913122"/>
                  <a:gd name="connsiteX5" fmla="*/ 31752 w 36520"/>
                  <a:gd name="connsiteY5" fmla="*/ 189 h 91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20" h="913122">
                    <a:moveTo>
                      <a:pt x="31752" y="189"/>
                    </a:moveTo>
                    <a:cubicBezTo>
                      <a:pt x="36514" y="-11188"/>
                      <a:pt x="27783" y="492843"/>
                      <a:pt x="28577" y="643126"/>
                    </a:cubicBezTo>
                    <a:cubicBezTo>
                      <a:pt x="29371" y="793409"/>
                      <a:pt x="36779" y="867229"/>
                      <a:pt x="36514" y="901889"/>
                    </a:cubicBezTo>
                    <a:cubicBezTo>
                      <a:pt x="36249" y="936549"/>
                      <a:pt x="33074" y="882839"/>
                      <a:pt x="26989" y="851089"/>
                    </a:cubicBezTo>
                    <a:cubicBezTo>
                      <a:pt x="20904" y="819339"/>
                      <a:pt x="-263" y="850295"/>
                      <a:pt x="2" y="711389"/>
                    </a:cubicBezTo>
                    <a:cubicBezTo>
                      <a:pt x="267" y="572483"/>
                      <a:pt x="26990" y="11566"/>
                      <a:pt x="31752" y="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F6D64901-50A6-4E01-A89E-26C48440E38E}"/>
                  </a:ext>
                </a:extLst>
              </p:cNvPr>
              <p:cNvSpPr/>
              <p:nvPr/>
            </p:nvSpPr>
            <p:spPr>
              <a:xfrm>
                <a:off x="5017656" y="5754502"/>
                <a:ext cx="19967" cy="952673"/>
              </a:xfrm>
              <a:custGeom>
                <a:avLst/>
                <a:gdLst>
                  <a:gd name="connsiteX0" fmla="*/ 2019 w 19967"/>
                  <a:gd name="connsiteY0" fmla="*/ 186 h 952673"/>
                  <a:gd name="connsiteX1" fmla="*/ 432 w 19967"/>
                  <a:gd name="connsiteY1" fmla="*/ 565336 h 952673"/>
                  <a:gd name="connsiteX2" fmla="*/ 5194 w 19967"/>
                  <a:gd name="connsiteY2" fmla="*/ 932048 h 952673"/>
                  <a:gd name="connsiteX3" fmla="*/ 19482 w 19967"/>
                  <a:gd name="connsiteY3" fmla="*/ 863786 h 952673"/>
                  <a:gd name="connsiteX4" fmla="*/ 16307 w 19967"/>
                  <a:gd name="connsiteY4" fmla="*/ 506598 h 952673"/>
                  <a:gd name="connsiteX5" fmla="*/ 2019 w 19967"/>
                  <a:gd name="connsiteY5" fmla="*/ 186 h 95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67" h="952673">
                    <a:moveTo>
                      <a:pt x="2019" y="186"/>
                    </a:moveTo>
                    <a:cubicBezTo>
                      <a:pt x="-627" y="9976"/>
                      <a:pt x="-97" y="410026"/>
                      <a:pt x="432" y="565336"/>
                    </a:cubicBezTo>
                    <a:cubicBezTo>
                      <a:pt x="961" y="720646"/>
                      <a:pt x="2019" y="882306"/>
                      <a:pt x="5194" y="932048"/>
                    </a:cubicBezTo>
                    <a:cubicBezTo>
                      <a:pt x="8369" y="981790"/>
                      <a:pt x="17630" y="934694"/>
                      <a:pt x="19482" y="863786"/>
                    </a:cubicBezTo>
                    <a:cubicBezTo>
                      <a:pt x="21334" y="792878"/>
                      <a:pt x="17365" y="644181"/>
                      <a:pt x="16307" y="506598"/>
                    </a:cubicBezTo>
                    <a:cubicBezTo>
                      <a:pt x="15249" y="369015"/>
                      <a:pt x="4665" y="-9604"/>
                      <a:pt x="2019" y="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4BDB7AFF-DA22-4FC7-A629-8FCAD229811C}"/>
                  </a:ext>
                </a:extLst>
              </p:cNvPr>
              <p:cNvSpPr/>
              <p:nvPr/>
            </p:nvSpPr>
            <p:spPr>
              <a:xfrm>
                <a:off x="5012486" y="6742097"/>
                <a:ext cx="464881" cy="74636"/>
              </a:xfrm>
              <a:custGeom>
                <a:avLst/>
                <a:gdLst>
                  <a:gd name="connsiteX0" fmla="*/ 839 w 464881"/>
                  <a:gd name="connsiteY0" fmla="*/ 16 h 74636"/>
                  <a:gd name="connsiteX1" fmla="*/ 153239 w 464881"/>
                  <a:gd name="connsiteY1" fmla="*/ 61928 h 74636"/>
                  <a:gd name="connsiteX2" fmla="*/ 246902 w 464881"/>
                  <a:gd name="connsiteY2" fmla="*/ 69866 h 74636"/>
                  <a:gd name="connsiteX3" fmla="*/ 462802 w 464881"/>
                  <a:gd name="connsiteY3" fmla="*/ 4778 h 74636"/>
                  <a:gd name="connsiteX4" fmla="*/ 351677 w 464881"/>
                  <a:gd name="connsiteY4" fmla="*/ 25416 h 74636"/>
                  <a:gd name="connsiteX5" fmla="*/ 275477 w 464881"/>
                  <a:gd name="connsiteY5" fmla="*/ 47641 h 74636"/>
                  <a:gd name="connsiteX6" fmla="*/ 226264 w 464881"/>
                  <a:gd name="connsiteY6" fmla="*/ 55578 h 74636"/>
                  <a:gd name="connsiteX7" fmla="*/ 839 w 464881"/>
                  <a:gd name="connsiteY7" fmla="*/ 16 h 7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881" h="74636">
                    <a:moveTo>
                      <a:pt x="839" y="16"/>
                    </a:moveTo>
                    <a:cubicBezTo>
                      <a:pt x="-11332" y="1074"/>
                      <a:pt x="112229" y="50286"/>
                      <a:pt x="153239" y="61928"/>
                    </a:cubicBezTo>
                    <a:cubicBezTo>
                      <a:pt x="194250" y="73570"/>
                      <a:pt x="195308" y="79391"/>
                      <a:pt x="246902" y="69866"/>
                    </a:cubicBezTo>
                    <a:cubicBezTo>
                      <a:pt x="298496" y="60341"/>
                      <a:pt x="445340" y="12186"/>
                      <a:pt x="462802" y="4778"/>
                    </a:cubicBezTo>
                    <a:cubicBezTo>
                      <a:pt x="480264" y="-2630"/>
                      <a:pt x="382898" y="18272"/>
                      <a:pt x="351677" y="25416"/>
                    </a:cubicBezTo>
                    <a:cubicBezTo>
                      <a:pt x="320456" y="32560"/>
                      <a:pt x="296379" y="42614"/>
                      <a:pt x="275477" y="47641"/>
                    </a:cubicBezTo>
                    <a:cubicBezTo>
                      <a:pt x="254575" y="52668"/>
                      <a:pt x="270449" y="63251"/>
                      <a:pt x="226264" y="55578"/>
                    </a:cubicBezTo>
                    <a:cubicBezTo>
                      <a:pt x="182079" y="47905"/>
                      <a:pt x="13010" y="-1042"/>
                      <a:pt x="839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B868DF9F-BF95-4324-AB63-B427D2D65AC2}"/>
                  </a:ext>
                </a:extLst>
              </p:cNvPr>
              <p:cNvSpPr/>
              <p:nvPr/>
            </p:nvSpPr>
            <p:spPr>
              <a:xfrm>
                <a:off x="5004624" y="6769078"/>
                <a:ext cx="480611" cy="91485"/>
              </a:xfrm>
              <a:custGeom>
                <a:avLst/>
                <a:gdLst>
                  <a:gd name="connsiteX0" fmla="*/ 764 w 480611"/>
                  <a:gd name="connsiteY0" fmla="*/ 12722 h 91485"/>
                  <a:gd name="connsiteX1" fmla="*/ 207139 w 480611"/>
                  <a:gd name="connsiteY1" fmla="*/ 84160 h 91485"/>
                  <a:gd name="connsiteX2" fmla="*/ 259526 w 480611"/>
                  <a:gd name="connsiteY2" fmla="*/ 85747 h 91485"/>
                  <a:gd name="connsiteX3" fmla="*/ 423039 w 480611"/>
                  <a:gd name="connsiteY3" fmla="*/ 53997 h 91485"/>
                  <a:gd name="connsiteX4" fmla="*/ 480189 w 480611"/>
                  <a:gd name="connsiteY4" fmla="*/ 22 h 91485"/>
                  <a:gd name="connsiteX5" fmla="*/ 399226 w 480611"/>
                  <a:gd name="connsiteY5" fmla="*/ 47647 h 91485"/>
                  <a:gd name="connsiteX6" fmla="*/ 272226 w 480611"/>
                  <a:gd name="connsiteY6" fmla="*/ 76222 h 91485"/>
                  <a:gd name="connsiteX7" fmla="*/ 142051 w 480611"/>
                  <a:gd name="connsiteY7" fmla="*/ 46060 h 91485"/>
                  <a:gd name="connsiteX8" fmla="*/ 764 w 480611"/>
                  <a:gd name="connsiteY8" fmla="*/ 12722 h 9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611" h="91485">
                    <a:moveTo>
                      <a:pt x="764" y="12722"/>
                    </a:moveTo>
                    <a:cubicBezTo>
                      <a:pt x="11612" y="19072"/>
                      <a:pt x="164012" y="71989"/>
                      <a:pt x="207139" y="84160"/>
                    </a:cubicBezTo>
                    <a:cubicBezTo>
                      <a:pt x="250266" y="96331"/>
                      <a:pt x="223543" y="90774"/>
                      <a:pt x="259526" y="85747"/>
                    </a:cubicBezTo>
                    <a:cubicBezTo>
                      <a:pt x="295509" y="80720"/>
                      <a:pt x="386262" y="68284"/>
                      <a:pt x="423039" y="53997"/>
                    </a:cubicBezTo>
                    <a:cubicBezTo>
                      <a:pt x="459816" y="39710"/>
                      <a:pt x="484158" y="1080"/>
                      <a:pt x="480189" y="22"/>
                    </a:cubicBezTo>
                    <a:cubicBezTo>
                      <a:pt x="476220" y="-1036"/>
                      <a:pt x="433887" y="34947"/>
                      <a:pt x="399226" y="47647"/>
                    </a:cubicBezTo>
                    <a:cubicBezTo>
                      <a:pt x="364566" y="60347"/>
                      <a:pt x="315088" y="76486"/>
                      <a:pt x="272226" y="76222"/>
                    </a:cubicBezTo>
                    <a:cubicBezTo>
                      <a:pt x="229364" y="75958"/>
                      <a:pt x="186765" y="57702"/>
                      <a:pt x="142051" y="46060"/>
                    </a:cubicBezTo>
                    <a:cubicBezTo>
                      <a:pt x="97337" y="34418"/>
                      <a:pt x="-10084" y="6372"/>
                      <a:pt x="764" y="127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AE2DE437-13CE-4A19-AAB6-93BDF2FFB076}"/>
                  </a:ext>
                </a:extLst>
              </p:cNvPr>
              <p:cNvSpPr/>
              <p:nvPr/>
            </p:nvSpPr>
            <p:spPr>
              <a:xfrm>
                <a:off x="5118054" y="5637967"/>
                <a:ext cx="200678" cy="138280"/>
              </a:xfrm>
              <a:custGeom>
                <a:avLst/>
                <a:gdLst>
                  <a:gd name="connsiteX0" fmla="*/ 69896 w 200678"/>
                  <a:gd name="connsiteY0" fmla="*/ 833 h 138280"/>
                  <a:gd name="connsiteX1" fmla="*/ 188959 w 200678"/>
                  <a:gd name="connsiteY1" fmla="*/ 102433 h 138280"/>
                  <a:gd name="connsiteX2" fmla="*/ 192134 w 200678"/>
                  <a:gd name="connsiteY2" fmla="*/ 108783 h 138280"/>
                  <a:gd name="connsiteX3" fmla="*/ 152446 w 200678"/>
                  <a:gd name="connsiteY3" fmla="*/ 131008 h 138280"/>
                  <a:gd name="connsiteX4" fmla="*/ 117521 w 200678"/>
                  <a:gd name="connsiteY4" fmla="*/ 135771 h 138280"/>
                  <a:gd name="connsiteX5" fmla="*/ 87359 w 200678"/>
                  <a:gd name="connsiteY5" fmla="*/ 127833 h 138280"/>
                  <a:gd name="connsiteX6" fmla="*/ 46 w 200678"/>
                  <a:gd name="connsiteY6" fmla="*/ 29408 h 138280"/>
                  <a:gd name="connsiteX7" fmla="*/ 76246 w 200678"/>
                  <a:gd name="connsiteY7" fmla="*/ 92908 h 138280"/>
                  <a:gd name="connsiteX8" fmla="*/ 144509 w 200678"/>
                  <a:gd name="connsiteY8" fmla="*/ 110371 h 138280"/>
                  <a:gd name="connsiteX9" fmla="*/ 168321 w 200678"/>
                  <a:gd name="connsiteY9" fmla="*/ 105608 h 138280"/>
                  <a:gd name="connsiteX10" fmla="*/ 133396 w 200678"/>
                  <a:gd name="connsiteY10" fmla="*/ 70683 h 138280"/>
                  <a:gd name="connsiteX11" fmla="*/ 73071 w 200678"/>
                  <a:gd name="connsiteY11" fmla="*/ 96083 h 138280"/>
                  <a:gd name="connsiteX12" fmla="*/ 66721 w 200678"/>
                  <a:gd name="connsiteY12" fmla="*/ 77033 h 138280"/>
                  <a:gd name="connsiteX13" fmla="*/ 112759 w 200678"/>
                  <a:gd name="connsiteY13" fmla="*/ 54808 h 138280"/>
                  <a:gd name="connsiteX14" fmla="*/ 69896 w 200678"/>
                  <a:gd name="connsiteY14" fmla="*/ 833 h 13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678" h="138280">
                    <a:moveTo>
                      <a:pt x="69896" y="833"/>
                    </a:moveTo>
                    <a:cubicBezTo>
                      <a:pt x="82596" y="8770"/>
                      <a:pt x="168586" y="84441"/>
                      <a:pt x="188959" y="102433"/>
                    </a:cubicBezTo>
                    <a:cubicBezTo>
                      <a:pt x="209332" y="120425"/>
                      <a:pt x="198219" y="104021"/>
                      <a:pt x="192134" y="108783"/>
                    </a:cubicBezTo>
                    <a:cubicBezTo>
                      <a:pt x="186049" y="113545"/>
                      <a:pt x="164881" y="126510"/>
                      <a:pt x="152446" y="131008"/>
                    </a:cubicBezTo>
                    <a:cubicBezTo>
                      <a:pt x="140011" y="135506"/>
                      <a:pt x="128369" y="136300"/>
                      <a:pt x="117521" y="135771"/>
                    </a:cubicBezTo>
                    <a:cubicBezTo>
                      <a:pt x="106673" y="135242"/>
                      <a:pt x="106938" y="145560"/>
                      <a:pt x="87359" y="127833"/>
                    </a:cubicBezTo>
                    <a:cubicBezTo>
                      <a:pt x="67780" y="110106"/>
                      <a:pt x="1898" y="35229"/>
                      <a:pt x="46" y="29408"/>
                    </a:cubicBezTo>
                    <a:cubicBezTo>
                      <a:pt x="-1806" y="23587"/>
                      <a:pt x="52169" y="79414"/>
                      <a:pt x="76246" y="92908"/>
                    </a:cubicBezTo>
                    <a:cubicBezTo>
                      <a:pt x="100323" y="106402"/>
                      <a:pt x="129163" y="108254"/>
                      <a:pt x="144509" y="110371"/>
                    </a:cubicBezTo>
                    <a:cubicBezTo>
                      <a:pt x="159855" y="112488"/>
                      <a:pt x="170173" y="112223"/>
                      <a:pt x="168321" y="105608"/>
                    </a:cubicBezTo>
                    <a:cubicBezTo>
                      <a:pt x="166469" y="98993"/>
                      <a:pt x="149271" y="72271"/>
                      <a:pt x="133396" y="70683"/>
                    </a:cubicBezTo>
                    <a:cubicBezTo>
                      <a:pt x="117521" y="69096"/>
                      <a:pt x="84183" y="95025"/>
                      <a:pt x="73071" y="96083"/>
                    </a:cubicBezTo>
                    <a:cubicBezTo>
                      <a:pt x="61959" y="97141"/>
                      <a:pt x="60106" y="83912"/>
                      <a:pt x="66721" y="77033"/>
                    </a:cubicBezTo>
                    <a:cubicBezTo>
                      <a:pt x="73336" y="70154"/>
                      <a:pt x="111172" y="65656"/>
                      <a:pt x="112759" y="54808"/>
                    </a:cubicBezTo>
                    <a:cubicBezTo>
                      <a:pt x="114346" y="43960"/>
                      <a:pt x="57196" y="-7104"/>
                      <a:pt x="69896" y="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F0854D8F-6940-4A31-9B1F-5555757F77D4}"/>
                  </a:ext>
                </a:extLst>
              </p:cNvPr>
              <p:cNvSpPr/>
              <p:nvPr/>
            </p:nvSpPr>
            <p:spPr>
              <a:xfrm>
                <a:off x="5117466" y="5608532"/>
                <a:ext cx="91153" cy="55012"/>
              </a:xfrm>
              <a:custGeom>
                <a:avLst/>
                <a:gdLst>
                  <a:gd name="connsiteX0" fmla="*/ 91122 w 91153"/>
                  <a:gd name="connsiteY0" fmla="*/ 39793 h 55012"/>
                  <a:gd name="connsiteX1" fmla="*/ 14922 w 91153"/>
                  <a:gd name="connsiteY1" fmla="*/ 106 h 55012"/>
                  <a:gd name="connsiteX2" fmla="*/ 2222 w 91153"/>
                  <a:gd name="connsiteY2" fmla="*/ 54081 h 55012"/>
                  <a:gd name="connsiteX3" fmla="*/ 2222 w 91153"/>
                  <a:gd name="connsiteY3" fmla="*/ 33443 h 55012"/>
                  <a:gd name="connsiteX4" fmla="*/ 24447 w 91153"/>
                  <a:gd name="connsiteY4" fmla="*/ 22331 h 55012"/>
                  <a:gd name="connsiteX5" fmla="*/ 91122 w 91153"/>
                  <a:gd name="connsiteY5" fmla="*/ 39793 h 5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53" h="55012">
                    <a:moveTo>
                      <a:pt x="91122" y="39793"/>
                    </a:moveTo>
                    <a:cubicBezTo>
                      <a:pt x="89535" y="36089"/>
                      <a:pt x="29739" y="-2275"/>
                      <a:pt x="14922" y="106"/>
                    </a:cubicBezTo>
                    <a:cubicBezTo>
                      <a:pt x="105" y="2487"/>
                      <a:pt x="4339" y="48525"/>
                      <a:pt x="2222" y="54081"/>
                    </a:cubicBezTo>
                    <a:cubicBezTo>
                      <a:pt x="105" y="59637"/>
                      <a:pt x="-1482" y="38735"/>
                      <a:pt x="2222" y="33443"/>
                    </a:cubicBezTo>
                    <a:cubicBezTo>
                      <a:pt x="5926" y="28151"/>
                      <a:pt x="15187" y="23918"/>
                      <a:pt x="24447" y="22331"/>
                    </a:cubicBezTo>
                    <a:cubicBezTo>
                      <a:pt x="33707" y="20743"/>
                      <a:pt x="92709" y="43497"/>
                      <a:pt x="91122" y="397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C8A8F52F-3CEF-49DF-B37A-CDE2D95BBBCC}"/>
                  </a:ext>
                </a:extLst>
              </p:cNvPr>
              <p:cNvSpPr/>
              <p:nvPr/>
            </p:nvSpPr>
            <p:spPr>
              <a:xfrm>
                <a:off x="5313422" y="5774815"/>
                <a:ext cx="90675" cy="540370"/>
              </a:xfrm>
              <a:custGeom>
                <a:avLst/>
                <a:gdLst>
                  <a:gd name="connsiteX0" fmla="*/ 90428 w 90675"/>
                  <a:gd name="connsiteY0" fmla="*/ 6860 h 540370"/>
                  <a:gd name="connsiteX1" fmla="*/ 26928 w 90675"/>
                  <a:gd name="connsiteY1" fmla="*/ 432310 h 540370"/>
                  <a:gd name="connsiteX2" fmla="*/ 6291 w 90675"/>
                  <a:gd name="connsiteY2" fmla="*/ 540260 h 540370"/>
                  <a:gd name="connsiteX3" fmla="*/ 3116 w 90675"/>
                  <a:gd name="connsiteY3" fmla="*/ 421198 h 540370"/>
                  <a:gd name="connsiteX4" fmla="*/ 47566 w 90675"/>
                  <a:gd name="connsiteY4" fmla="*/ 186248 h 540370"/>
                  <a:gd name="connsiteX5" fmla="*/ 90428 w 90675"/>
                  <a:gd name="connsiteY5" fmla="*/ 6860 h 54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75" h="540370">
                    <a:moveTo>
                      <a:pt x="90428" y="6860"/>
                    </a:moveTo>
                    <a:cubicBezTo>
                      <a:pt x="86988" y="47870"/>
                      <a:pt x="40951" y="343410"/>
                      <a:pt x="26928" y="432310"/>
                    </a:cubicBezTo>
                    <a:cubicBezTo>
                      <a:pt x="12905" y="521210"/>
                      <a:pt x="10260" y="542112"/>
                      <a:pt x="6291" y="540260"/>
                    </a:cubicBezTo>
                    <a:cubicBezTo>
                      <a:pt x="2322" y="538408"/>
                      <a:pt x="-3763" y="480200"/>
                      <a:pt x="3116" y="421198"/>
                    </a:cubicBezTo>
                    <a:cubicBezTo>
                      <a:pt x="9995" y="362196"/>
                      <a:pt x="34601" y="253188"/>
                      <a:pt x="47566" y="186248"/>
                    </a:cubicBezTo>
                    <a:cubicBezTo>
                      <a:pt x="60530" y="119308"/>
                      <a:pt x="93868" y="-34150"/>
                      <a:pt x="90428" y="6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D08FCBFE-3701-4152-A7C8-9721A468A273}"/>
                  </a:ext>
                </a:extLst>
              </p:cNvPr>
              <p:cNvSpPr/>
              <p:nvPr/>
            </p:nvSpPr>
            <p:spPr>
              <a:xfrm>
                <a:off x="5031665" y="6325944"/>
                <a:ext cx="273315" cy="82316"/>
              </a:xfrm>
              <a:custGeom>
                <a:avLst/>
                <a:gdLst>
                  <a:gd name="connsiteX0" fmla="*/ 710 w 273315"/>
                  <a:gd name="connsiteY0" fmla="*/ 25644 h 82316"/>
                  <a:gd name="connsiteX1" fmla="*/ 118185 w 273315"/>
                  <a:gd name="connsiteY1" fmla="*/ 55806 h 82316"/>
                  <a:gd name="connsiteX2" fmla="*/ 272173 w 273315"/>
                  <a:gd name="connsiteY2" fmla="*/ 244 h 82316"/>
                  <a:gd name="connsiteX3" fmla="*/ 184860 w 273315"/>
                  <a:gd name="connsiteY3" fmla="*/ 36756 h 82316"/>
                  <a:gd name="connsiteX4" fmla="*/ 119773 w 273315"/>
                  <a:gd name="connsiteY4" fmla="*/ 66919 h 82316"/>
                  <a:gd name="connsiteX5" fmla="*/ 70560 w 273315"/>
                  <a:gd name="connsiteY5" fmla="*/ 81206 h 82316"/>
                  <a:gd name="connsiteX6" fmla="*/ 710 w 273315"/>
                  <a:gd name="connsiteY6" fmla="*/ 25644 h 8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15" h="82316">
                    <a:moveTo>
                      <a:pt x="710" y="25644"/>
                    </a:moveTo>
                    <a:cubicBezTo>
                      <a:pt x="8647" y="21411"/>
                      <a:pt x="72941" y="60039"/>
                      <a:pt x="118185" y="55806"/>
                    </a:cubicBezTo>
                    <a:cubicBezTo>
                      <a:pt x="163429" y="51573"/>
                      <a:pt x="261060" y="3419"/>
                      <a:pt x="272173" y="244"/>
                    </a:cubicBezTo>
                    <a:cubicBezTo>
                      <a:pt x="283286" y="-2931"/>
                      <a:pt x="210260" y="25644"/>
                      <a:pt x="184860" y="36756"/>
                    </a:cubicBezTo>
                    <a:cubicBezTo>
                      <a:pt x="159460" y="47868"/>
                      <a:pt x="138823" y="59511"/>
                      <a:pt x="119773" y="66919"/>
                    </a:cubicBezTo>
                    <a:cubicBezTo>
                      <a:pt x="100723" y="74327"/>
                      <a:pt x="87493" y="85968"/>
                      <a:pt x="70560" y="81206"/>
                    </a:cubicBezTo>
                    <a:cubicBezTo>
                      <a:pt x="53627" y="76444"/>
                      <a:pt x="-7227" y="29877"/>
                      <a:pt x="710" y="256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951EA43B-E012-4ED3-B19D-97C61BF0672C}"/>
                  </a:ext>
                </a:extLst>
              </p:cNvPr>
              <p:cNvSpPr/>
              <p:nvPr/>
            </p:nvSpPr>
            <p:spPr>
              <a:xfrm>
                <a:off x="5209651" y="6435984"/>
                <a:ext cx="89993" cy="359231"/>
              </a:xfrm>
              <a:custGeom>
                <a:avLst/>
                <a:gdLst>
                  <a:gd name="connsiteX0" fmla="*/ 89424 w 89993"/>
                  <a:gd name="connsiteY0" fmla="*/ 7679 h 359231"/>
                  <a:gd name="connsiteX1" fmla="*/ 3699 w 89993"/>
                  <a:gd name="connsiteY1" fmla="*/ 348991 h 359231"/>
                  <a:gd name="connsiteX2" fmla="*/ 17987 w 89993"/>
                  <a:gd name="connsiteY2" fmla="*/ 256916 h 359231"/>
                  <a:gd name="connsiteX3" fmla="*/ 40212 w 89993"/>
                  <a:gd name="connsiteY3" fmla="*/ 121979 h 359231"/>
                  <a:gd name="connsiteX4" fmla="*/ 89424 w 89993"/>
                  <a:gd name="connsiteY4" fmla="*/ 7679 h 35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993" h="359231">
                    <a:moveTo>
                      <a:pt x="89424" y="7679"/>
                    </a:moveTo>
                    <a:cubicBezTo>
                      <a:pt x="83339" y="45514"/>
                      <a:pt x="15605" y="307452"/>
                      <a:pt x="3699" y="348991"/>
                    </a:cubicBezTo>
                    <a:cubicBezTo>
                      <a:pt x="-8207" y="390531"/>
                      <a:pt x="11902" y="294751"/>
                      <a:pt x="17987" y="256916"/>
                    </a:cubicBezTo>
                    <a:cubicBezTo>
                      <a:pt x="24072" y="219081"/>
                      <a:pt x="29364" y="161931"/>
                      <a:pt x="40212" y="121979"/>
                    </a:cubicBezTo>
                    <a:cubicBezTo>
                      <a:pt x="51060" y="82027"/>
                      <a:pt x="95509" y="-30156"/>
                      <a:pt x="89424" y="76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87E0E195-A212-44B5-98DC-522A92112C1A}"/>
                  </a:ext>
                </a:extLst>
              </p:cNvPr>
              <p:cNvSpPr/>
              <p:nvPr/>
            </p:nvSpPr>
            <p:spPr>
              <a:xfrm>
                <a:off x="5099613" y="6345238"/>
                <a:ext cx="309002" cy="125709"/>
              </a:xfrm>
              <a:custGeom>
                <a:avLst/>
                <a:gdLst>
                  <a:gd name="connsiteX0" fmla="*/ 53412 w 309002"/>
                  <a:gd name="connsiteY0" fmla="*/ 66675 h 125709"/>
                  <a:gd name="connsiteX1" fmla="*/ 150250 w 309002"/>
                  <a:gd name="connsiteY1" fmla="*/ 0 h 125709"/>
                  <a:gd name="connsiteX2" fmla="*/ 210575 w 309002"/>
                  <a:gd name="connsiteY2" fmla="*/ 65087 h 125709"/>
                  <a:gd name="connsiteX3" fmla="*/ 309000 w 309002"/>
                  <a:gd name="connsiteY3" fmla="*/ 23812 h 125709"/>
                  <a:gd name="connsiteX4" fmla="*/ 207400 w 309002"/>
                  <a:gd name="connsiteY4" fmla="*/ 69850 h 125709"/>
                  <a:gd name="connsiteX5" fmla="*/ 83575 w 309002"/>
                  <a:gd name="connsiteY5" fmla="*/ 111125 h 125709"/>
                  <a:gd name="connsiteX6" fmla="*/ 145487 w 309002"/>
                  <a:gd name="connsiteY6" fmla="*/ 68262 h 125709"/>
                  <a:gd name="connsiteX7" fmla="*/ 4200 w 309002"/>
                  <a:gd name="connsiteY7" fmla="*/ 125412 h 125709"/>
                  <a:gd name="connsiteX8" fmla="*/ 53412 w 309002"/>
                  <a:gd name="connsiteY8" fmla="*/ 66675 h 12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002" h="125709">
                    <a:moveTo>
                      <a:pt x="53412" y="66675"/>
                    </a:moveTo>
                    <a:cubicBezTo>
                      <a:pt x="77754" y="45773"/>
                      <a:pt x="124056" y="265"/>
                      <a:pt x="150250" y="0"/>
                    </a:cubicBezTo>
                    <a:cubicBezTo>
                      <a:pt x="176444" y="-265"/>
                      <a:pt x="184117" y="61118"/>
                      <a:pt x="210575" y="65087"/>
                    </a:cubicBezTo>
                    <a:cubicBezTo>
                      <a:pt x="237033" y="69056"/>
                      <a:pt x="309529" y="23018"/>
                      <a:pt x="309000" y="23812"/>
                    </a:cubicBezTo>
                    <a:cubicBezTo>
                      <a:pt x="308471" y="24606"/>
                      <a:pt x="244971" y="55298"/>
                      <a:pt x="207400" y="69850"/>
                    </a:cubicBezTo>
                    <a:cubicBezTo>
                      <a:pt x="169829" y="84402"/>
                      <a:pt x="93894" y="111390"/>
                      <a:pt x="83575" y="111125"/>
                    </a:cubicBezTo>
                    <a:cubicBezTo>
                      <a:pt x="73256" y="110860"/>
                      <a:pt x="158716" y="65881"/>
                      <a:pt x="145487" y="68262"/>
                    </a:cubicBezTo>
                    <a:cubicBezTo>
                      <a:pt x="132258" y="70643"/>
                      <a:pt x="21927" y="121179"/>
                      <a:pt x="4200" y="125412"/>
                    </a:cubicBezTo>
                    <a:cubicBezTo>
                      <a:pt x="-13527" y="129645"/>
                      <a:pt x="29070" y="87577"/>
                      <a:pt x="53412" y="666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D5966C0F-60C8-4B95-AE3B-E8230DDF4C5B}"/>
                  </a:ext>
                </a:extLst>
              </p:cNvPr>
              <p:cNvSpPr/>
              <p:nvPr/>
            </p:nvSpPr>
            <p:spPr>
              <a:xfrm>
                <a:off x="5062762" y="6175357"/>
                <a:ext cx="79316" cy="175402"/>
              </a:xfrm>
              <a:custGeom>
                <a:avLst/>
                <a:gdLst>
                  <a:gd name="connsiteX0" fmla="*/ 26763 w 79316"/>
                  <a:gd name="connsiteY0" fmla="*/ 18 h 175402"/>
                  <a:gd name="connsiteX1" fmla="*/ 61688 w 79316"/>
                  <a:gd name="connsiteY1" fmla="*/ 58756 h 175402"/>
                  <a:gd name="connsiteX2" fmla="*/ 48988 w 79316"/>
                  <a:gd name="connsiteY2" fmla="*/ 76218 h 175402"/>
                  <a:gd name="connsiteX3" fmla="*/ 79151 w 79316"/>
                  <a:gd name="connsiteY3" fmla="*/ 147656 h 175402"/>
                  <a:gd name="connsiteX4" fmla="*/ 33113 w 79316"/>
                  <a:gd name="connsiteY4" fmla="*/ 117493 h 175402"/>
                  <a:gd name="connsiteX5" fmla="*/ 1363 w 79316"/>
                  <a:gd name="connsiteY5" fmla="*/ 174643 h 175402"/>
                  <a:gd name="connsiteX6" fmla="*/ 7713 w 79316"/>
                  <a:gd name="connsiteY6" fmla="*/ 68281 h 175402"/>
                  <a:gd name="connsiteX7" fmla="*/ 25176 w 79316"/>
                  <a:gd name="connsiteY7" fmla="*/ 82568 h 175402"/>
                  <a:gd name="connsiteX8" fmla="*/ 7713 w 79316"/>
                  <a:gd name="connsiteY8" fmla="*/ 52406 h 175402"/>
                  <a:gd name="connsiteX9" fmla="*/ 26763 w 79316"/>
                  <a:gd name="connsiteY9" fmla="*/ 18 h 17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16" h="175402">
                    <a:moveTo>
                      <a:pt x="26763" y="18"/>
                    </a:moveTo>
                    <a:cubicBezTo>
                      <a:pt x="35759" y="1076"/>
                      <a:pt x="57984" y="46056"/>
                      <a:pt x="61688" y="58756"/>
                    </a:cubicBezTo>
                    <a:cubicBezTo>
                      <a:pt x="65392" y="71456"/>
                      <a:pt x="46078" y="61402"/>
                      <a:pt x="48988" y="76218"/>
                    </a:cubicBezTo>
                    <a:cubicBezTo>
                      <a:pt x="51898" y="91034"/>
                      <a:pt x="81797" y="140777"/>
                      <a:pt x="79151" y="147656"/>
                    </a:cubicBezTo>
                    <a:cubicBezTo>
                      <a:pt x="76505" y="154535"/>
                      <a:pt x="46078" y="112995"/>
                      <a:pt x="33113" y="117493"/>
                    </a:cubicBezTo>
                    <a:cubicBezTo>
                      <a:pt x="20148" y="121991"/>
                      <a:pt x="5596" y="182845"/>
                      <a:pt x="1363" y="174643"/>
                    </a:cubicBezTo>
                    <a:cubicBezTo>
                      <a:pt x="-2870" y="166441"/>
                      <a:pt x="3744" y="83627"/>
                      <a:pt x="7713" y="68281"/>
                    </a:cubicBezTo>
                    <a:cubicBezTo>
                      <a:pt x="11682" y="52935"/>
                      <a:pt x="25176" y="85214"/>
                      <a:pt x="25176" y="82568"/>
                    </a:cubicBezTo>
                    <a:cubicBezTo>
                      <a:pt x="25176" y="79922"/>
                      <a:pt x="4274" y="61666"/>
                      <a:pt x="7713" y="52406"/>
                    </a:cubicBezTo>
                    <a:cubicBezTo>
                      <a:pt x="11152" y="43146"/>
                      <a:pt x="17767" y="-1040"/>
                      <a:pt x="26763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CA47939A-16C3-480D-9185-9DCD5060AA9D}"/>
                  </a:ext>
                </a:extLst>
              </p:cNvPr>
              <p:cNvSpPr/>
              <p:nvPr/>
            </p:nvSpPr>
            <p:spPr>
              <a:xfrm>
                <a:off x="5130451" y="6201967"/>
                <a:ext cx="70251" cy="68305"/>
              </a:xfrm>
              <a:custGeom>
                <a:avLst/>
                <a:gdLst>
                  <a:gd name="connsiteX0" fmla="*/ 3524 w 70251"/>
                  <a:gd name="connsiteY0" fmla="*/ 63896 h 68305"/>
                  <a:gd name="connsiteX1" fmla="*/ 70199 w 70251"/>
                  <a:gd name="connsiteY1" fmla="*/ 55958 h 68305"/>
                  <a:gd name="connsiteX2" fmla="*/ 14637 w 70251"/>
                  <a:gd name="connsiteY2" fmla="*/ 396 h 68305"/>
                  <a:gd name="connsiteX3" fmla="*/ 3524 w 70251"/>
                  <a:gd name="connsiteY3" fmla="*/ 63896 h 6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251" h="68305">
                    <a:moveTo>
                      <a:pt x="3524" y="63896"/>
                    </a:moveTo>
                    <a:cubicBezTo>
                      <a:pt x="12784" y="73156"/>
                      <a:pt x="68347" y="66541"/>
                      <a:pt x="70199" y="55958"/>
                    </a:cubicBezTo>
                    <a:cubicBezTo>
                      <a:pt x="72051" y="45375"/>
                      <a:pt x="24162" y="6217"/>
                      <a:pt x="14637" y="396"/>
                    </a:cubicBezTo>
                    <a:cubicBezTo>
                      <a:pt x="5112" y="-5425"/>
                      <a:pt x="-5736" y="54636"/>
                      <a:pt x="3524" y="638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55" name="グループ化 554">
            <a:extLst>
              <a:ext uri="{FF2B5EF4-FFF2-40B4-BE49-F238E27FC236}">
                <a16:creationId xmlns:a16="http://schemas.microsoft.com/office/drawing/2014/main" id="{31221299-D23C-4552-A66E-7A0946347781}"/>
              </a:ext>
            </a:extLst>
          </p:cNvPr>
          <p:cNvGrpSpPr/>
          <p:nvPr/>
        </p:nvGrpSpPr>
        <p:grpSpPr>
          <a:xfrm>
            <a:off x="-61839" y="5267020"/>
            <a:ext cx="12241237" cy="1636284"/>
            <a:chOff x="-61839" y="5267020"/>
            <a:chExt cx="12241237" cy="1636284"/>
          </a:xfrm>
        </p:grpSpPr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462B92BC-8709-48FA-BFA3-0FEB44887861}"/>
                </a:ext>
              </a:extLst>
            </p:cNvPr>
            <p:cNvSpPr/>
            <p:nvPr/>
          </p:nvSpPr>
          <p:spPr>
            <a:xfrm>
              <a:off x="10768013" y="5424488"/>
              <a:ext cx="1411385" cy="33601"/>
            </a:xfrm>
            <a:custGeom>
              <a:avLst/>
              <a:gdLst>
                <a:gd name="connsiteX0" fmla="*/ 0 w 1411385"/>
                <a:gd name="connsiteY0" fmla="*/ 0 h 33601"/>
                <a:gd name="connsiteX1" fmla="*/ 827087 w 1411385"/>
                <a:gd name="connsiteY1" fmla="*/ 15875 h 33601"/>
                <a:gd name="connsiteX2" fmla="*/ 1073150 w 1411385"/>
                <a:gd name="connsiteY2" fmla="*/ 7937 h 33601"/>
                <a:gd name="connsiteX3" fmla="*/ 1127125 w 1411385"/>
                <a:gd name="connsiteY3" fmla="*/ 20637 h 33601"/>
                <a:gd name="connsiteX4" fmla="*/ 1411287 w 1411385"/>
                <a:gd name="connsiteY4" fmla="*/ 28575 h 33601"/>
                <a:gd name="connsiteX5" fmla="*/ 1157287 w 1411385"/>
                <a:gd name="connsiteY5" fmla="*/ 33337 h 33601"/>
                <a:gd name="connsiteX6" fmla="*/ 995362 w 1411385"/>
                <a:gd name="connsiteY6" fmla="*/ 20637 h 33601"/>
                <a:gd name="connsiteX7" fmla="*/ 608012 w 1411385"/>
                <a:gd name="connsiteY7" fmla="*/ 20637 h 33601"/>
                <a:gd name="connsiteX8" fmla="*/ 0 w 1411385"/>
                <a:gd name="connsiteY8" fmla="*/ 0 h 3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385" h="33601">
                  <a:moveTo>
                    <a:pt x="0" y="0"/>
                  </a:moveTo>
                  <a:lnTo>
                    <a:pt x="827087" y="15875"/>
                  </a:lnTo>
                  <a:cubicBezTo>
                    <a:pt x="1005945" y="17198"/>
                    <a:pt x="1023144" y="7143"/>
                    <a:pt x="1073150" y="7937"/>
                  </a:cubicBezTo>
                  <a:cubicBezTo>
                    <a:pt x="1123156" y="8731"/>
                    <a:pt x="1070769" y="17197"/>
                    <a:pt x="1127125" y="20637"/>
                  </a:cubicBezTo>
                  <a:cubicBezTo>
                    <a:pt x="1183481" y="24077"/>
                    <a:pt x="1406260" y="26458"/>
                    <a:pt x="1411287" y="28575"/>
                  </a:cubicBezTo>
                  <a:cubicBezTo>
                    <a:pt x="1416314" y="30692"/>
                    <a:pt x="1226608" y="34660"/>
                    <a:pt x="1157287" y="33337"/>
                  </a:cubicBezTo>
                  <a:cubicBezTo>
                    <a:pt x="1087966" y="32014"/>
                    <a:pt x="1086908" y="22754"/>
                    <a:pt x="995362" y="20637"/>
                  </a:cubicBezTo>
                  <a:cubicBezTo>
                    <a:pt x="903816" y="18520"/>
                    <a:pt x="608012" y="20637"/>
                    <a:pt x="608012" y="20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A125AC99-EB32-4207-BEF8-E913CABA6CA0}"/>
                </a:ext>
              </a:extLst>
            </p:cNvPr>
            <p:cNvSpPr/>
            <p:nvPr/>
          </p:nvSpPr>
          <p:spPr>
            <a:xfrm>
              <a:off x="10280828" y="6339111"/>
              <a:ext cx="156238" cy="538581"/>
            </a:xfrm>
            <a:custGeom>
              <a:avLst/>
              <a:gdLst>
                <a:gd name="connsiteX0" fmla="*/ 155397 w 156238"/>
                <a:gd name="connsiteY0" fmla="*/ 1364 h 538581"/>
                <a:gd name="connsiteX1" fmla="*/ 2997 w 156238"/>
                <a:gd name="connsiteY1" fmla="*/ 522064 h 538581"/>
                <a:gd name="connsiteX2" fmla="*/ 61735 w 156238"/>
                <a:gd name="connsiteY2" fmla="*/ 374427 h 538581"/>
                <a:gd name="connsiteX3" fmla="*/ 155397 w 156238"/>
                <a:gd name="connsiteY3" fmla="*/ 1364 h 5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8" h="538581">
                  <a:moveTo>
                    <a:pt x="155397" y="1364"/>
                  </a:moveTo>
                  <a:cubicBezTo>
                    <a:pt x="145607" y="25970"/>
                    <a:pt x="18607" y="459887"/>
                    <a:pt x="2997" y="522064"/>
                  </a:cubicBezTo>
                  <a:cubicBezTo>
                    <a:pt x="-12613" y="584241"/>
                    <a:pt x="36600" y="456712"/>
                    <a:pt x="61735" y="374427"/>
                  </a:cubicBezTo>
                  <a:cubicBezTo>
                    <a:pt x="86870" y="292142"/>
                    <a:pt x="165187" y="-23242"/>
                    <a:pt x="155397" y="1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61F70A9B-FE23-4D53-8680-07384C7CF845}"/>
                </a:ext>
              </a:extLst>
            </p:cNvPr>
            <p:cNvSpPr/>
            <p:nvPr/>
          </p:nvSpPr>
          <p:spPr>
            <a:xfrm>
              <a:off x="10458718" y="5419491"/>
              <a:ext cx="358531" cy="759775"/>
            </a:xfrm>
            <a:custGeom>
              <a:avLst/>
              <a:gdLst>
                <a:gd name="connsiteX0" fmla="*/ 358507 w 358531"/>
                <a:gd name="connsiteY0" fmla="*/ 6584 h 759775"/>
                <a:gd name="connsiteX1" fmla="*/ 228332 w 358531"/>
                <a:gd name="connsiteY1" fmla="*/ 41509 h 759775"/>
                <a:gd name="connsiteX2" fmla="*/ 194995 w 358531"/>
                <a:gd name="connsiteY2" fmla="*/ 97072 h 759775"/>
                <a:gd name="connsiteX3" fmla="*/ 10845 w 358531"/>
                <a:gd name="connsiteY3" fmla="*/ 717784 h 759775"/>
                <a:gd name="connsiteX4" fmla="*/ 42595 w 358531"/>
                <a:gd name="connsiteY4" fmla="*/ 633647 h 759775"/>
                <a:gd name="connsiteX5" fmla="*/ 217220 w 358531"/>
                <a:gd name="connsiteY5" fmla="*/ 68497 h 759775"/>
                <a:gd name="connsiteX6" fmla="*/ 358507 w 358531"/>
                <a:gd name="connsiteY6" fmla="*/ 6584 h 75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531" h="759775">
                  <a:moveTo>
                    <a:pt x="358507" y="6584"/>
                  </a:moveTo>
                  <a:cubicBezTo>
                    <a:pt x="360359" y="2086"/>
                    <a:pt x="255584" y="26428"/>
                    <a:pt x="228332" y="41509"/>
                  </a:cubicBezTo>
                  <a:cubicBezTo>
                    <a:pt x="201080" y="56590"/>
                    <a:pt x="231243" y="-15640"/>
                    <a:pt x="194995" y="97072"/>
                  </a:cubicBezTo>
                  <a:cubicBezTo>
                    <a:pt x="158747" y="209784"/>
                    <a:pt x="36245" y="628355"/>
                    <a:pt x="10845" y="717784"/>
                  </a:cubicBezTo>
                  <a:cubicBezTo>
                    <a:pt x="-14555" y="807213"/>
                    <a:pt x="8199" y="741861"/>
                    <a:pt x="42595" y="633647"/>
                  </a:cubicBezTo>
                  <a:cubicBezTo>
                    <a:pt x="76991" y="525433"/>
                    <a:pt x="165891" y="172478"/>
                    <a:pt x="217220" y="68497"/>
                  </a:cubicBezTo>
                  <a:cubicBezTo>
                    <a:pt x="268549" y="-35484"/>
                    <a:pt x="356655" y="11082"/>
                    <a:pt x="358507" y="6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1C98F8D7-2925-4350-BD53-2EE2F6149197}"/>
                </a:ext>
              </a:extLst>
            </p:cNvPr>
            <p:cNvSpPr/>
            <p:nvPr/>
          </p:nvSpPr>
          <p:spPr>
            <a:xfrm>
              <a:off x="9605963" y="6430062"/>
              <a:ext cx="616768" cy="440945"/>
            </a:xfrm>
            <a:custGeom>
              <a:avLst/>
              <a:gdLst>
                <a:gd name="connsiteX0" fmla="*/ 11112 w 616768"/>
                <a:gd name="connsiteY0" fmla="*/ 8838 h 440945"/>
                <a:gd name="connsiteX1" fmla="*/ 523875 w 616768"/>
                <a:gd name="connsiteY1" fmla="*/ 377138 h 440945"/>
                <a:gd name="connsiteX2" fmla="*/ 614362 w 616768"/>
                <a:gd name="connsiteY2" fmla="*/ 440638 h 440945"/>
                <a:gd name="connsiteX3" fmla="*/ 554037 w 616768"/>
                <a:gd name="connsiteY3" fmla="*/ 377138 h 440945"/>
                <a:gd name="connsiteX4" fmla="*/ 200025 w 616768"/>
                <a:gd name="connsiteY4" fmla="*/ 135838 h 440945"/>
                <a:gd name="connsiteX5" fmla="*/ 11112 w 616768"/>
                <a:gd name="connsiteY5" fmla="*/ 8838 h 44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68" h="440945">
                  <a:moveTo>
                    <a:pt x="11112" y="8838"/>
                  </a:moveTo>
                  <a:cubicBezTo>
                    <a:pt x="65087" y="49055"/>
                    <a:pt x="523875" y="377138"/>
                    <a:pt x="523875" y="377138"/>
                  </a:cubicBezTo>
                  <a:cubicBezTo>
                    <a:pt x="624417" y="449105"/>
                    <a:pt x="609335" y="440638"/>
                    <a:pt x="614362" y="440638"/>
                  </a:cubicBezTo>
                  <a:cubicBezTo>
                    <a:pt x="619389" y="440638"/>
                    <a:pt x="623093" y="427938"/>
                    <a:pt x="554037" y="377138"/>
                  </a:cubicBezTo>
                  <a:cubicBezTo>
                    <a:pt x="484981" y="326338"/>
                    <a:pt x="287337" y="196427"/>
                    <a:pt x="200025" y="135838"/>
                  </a:cubicBezTo>
                  <a:cubicBezTo>
                    <a:pt x="112713" y="75249"/>
                    <a:pt x="-42863" y="-31379"/>
                    <a:pt x="11112" y="8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CD29BE0A-E6E6-481B-B7F8-935D78D564A1}"/>
                </a:ext>
              </a:extLst>
            </p:cNvPr>
            <p:cNvSpPr/>
            <p:nvPr/>
          </p:nvSpPr>
          <p:spPr>
            <a:xfrm>
              <a:off x="9595319" y="6440864"/>
              <a:ext cx="587116" cy="448967"/>
            </a:xfrm>
            <a:custGeom>
              <a:avLst/>
              <a:gdLst>
                <a:gd name="connsiteX0" fmla="*/ 4294 w 587116"/>
                <a:gd name="connsiteY0" fmla="*/ 1211 h 448967"/>
                <a:gd name="connsiteX1" fmla="*/ 75731 w 587116"/>
                <a:gd name="connsiteY1" fmla="*/ 105986 h 448967"/>
                <a:gd name="connsiteX2" fmla="*/ 145581 w 587116"/>
                <a:gd name="connsiteY2" fmla="*/ 161549 h 448967"/>
                <a:gd name="connsiteX3" fmla="*/ 572619 w 587116"/>
                <a:gd name="connsiteY3" fmla="*/ 437774 h 448967"/>
                <a:gd name="connsiteX4" fmla="*/ 461494 w 587116"/>
                <a:gd name="connsiteY4" fmla="*/ 374274 h 448967"/>
                <a:gd name="connsiteX5" fmla="*/ 209081 w 587116"/>
                <a:gd name="connsiteY5" fmla="*/ 182186 h 448967"/>
                <a:gd name="connsiteX6" fmla="*/ 4294 w 587116"/>
                <a:gd name="connsiteY6" fmla="*/ 1211 h 44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116" h="448967">
                  <a:moveTo>
                    <a:pt x="4294" y="1211"/>
                  </a:moveTo>
                  <a:cubicBezTo>
                    <a:pt x="-17931" y="-11489"/>
                    <a:pt x="52183" y="79263"/>
                    <a:pt x="75731" y="105986"/>
                  </a:cubicBezTo>
                  <a:cubicBezTo>
                    <a:pt x="99279" y="132709"/>
                    <a:pt x="62766" y="106251"/>
                    <a:pt x="145581" y="161549"/>
                  </a:cubicBezTo>
                  <a:cubicBezTo>
                    <a:pt x="228396" y="216847"/>
                    <a:pt x="519967" y="402320"/>
                    <a:pt x="572619" y="437774"/>
                  </a:cubicBezTo>
                  <a:cubicBezTo>
                    <a:pt x="625271" y="473228"/>
                    <a:pt x="522084" y="416872"/>
                    <a:pt x="461494" y="374274"/>
                  </a:cubicBezTo>
                  <a:cubicBezTo>
                    <a:pt x="400904" y="331676"/>
                    <a:pt x="282106" y="240923"/>
                    <a:pt x="209081" y="182186"/>
                  </a:cubicBezTo>
                  <a:cubicBezTo>
                    <a:pt x="136056" y="123449"/>
                    <a:pt x="26519" y="13911"/>
                    <a:pt x="4294" y="1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1D54A197-8C34-4047-AE89-26627AE4710E}"/>
                </a:ext>
              </a:extLst>
            </p:cNvPr>
            <p:cNvSpPr/>
            <p:nvPr/>
          </p:nvSpPr>
          <p:spPr>
            <a:xfrm>
              <a:off x="9620498" y="6413326"/>
              <a:ext cx="796620" cy="21931"/>
            </a:xfrm>
            <a:custGeom>
              <a:avLst/>
              <a:gdLst>
                <a:gd name="connsiteX0" fmla="*/ 2927 w 796620"/>
                <a:gd name="connsiteY0" fmla="*/ 19224 h 21931"/>
                <a:gd name="connsiteX1" fmla="*/ 749052 w 796620"/>
                <a:gd name="connsiteY1" fmla="*/ 20812 h 21931"/>
                <a:gd name="connsiteX2" fmla="*/ 710952 w 796620"/>
                <a:gd name="connsiteY2" fmla="*/ 20812 h 21931"/>
                <a:gd name="connsiteX3" fmla="*/ 629990 w 796620"/>
                <a:gd name="connsiteY3" fmla="*/ 6524 h 21931"/>
                <a:gd name="connsiteX4" fmla="*/ 495052 w 796620"/>
                <a:gd name="connsiteY4" fmla="*/ 174 h 21931"/>
                <a:gd name="connsiteX5" fmla="*/ 2927 w 796620"/>
                <a:gd name="connsiteY5" fmla="*/ 19224 h 2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620" h="21931">
                  <a:moveTo>
                    <a:pt x="2927" y="19224"/>
                  </a:moveTo>
                  <a:cubicBezTo>
                    <a:pt x="45260" y="22664"/>
                    <a:pt x="749052" y="20812"/>
                    <a:pt x="749052" y="20812"/>
                  </a:cubicBezTo>
                  <a:cubicBezTo>
                    <a:pt x="867056" y="21077"/>
                    <a:pt x="730796" y="23193"/>
                    <a:pt x="710952" y="20812"/>
                  </a:cubicBezTo>
                  <a:cubicBezTo>
                    <a:pt x="691108" y="18431"/>
                    <a:pt x="665973" y="9964"/>
                    <a:pt x="629990" y="6524"/>
                  </a:cubicBezTo>
                  <a:cubicBezTo>
                    <a:pt x="594007" y="3084"/>
                    <a:pt x="600356" y="-884"/>
                    <a:pt x="495052" y="174"/>
                  </a:cubicBezTo>
                  <a:cubicBezTo>
                    <a:pt x="389748" y="1232"/>
                    <a:pt x="-39406" y="15784"/>
                    <a:pt x="2927" y="19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7ED9D624-CDF4-45B8-8FAC-1637D8695B82}"/>
                </a:ext>
              </a:extLst>
            </p:cNvPr>
            <p:cNvSpPr/>
            <p:nvPr/>
          </p:nvSpPr>
          <p:spPr>
            <a:xfrm>
              <a:off x="10766425" y="5446713"/>
              <a:ext cx="1411788" cy="23812"/>
            </a:xfrm>
            <a:custGeom>
              <a:avLst/>
              <a:gdLst>
                <a:gd name="connsiteX0" fmla="*/ 0 w 1411788"/>
                <a:gd name="connsiteY0" fmla="*/ 0 h 23812"/>
                <a:gd name="connsiteX1" fmla="*/ 1003300 w 1411788"/>
                <a:gd name="connsiteY1" fmla="*/ 14287 h 23812"/>
                <a:gd name="connsiteX2" fmla="*/ 1219200 w 1411788"/>
                <a:gd name="connsiteY2" fmla="*/ 9525 h 23812"/>
                <a:gd name="connsiteX3" fmla="*/ 1404938 w 1411788"/>
                <a:gd name="connsiteY3" fmla="*/ 11112 h 23812"/>
                <a:gd name="connsiteX4" fmla="*/ 1358900 w 1411788"/>
                <a:gd name="connsiteY4" fmla="*/ 17462 h 23812"/>
                <a:gd name="connsiteX5" fmla="*/ 1236663 w 1411788"/>
                <a:gd name="connsiteY5" fmla="*/ 23812 h 23812"/>
                <a:gd name="connsiteX6" fmla="*/ 660400 w 1411788"/>
                <a:gd name="connsiteY6" fmla="*/ 20637 h 23812"/>
                <a:gd name="connsiteX7" fmla="*/ 0 w 1411788"/>
                <a:gd name="connsiteY7" fmla="*/ 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1788" h="23812">
                  <a:moveTo>
                    <a:pt x="0" y="0"/>
                  </a:moveTo>
                  <a:lnTo>
                    <a:pt x="1003300" y="14287"/>
                  </a:lnTo>
                  <a:cubicBezTo>
                    <a:pt x="1206500" y="15874"/>
                    <a:pt x="1219200" y="9525"/>
                    <a:pt x="1219200" y="9525"/>
                  </a:cubicBezTo>
                  <a:lnTo>
                    <a:pt x="1404938" y="11112"/>
                  </a:lnTo>
                  <a:cubicBezTo>
                    <a:pt x="1428221" y="12435"/>
                    <a:pt x="1386946" y="15345"/>
                    <a:pt x="1358900" y="17462"/>
                  </a:cubicBezTo>
                  <a:cubicBezTo>
                    <a:pt x="1330854" y="19579"/>
                    <a:pt x="1236663" y="23812"/>
                    <a:pt x="1236663" y="23812"/>
                  </a:cubicBezTo>
                  <a:lnTo>
                    <a:pt x="660400" y="20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3EAB33AA-02A0-4AC9-90AA-CE2D6E2933B4}"/>
                </a:ext>
              </a:extLst>
            </p:cNvPr>
            <p:cNvSpPr/>
            <p:nvPr/>
          </p:nvSpPr>
          <p:spPr>
            <a:xfrm>
              <a:off x="10434927" y="5443395"/>
              <a:ext cx="331502" cy="900069"/>
            </a:xfrm>
            <a:custGeom>
              <a:avLst/>
              <a:gdLst>
                <a:gd name="connsiteX0" fmla="*/ 331498 w 331502"/>
                <a:gd name="connsiteY0" fmla="*/ 143 h 900069"/>
                <a:gd name="connsiteX1" fmla="*/ 260061 w 331502"/>
                <a:gd name="connsiteY1" fmla="*/ 50943 h 900069"/>
                <a:gd name="connsiteX2" fmla="*/ 233073 w 331502"/>
                <a:gd name="connsiteY2" fmla="*/ 112855 h 900069"/>
                <a:gd name="connsiteX3" fmla="*/ 18761 w 331502"/>
                <a:gd name="connsiteY3" fmla="*/ 833580 h 900069"/>
                <a:gd name="connsiteX4" fmla="*/ 34636 w 331502"/>
                <a:gd name="connsiteY4" fmla="*/ 793893 h 900069"/>
                <a:gd name="connsiteX5" fmla="*/ 228311 w 331502"/>
                <a:gd name="connsiteY5" fmla="*/ 179530 h 900069"/>
                <a:gd name="connsiteX6" fmla="*/ 263236 w 331502"/>
                <a:gd name="connsiteY6" fmla="*/ 66818 h 900069"/>
                <a:gd name="connsiteX7" fmla="*/ 331498 w 331502"/>
                <a:gd name="connsiteY7" fmla="*/ 143 h 90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02" h="900069">
                  <a:moveTo>
                    <a:pt x="331498" y="143"/>
                  </a:moveTo>
                  <a:cubicBezTo>
                    <a:pt x="330969" y="-2503"/>
                    <a:pt x="276465" y="32158"/>
                    <a:pt x="260061" y="50943"/>
                  </a:cubicBezTo>
                  <a:cubicBezTo>
                    <a:pt x="243657" y="69728"/>
                    <a:pt x="273290" y="-17585"/>
                    <a:pt x="233073" y="112855"/>
                  </a:cubicBezTo>
                  <a:cubicBezTo>
                    <a:pt x="192856" y="243295"/>
                    <a:pt x="51834" y="720074"/>
                    <a:pt x="18761" y="833580"/>
                  </a:cubicBezTo>
                  <a:cubicBezTo>
                    <a:pt x="-14312" y="947086"/>
                    <a:pt x="-289" y="902901"/>
                    <a:pt x="34636" y="793893"/>
                  </a:cubicBezTo>
                  <a:cubicBezTo>
                    <a:pt x="69561" y="684885"/>
                    <a:pt x="228311" y="179530"/>
                    <a:pt x="228311" y="179530"/>
                  </a:cubicBezTo>
                  <a:cubicBezTo>
                    <a:pt x="266411" y="58351"/>
                    <a:pt x="246303" y="95128"/>
                    <a:pt x="263236" y="66818"/>
                  </a:cubicBezTo>
                  <a:cubicBezTo>
                    <a:pt x="280169" y="38508"/>
                    <a:pt x="332027" y="2789"/>
                    <a:pt x="331498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E33A7C13-B653-45A6-96EF-B4D1C47E465E}"/>
                </a:ext>
              </a:extLst>
            </p:cNvPr>
            <p:cNvSpPr/>
            <p:nvPr/>
          </p:nvSpPr>
          <p:spPr>
            <a:xfrm>
              <a:off x="10318857" y="6176832"/>
              <a:ext cx="141248" cy="659404"/>
            </a:xfrm>
            <a:custGeom>
              <a:avLst/>
              <a:gdLst>
                <a:gd name="connsiteX0" fmla="*/ 141181 w 141248"/>
                <a:gd name="connsiteY0" fmla="*/ 1718 h 659404"/>
                <a:gd name="connsiteX1" fmla="*/ 12593 w 141248"/>
                <a:gd name="connsiteY1" fmla="*/ 479556 h 659404"/>
                <a:gd name="connsiteX2" fmla="*/ 4656 w 141248"/>
                <a:gd name="connsiteY2" fmla="*/ 657356 h 659404"/>
                <a:gd name="connsiteX3" fmla="*/ 11006 w 141248"/>
                <a:gd name="connsiteY3" fmla="*/ 560518 h 659404"/>
                <a:gd name="connsiteX4" fmla="*/ 30056 w 141248"/>
                <a:gd name="connsiteY4" fmla="*/ 328743 h 659404"/>
                <a:gd name="connsiteX5" fmla="*/ 141181 w 141248"/>
                <a:gd name="connsiteY5" fmla="*/ 1718 h 6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48" h="659404">
                  <a:moveTo>
                    <a:pt x="141181" y="1718"/>
                  </a:moveTo>
                  <a:cubicBezTo>
                    <a:pt x="138270" y="26854"/>
                    <a:pt x="35347" y="370283"/>
                    <a:pt x="12593" y="479556"/>
                  </a:cubicBezTo>
                  <a:cubicBezTo>
                    <a:pt x="-10161" y="588829"/>
                    <a:pt x="4920" y="643862"/>
                    <a:pt x="4656" y="657356"/>
                  </a:cubicBezTo>
                  <a:cubicBezTo>
                    <a:pt x="4392" y="670850"/>
                    <a:pt x="6773" y="615287"/>
                    <a:pt x="11006" y="560518"/>
                  </a:cubicBezTo>
                  <a:cubicBezTo>
                    <a:pt x="15239" y="505749"/>
                    <a:pt x="8096" y="423464"/>
                    <a:pt x="30056" y="328743"/>
                  </a:cubicBezTo>
                  <a:cubicBezTo>
                    <a:pt x="52016" y="234022"/>
                    <a:pt x="144092" y="-23418"/>
                    <a:pt x="141181" y="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9B72B0BA-1EFC-4678-9828-29895C3C5A5C}"/>
                </a:ext>
              </a:extLst>
            </p:cNvPr>
            <p:cNvSpPr/>
            <p:nvPr/>
          </p:nvSpPr>
          <p:spPr>
            <a:xfrm>
              <a:off x="12059306" y="6194331"/>
              <a:ext cx="104770" cy="143857"/>
            </a:xfrm>
            <a:custGeom>
              <a:avLst/>
              <a:gdLst>
                <a:gd name="connsiteX0" fmla="*/ 104119 w 104770"/>
                <a:gd name="connsiteY0" fmla="*/ 94 h 143857"/>
                <a:gd name="connsiteX1" fmla="*/ 45382 w 104770"/>
                <a:gd name="connsiteY1" fmla="*/ 68357 h 143857"/>
                <a:gd name="connsiteX2" fmla="*/ 31094 w 104770"/>
                <a:gd name="connsiteY2" fmla="*/ 103282 h 143857"/>
                <a:gd name="connsiteX3" fmla="*/ 62844 w 104770"/>
                <a:gd name="connsiteY3" fmla="*/ 142969 h 143857"/>
                <a:gd name="connsiteX4" fmla="*/ 34269 w 104770"/>
                <a:gd name="connsiteY4" fmla="*/ 127094 h 143857"/>
                <a:gd name="connsiteX5" fmla="*/ 2519 w 104770"/>
                <a:gd name="connsiteY5" fmla="*/ 84232 h 143857"/>
                <a:gd name="connsiteX6" fmla="*/ 104119 w 104770"/>
                <a:gd name="connsiteY6" fmla="*/ 94 h 1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0" h="143857">
                  <a:moveTo>
                    <a:pt x="104119" y="94"/>
                  </a:moveTo>
                  <a:cubicBezTo>
                    <a:pt x="111263" y="-2552"/>
                    <a:pt x="57553" y="51159"/>
                    <a:pt x="45382" y="68357"/>
                  </a:cubicBezTo>
                  <a:cubicBezTo>
                    <a:pt x="33211" y="85555"/>
                    <a:pt x="28184" y="90847"/>
                    <a:pt x="31094" y="103282"/>
                  </a:cubicBezTo>
                  <a:cubicBezTo>
                    <a:pt x="34004" y="115717"/>
                    <a:pt x="62315" y="139000"/>
                    <a:pt x="62844" y="142969"/>
                  </a:cubicBezTo>
                  <a:cubicBezTo>
                    <a:pt x="63373" y="146938"/>
                    <a:pt x="44323" y="136884"/>
                    <a:pt x="34269" y="127094"/>
                  </a:cubicBezTo>
                  <a:cubicBezTo>
                    <a:pt x="24215" y="117305"/>
                    <a:pt x="-9387" y="105134"/>
                    <a:pt x="2519" y="84232"/>
                  </a:cubicBezTo>
                  <a:cubicBezTo>
                    <a:pt x="14425" y="63330"/>
                    <a:pt x="96975" y="2740"/>
                    <a:pt x="104119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5B6141B1-D168-4D7F-8308-A5008D14E144}"/>
                </a:ext>
              </a:extLst>
            </p:cNvPr>
            <p:cNvSpPr/>
            <p:nvPr/>
          </p:nvSpPr>
          <p:spPr>
            <a:xfrm>
              <a:off x="12007186" y="6070227"/>
              <a:ext cx="113386" cy="100930"/>
            </a:xfrm>
            <a:custGeom>
              <a:avLst/>
              <a:gdLst>
                <a:gd name="connsiteX0" fmla="*/ 113377 w 113386"/>
                <a:gd name="connsiteY0" fmla="*/ 373 h 100930"/>
                <a:gd name="connsiteX1" fmla="*/ 14952 w 113386"/>
                <a:gd name="connsiteY1" fmla="*/ 54348 h 100930"/>
                <a:gd name="connsiteX2" fmla="*/ 7014 w 113386"/>
                <a:gd name="connsiteY2" fmla="*/ 100386 h 100930"/>
                <a:gd name="connsiteX3" fmla="*/ 80039 w 113386"/>
                <a:gd name="connsiteY3" fmla="*/ 78161 h 100930"/>
                <a:gd name="connsiteX4" fmla="*/ 100677 w 113386"/>
                <a:gd name="connsiteY4" fmla="*/ 55936 h 100930"/>
                <a:gd name="connsiteX5" fmla="*/ 60989 w 113386"/>
                <a:gd name="connsiteY5" fmla="*/ 76573 h 100930"/>
                <a:gd name="connsiteX6" fmla="*/ 21302 w 113386"/>
                <a:gd name="connsiteY6" fmla="*/ 82923 h 100930"/>
                <a:gd name="connsiteX7" fmla="*/ 113377 w 113386"/>
                <a:gd name="connsiteY7" fmla="*/ 373 h 10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86" h="100930">
                  <a:moveTo>
                    <a:pt x="113377" y="373"/>
                  </a:moveTo>
                  <a:cubicBezTo>
                    <a:pt x="112319" y="-4389"/>
                    <a:pt x="32679" y="37679"/>
                    <a:pt x="14952" y="54348"/>
                  </a:cubicBezTo>
                  <a:cubicBezTo>
                    <a:pt x="-2775" y="71017"/>
                    <a:pt x="-3834" y="96417"/>
                    <a:pt x="7014" y="100386"/>
                  </a:cubicBezTo>
                  <a:cubicBezTo>
                    <a:pt x="17862" y="104355"/>
                    <a:pt x="64428" y="85569"/>
                    <a:pt x="80039" y="78161"/>
                  </a:cubicBezTo>
                  <a:cubicBezTo>
                    <a:pt x="95649" y="70753"/>
                    <a:pt x="103852" y="56201"/>
                    <a:pt x="100677" y="55936"/>
                  </a:cubicBezTo>
                  <a:cubicBezTo>
                    <a:pt x="97502" y="55671"/>
                    <a:pt x="74218" y="72075"/>
                    <a:pt x="60989" y="76573"/>
                  </a:cubicBezTo>
                  <a:cubicBezTo>
                    <a:pt x="47760" y="81071"/>
                    <a:pt x="14952" y="91125"/>
                    <a:pt x="21302" y="82923"/>
                  </a:cubicBezTo>
                  <a:cubicBezTo>
                    <a:pt x="27652" y="74721"/>
                    <a:pt x="114435" y="5135"/>
                    <a:pt x="113377" y="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8062CF24-05B9-45C4-9399-5C2B0054227D}"/>
                </a:ext>
              </a:extLst>
            </p:cNvPr>
            <p:cNvSpPr/>
            <p:nvPr/>
          </p:nvSpPr>
          <p:spPr>
            <a:xfrm>
              <a:off x="12088281" y="6051508"/>
              <a:ext cx="41126" cy="95392"/>
            </a:xfrm>
            <a:custGeom>
              <a:avLst/>
              <a:gdLst>
                <a:gd name="connsiteX0" fmla="*/ 27519 w 41126"/>
                <a:gd name="connsiteY0" fmla="*/ 42 h 95392"/>
                <a:gd name="connsiteX1" fmla="*/ 40219 w 41126"/>
                <a:gd name="connsiteY1" fmla="*/ 63542 h 95392"/>
                <a:gd name="connsiteX2" fmla="*/ 532 w 41126"/>
                <a:gd name="connsiteY2" fmla="*/ 95292 h 95392"/>
                <a:gd name="connsiteX3" fmla="*/ 17994 w 41126"/>
                <a:gd name="connsiteY3" fmla="*/ 54017 h 95392"/>
                <a:gd name="connsiteX4" fmla="*/ 27519 w 41126"/>
                <a:gd name="connsiteY4" fmla="*/ 42 h 9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6" h="95392">
                  <a:moveTo>
                    <a:pt x="27519" y="42"/>
                  </a:moveTo>
                  <a:cubicBezTo>
                    <a:pt x="31223" y="1629"/>
                    <a:pt x="44717" y="47667"/>
                    <a:pt x="40219" y="63542"/>
                  </a:cubicBezTo>
                  <a:cubicBezTo>
                    <a:pt x="35721" y="79417"/>
                    <a:pt x="4236" y="96879"/>
                    <a:pt x="532" y="95292"/>
                  </a:cubicBezTo>
                  <a:cubicBezTo>
                    <a:pt x="-3172" y="93705"/>
                    <a:pt x="13496" y="66452"/>
                    <a:pt x="17994" y="54017"/>
                  </a:cubicBezTo>
                  <a:cubicBezTo>
                    <a:pt x="22492" y="41582"/>
                    <a:pt x="23815" y="-1545"/>
                    <a:pt x="27519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37FC1884-530E-445D-90B9-AB5EAC637A94}"/>
                </a:ext>
              </a:extLst>
            </p:cNvPr>
            <p:cNvSpPr/>
            <p:nvPr/>
          </p:nvSpPr>
          <p:spPr>
            <a:xfrm>
              <a:off x="11781880" y="6170553"/>
              <a:ext cx="393235" cy="248169"/>
            </a:xfrm>
            <a:custGeom>
              <a:avLst/>
              <a:gdLst>
                <a:gd name="connsiteX0" fmla="*/ 392658 w 393235"/>
                <a:gd name="connsiteY0" fmla="*/ 28635 h 248169"/>
                <a:gd name="connsiteX1" fmla="*/ 286295 w 393235"/>
                <a:gd name="connsiteY1" fmla="*/ 6410 h 248169"/>
                <a:gd name="connsiteX2" fmla="*/ 225970 w 393235"/>
                <a:gd name="connsiteY2" fmla="*/ 20697 h 248169"/>
                <a:gd name="connsiteX3" fmla="*/ 157708 w 393235"/>
                <a:gd name="connsiteY3" fmla="*/ 60 h 248169"/>
                <a:gd name="connsiteX4" fmla="*/ 73570 w 393235"/>
                <a:gd name="connsiteY4" fmla="*/ 28635 h 248169"/>
                <a:gd name="connsiteX5" fmla="*/ 24358 w 393235"/>
                <a:gd name="connsiteY5" fmla="*/ 61972 h 248169"/>
                <a:gd name="connsiteX6" fmla="*/ 11658 w 393235"/>
                <a:gd name="connsiteY6" fmla="*/ 114360 h 248169"/>
                <a:gd name="connsiteX7" fmla="*/ 29120 w 393235"/>
                <a:gd name="connsiteY7" fmla="*/ 241360 h 248169"/>
                <a:gd name="connsiteX8" fmla="*/ 89445 w 393235"/>
                <a:gd name="connsiteY8" fmla="*/ 231835 h 248169"/>
                <a:gd name="connsiteX9" fmla="*/ 210095 w 393235"/>
                <a:gd name="connsiteY9" fmla="*/ 239772 h 248169"/>
                <a:gd name="connsiteX10" fmla="*/ 98970 w 393235"/>
                <a:gd name="connsiteY10" fmla="*/ 230247 h 248169"/>
                <a:gd name="connsiteX11" fmla="*/ 6895 w 393235"/>
                <a:gd name="connsiteY11" fmla="*/ 201672 h 248169"/>
                <a:gd name="connsiteX12" fmla="*/ 32295 w 393235"/>
                <a:gd name="connsiteY12" fmla="*/ 27047 h 248169"/>
                <a:gd name="connsiteX13" fmla="*/ 235495 w 393235"/>
                <a:gd name="connsiteY13" fmla="*/ 9585 h 248169"/>
                <a:gd name="connsiteX14" fmla="*/ 392658 w 393235"/>
                <a:gd name="connsiteY14" fmla="*/ 28635 h 24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235" h="248169">
                  <a:moveTo>
                    <a:pt x="392658" y="28635"/>
                  </a:moveTo>
                  <a:cubicBezTo>
                    <a:pt x="401125" y="28106"/>
                    <a:pt x="314076" y="7733"/>
                    <a:pt x="286295" y="6410"/>
                  </a:cubicBezTo>
                  <a:cubicBezTo>
                    <a:pt x="258514" y="5087"/>
                    <a:pt x="247401" y="21755"/>
                    <a:pt x="225970" y="20697"/>
                  </a:cubicBezTo>
                  <a:cubicBezTo>
                    <a:pt x="204539" y="19639"/>
                    <a:pt x="183108" y="-1263"/>
                    <a:pt x="157708" y="60"/>
                  </a:cubicBezTo>
                  <a:cubicBezTo>
                    <a:pt x="132308" y="1383"/>
                    <a:pt x="95795" y="18316"/>
                    <a:pt x="73570" y="28635"/>
                  </a:cubicBezTo>
                  <a:cubicBezTo>
                    <a:pt x="51345" y="38954"/>
                    <a:pt x="34677" y="47685"/>
                    <a:pt x="24358" y="61972"/>
                  </a:cubicBezTo>
                  <a:cubicBezTo>
                    <a:pt x="14039" y="76259"/>
                    <a:pt x="10864" y="84462"/>
                    <a:pt x="11658" y="114360"/>
                  </a:cubicBezTo>
                  <a:cubicBezTo>
                    <a:pt x="12452" y="144258"/>
                    <a:pt x="16156" y="221781"/>
                    <a:pt x="29120" y="241360"/>
                  </a:cubicBezTo>
                  <a:cubicBezTo>
                    <a:pt x="42084" y="260939"/>
                    <a:pt x="59283" y="232100"/>
                    <a:pt x="89445" y="231835"/>
                  </a:cubicBezTo>
                  <a:cubicBezTo>
                    <a:pt x="119607" y="231570"/>
                    <a:pt x="208507" y="240037"/>
                    <a:pt x="210095" y="239772"/>
                  </a:cubicBezTo>
                  <a:cubicBezTo>
                    <a:pt x="211682" y="239507"/>
                    <a:pt x="132837" y="236597"/>
                    <a:pt x="98970" y="230247"/>
                  </a:cubicBezTo>
                  <a:cubicBezTo>
                    <a:pt x="65103" y="223897"/>
                    <a:pt x="18007" y="235539"/>
                    <a:pt x="6895" y="201672"/>
                  </a:cubicBezTo>
                  <a:cubicBezTo>
                    <a:pt x="-4218" y="167805"/>
                    <a:pt x="-5805" y="59061"/>
                    <a:pt x="32295" y="27047"/>
                  </a:cubicBezTo>
                  <a:cubicBezTo>
                    <a:pt x="70395" y="-4967"/>
                    <a:pt x="181255" y="10643"/>
                    <a:pt x="235495" y="9585"/>
                  </a:cubicBezTo>
                  <a:cubicBezTo>
                    <a:pt x="289735" y="8527"/>
                    <a:pt x="384191" y="29164"/>
                    <a:pt x="392658" y="28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8A2EB918-5925-4863-A4A6-443B92719A61}"/>
                </a:ext>
              </a:extLst>
            </p:cNvPr>
            <p:cNvSpPr/>
            <p:nvPr/>
          </p:nvSpPr>
          <p:spPr>
            <a:xfrm>
              <a:off x="11850657" y="6315992"/>
              <a:ext cx="282702" cy="112220"/>
            </a:xfrm>
            <a:custGeom>
              <a:avLst/>
              <a:gdLst>
                <a:gd name="connsiteX0" fmla="*/ 31 w 282702"/>
                <a:gd name="connsiteY0" fmla="*/ 111796 h 112220"/>
                <a:gd name="connsiteX1" fmla="*/ 119093 w 282702"/>
                <a:gd name="connsiteY1" fmla="*/ 92746 h 112220"/>
                <a:gd name="connsiteX2" fmla="*/ 161956 w 282702"/>
                <a:gd name="connsiteY2" fmla="*/ 105446 h 112220"/>
                <a:gd name="connsiteX3" fmla="*/ 282606 w 282702"/>
                <a:gd name="connsiteY3" fmla="*/ 671 h 112220"/>
                <a:gd name="connsiteX4" fmla="*/ 181006 w 282702"/>
                <a:gd name="connsiteY4" fmla="*/ 60996 h 112220"/>
                <a:gd name="connsiteX5" fmla="*/ 107981 w 282702"/>
                <a:gd name="connsiteY5" fmla="*/ 70521 h 112220"/>
                <a:gd name="connsiteX6" fmla="*/ 31 w 282702"/>
                <a:gd name="connsiteY6" fmla="*/ 111796 h 1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02" h="112220">
                  <a:moveTo>
                    <a:pt x="31" y="111796"/>
                  </a:moveTo>
                  <a:cubicBezTo>
                    <a:pt x="1883" y="115500"/>
                    <a:pt x="92106" y="93804"/>
                    <a:pt x="119093" y="92746"/>
                  </a:cubicBezTo>
                  <a:cubicBezTo>
                    <a:pt x="146080" y="91688"/>
                    <a:pt x="134704" y="120792"/>
                    <a:pt x="161956" y="105446"/>
                  </a:cubicBezTo>
                  <a:cubicBezTo>
                    <a:pt x="189208" y="90100"/>
                    <a:pt x="279431" y="8079"/>
                    <a:pt x="282606" y="671"/>
                  </a:cubicBezTo>
                  <a:cubicBezTo>
                    <a:pt x="285781" y="-6737"/>
                    <a:pt x="210110" y="49354"/>
                    <a:pt x="181006" y="60996"/>
                  </a:cubicBezTo>
                  <a:cubicBezTo>
                    <a:pt x="151902" y="72638"/>
                    <a:pt x="137614" y="65494"/>
                    <a:pt x="107981" y="70521"/>
                  </a:cubicBezTo>
                  <a:cubicBezTo>
                    <a:pt x="78348" y="75548"/>
                    <a:pt x="-1821" y="108092"/>
                    <a:pt x="31" y="111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C35A4B36-20D9-4119-BE17-8161976D4D00}"/>
                </a:ext>
              </a:extLst>
            </p:cNvPr>
            <p:cNvSpPr/>
            <p:nvPr/>
          </p:nvSpPr>
          <p:spPr>
            <a:xfrm>
              <a:off x="2033384" y="5267020"/>
              <a:ext cx="283009" cy="932244"/>
            </a:xfrm>
            <a:custGeom>
              <a:avLst/>
              <a:gdLst>
                <a:gd name="connsiteX0" fmla="*/ 204 w 283009"/>
                <a:gd name="connsiteY0" fmla="*/ 39993 h 932244"/>
                <a:gd name="connsiteX1" fmla="*/ 122441 w 283009"/>
                <a:gd name="connsiteY1" fmla="*/ 128893 h 932244"/>
                <a:gd name="connsiteX2" fmla="*/ 263729 w 283009"/>
                <a:gd name="connsiteY2" fmla="*/ 857555 h 932244"/>
                <a:gd name="connsiteX3" fmla="*/ 263729 w 283009"/>
                <a:gd name="connsiteY3" fmla="*/ 819455 h 932244"/>
                <a:gd name="connsiteX4" fmla="*/ 97041 w 283009"/>
                <a:gd name="connsiteY4" fmla="*/ 70155 h 932244"/>
                <a:gd name="connsiteX5" fmla="*/ 204 w 283009"/>
                <a:gd name="connsiteY5" fmla="*/ 39993 h 9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009" h="932244">
                  <a:moveTo>
                    <a:pt x="204" y="39993"/>
                  </a:moveTo>
                  <a:cubicBezTo>
                    <a:pt x="4437" y="49783"/>
                    <a:pt x="78520" y="-7367"/>
                    <a:pt x="122441" y="128893"/>
                  </a:cubicBezTo>
                  <a:cubicBezTo>
                    <a:pt x="166362" y="265153"/>
                    <a:pt x="240181" y="742461"/>
                    <a:pt x="263729" y="857555"/>
                  </a:cubicBezTo>
                  <a:cubicBezTo>
                    <a:pt x="287277" y="972649"/>
                    <a:pt x="291510" y="950688"/>
                    <a:pt x="263729" y="819455"/>
                  </a:cubicBezTo>
                  <a:cubicBezTo>
                    <a:pt x="235948" y="688222"/>
                    <a:pt x="135670" y="201388"/>
                    <a:pt x="97041" y="70155"/>
                  </a:cubicBezTo>
                  <a:cubicBezTo>
                    <a:pt x="58412" y="-61078"/>
                    <a:pt x="-4029" y="30203"/>
                    <a:pt x="204" y="39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B2E2DEE1-387B-42E2-B977-AC93191B6D46}"/>
                </a:ext>
              </a:extLst>
            </p:cNvPr>
            <p:cNvSpPr/>
            <p:nvPr/>
          </p:nvSpPr>
          <p:spPr>
            <a:xfrm>
              <a:off x="2147832" y="5330423"/>
              <a:ext cx="222253" cy="951151"/>
            </a:xfrm>
            <a:custGeom>
              <a:avLst/>
              <a:gdLst>
                <a:gd name="connsiteX0" fmla="*/ 56 w 222253"/>
                <a:gd name="connsiteY0" fmla="*/ 8340 h 951151"/>
                <a:gd name="connsiteX1" fmla="*/ 44506 w 222253"/>
                <a:gd name="connsiteY1" fmla="*/ 140102 h 951151"/>
                <a:gd name="connsiteX2" fmla="*/ 84193 w 222253"/>
                <a:gd name="connsiteY2" fmla="*/ 297265 h 951151"/>
                <a:gd name="connsiteX3" fmla="*/ 212781 w 222253"/>
                <a:gd name="connsiteY3" fmla="*/ 908452 h 951151"/>
                <a:gd name="connsiteX4" fmla="*/ 203256 w 222253"/>
                <a:gd name="connsiteY4" fmla="*/ 864002 h 951151"/>
                <a:gd name="connsiteX5" fmla="*/ 128643 w 222253"/>
                <a:gd name="connsiteY5" fmla="*/ 578252 h 951151"/>
                <a:gd name="connsiteX6" fmla="*/ 54031 w 222253"/>
                <a:gd name="connsiteY6" fmla="*/ 75015 h 951151"/>
                <a:gd name="connsiteX7" fmla="*/ 56 w 222253"/>
                <a:gd name="connsiteY7" fmla="*/ 8340 h 9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253" h="951151">
                  <a:moveTo>
                    <a:pt x="56" y="8340"/>
                  </a:moveTo>
                  <a:cubicBezTo>
                    <a:pt x="-1531" y="19188"/>
                    <a:pt x="30483" y="91948"/>
                    <a:pt x="44506" y="140102"/>
                  </a:cubicBezTo>
                  <a:cubicBezTo>
                    <a:pt x="58529" y="188256"/>
                    <a:pt x="56147" y="169207"/>
                    <a:pt x="84193" y="297265"/>
                  </a:cubicBezTo>
                  <a:cubicBezTo>
                    <a:pt x="112239" y="425323"/>
                    <a:pt x="192937" y="813996"/>
                    <a:pt x="212781" y="908452"/>
                  </a:cubicBezTo>
                  <a:cubicBezTo>
                    <a:pt x="232625" y="1002908"/>
                    <a:pt x="217279" y="919035"/>
                    <a:pt x="203256" y="864002"/>
                  </a:cubicBezTo>
                  <a:cubicBezTo>
                    <a:pt x="189233" y="808969"/>
                    <a:pt x="153514" y="709750"/>
                    <a:pt x="128643" y="578252"/>
                  </a:cubicBezTo>
                  <a:cubicBezTo>
                    <a:pt x="103772" y="446754"/>
                    <a:pt x="76256" y="168413"/>
                    <a:pt x="54031" y="75015"/>
                  </a:cubicBezTo>
                  <a:cubicBezTo>
                    <a:pt x="31806" y="-18383"/>
                    <a:pt x="1643" y="-2508"/>
                    <a:pt x="56" y="8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34B24D3B-187B-473B-9D53-129A2E4194E4}"/>
                </a:ext>
              </a:extLst>
            </p:cNvPr>
            <p:cNvSpPr/>
            <p:nvPr/>
          </p:nvSpPr>
          <p:spPr>
            <a:xfrm>
              <a:off x="2328845" y="6205402"/>
              <a:ext cx="140149" cy="694966"/>
            </a:xfrm>
            <a:custGeom>
              <a:avLst/>
              <a:gdLst>
                <a:gd name="connsiteX0" fmla="*/ 18 w 140149"/>
                <a:gd name="connsiteY0" fmla="*/ 136 h 694966"/>
                <a:gd name="connsiteX1" fmla="*/ 128605 w 140149"/>
                <a:gd name="connsiteY1" fmla="*/ 643073 h 694966"/>
                <a:gd name="connsiteX2" fmla="*/ 119080 w 140149"/>
                <a:gd name="connsiteY2" fmla="*/ 585923 h 694966"/>
                <a:gd name="connsiteX3" fmla="*/ 18 w 140149"/>
                <a:gd name="connsiteY3" fmla="*/ 136 h 6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149" h="694966">
                  <a:moveTo>
                    <a:pt x="18" y="136"/>
                  </a:moveTo>
                  <a:cubicBezTo>
                    <a:pt x="1606" y="9661"/>
                    <a:pt x="108761" y="545442"/>
                    <a:pt x="128605" y="643073"/>
                  </a:cubicBezTo>
                  <a:cubicBezTo>
                    <a:pt x="148449" y="740704"/>
                    <a:pt x="141040" y="688581"/>
                    <a:pt x="119080" y="585923"/>
                  </a:cubicBezTo>
                  <a:cubicBezTo>
                    <a:pt x="97120" y="483265"/>
                    <a:pt x="-1570" y="-9389"/>
                    <a:pt x="18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60238F79-343E-43B9-8ECB-957ABFAF6CCA}"/>
                </a:ext>
              </a:extLst>
            </p:cNvPr>
            <p:cNvSpPr/>
            <p:nvPr/>
          </p:nvSpPr>
          <p:spPr>
            <a:xfrm>
              <a:off x="2331029" y="6147726"/>
              <a:ext cx="159772" cy="755578"/>
            </a:xfrm>
            <a:custGeom>
              <a:avLst/>
              <a:gdLst>
                <a:gd name="connsiteX0" fmla="*/ 12121 w 159772"/>
                <a:gd name="connsiteY0" fmla="*/ 32412 h 755578"/>
                <a:gd name="connsiteX1" fmla="*/ 151821 w 159772"/>
                <a:gd name="connsiteY1" fmla="*/ 716624 h 755578"/>
                <a:gd name="connsiteX2" fmla="*/ 129596 w 159772"/>
                <a:gd name="connsiteY2" fmla="*/ 616612 h 755578"/>
                <a:gd name="connsiteX3" fmla="*/ 21646 w 159772"/>
                <a:gd name="connsiteY3" fmla="*/ 160999 h 755578"/>
                <a:gd name="connsiteX4" fmla="*/ 12121 w 159772"/>
                <a:gd name="connsiteY4" fmla="*/ 32412 h 75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72" h="755578">
                  <a:moveTo>
                    <a:pt x="12121" y="32412"/>
                  </a:moveTo>
                  <a:cubicBezTo>
                    <a:pt x="33817" y="125016"/>
                    <a:pt x="132242" y="619257"/>
                    <a:pt x="151821" y="716624"/>
                  </a:cubicBezTo>
                  <a:cubicBezTo>
                    <a:pt x="171400" y="813991"/>
                    <a:pt x="151292" y="709216"/>
                    <a:pt x="129596" y="616612"/>
                  </a:cubicBezTo>
                  <a:cubicBezTo>
                    <a:pt x="107900" y="524008"/>
                    <a:pt x="42813" y="256514"/>
                    <a:pt x="21646" y="160999"/>
                  </a:cubicBezTo>
                  <a:cubicBezTo>
                    <a:pt x="479" y="65484"/>
                    <a:pt x="-9575" y="-60192"/>
                    <a:pt x="12121" y="324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ADA8DB9E-9CFB-4EEE-B99C-0111AA39B410}"/>
                </a:ext>
              </a:extLst>
            </p:cNvPr>
            <p:cNvSpPr/>
            <p:nvPr/>
          </p:nvSpPr>
          <p:spPr>
            <a:xfrm>
              <a:off x="2644004" y="6485210"/>
              <a:ext cx="492462" cy="385066"/>
            </a:xfrm>
            <a:custGeom>
              <a:avLst/>
              <a:gdLst>
                <a:gd name="connsiteX0" fmla="*/ 473846 w 492462"/>
                <a:gd name="connsiteY0" fmla="*/ 20365 h 385066"/>
                <a:gd name="connsiteX1" fmla="*/ 146821 w 492462"/>
                <a:gd name="connsiteY1" fmla="*/ 299765 h 385066"/>
                <a:gd name="connsiteX2" fmla="*/ 2359 w 492462"/>
                <a:gd name="connsiteY2" fmla="*/ 383903 h 385066"/>
                <a:gd name="connsiteX3" fmla="*/ 61096 w 492462"/>
                <a:gd name="connsiteY3" fmla="*/ 345803 h 385066"/>
                <a:gd name="connsiteX4" fmla="*/ 113484 w 492462"/>
                <a:gd name="connsiteY4" fmla="*/ 302940 h 385066"/>
                <a:gd name="connsiteX5" fmla="*/ 416696 w 492462"/>
                <a:gd name="connsiteY5" fmla="*/ 52115 h 385066"/>
                <a:gd name="connsiteX6" fmla="*/ 473846 w 492462"/>
                <a:gd name="connsiteY6" fmla="*/ 20365 h 3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462" h="385066">
                  <a:moveTo>
                    <a:pt x="473846" y="20365"/>
                  </a:moveTo>
                  <a:cubicBezTo>
                    <a:pt x="428867" y="61640"/>
                    <a:pt x="225402" y="239175"/>
                    <a:pt x="146821" y="299765"/>
                  </a:cubicBezTo>
                  <a:cubicBezTo>
                    <a:pt x="68240" y="360355"/>
                    <a:pt x="16646" y="376230"/>
                    <a:pt x="2359" y="383903"/>
                  </a:cubicBezTo>
                  <a:cubicBezTo>
                    <a:pt x="-11929" y="391576"/>
                    <a:pt x="42575" y="359297"/>
                    <a:pt x="61096" y="345803"/>
                  </a:cubicBezTo>
                  <a:cubicBezTo>
                    <a:pt x="79617" y="332309"/>
                    <a:pt x="113484" y="302940"/>
                    <a:pt x="113484" y="302940"/>
                  </a:cubicBezTo>
                  <a:cubicBezTo>
                    <a:pt x="172751" y="253992"/>
                    <a:pt x="357959" y="98152"/>
                    <a:pt x="416696" y="52115"/>
                  </a:cubicBezTo>
                  <a:cubicBezTo>
                    <a:pt x="475433" y="6078"/>
                    <a:pt x="518825" y="-20910"/>
                    <a:pt x="473846" y="20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78007FC0-099C-4936-942C-F6CAC454234C}"/>
                </a:ext>
              </a:extLst>
            </p:cNvPr>
            <p:cNvSpPr/>
            <p:nvPr/>
          </p:nvSpPr>
          <p:spPr>
            <a:xfrm>
              <a:off x="2405063" y="6472238"/>
              <a:ext cx="729140" cy="23917"/>
            </a:xfrm>
            <a:custGeom>
              <a:avLst/>
              <a:gdLst>
                <a:gd name="connsiteX0" fmla="*/ 0 w 729140"/>
                <a:gd name="connsiteY0" fmla="*/ 0 h 23917"/>
                <a:gd name="connsiteX1" fmla="*/ 476250 w 729140"/>
                <a:gd name="connsiteY1" fmla="*/ 15875 h 23917"/>
                <a:gd name="connsiteX2" fmla="*/ 723900 w 729140"/>
                <a:gd name="connsiteY2" fmla="*/ 23812 h 23917"/>
                <a:gd name="connsiteX3" fmla="*/ 625475 w 729140"/>
                <a:gd name="connsiteY3" fmla="*/ 20637 h 23917"/>
                <a:gd name="connsiteX4" fmla="*/ 396875 w 729140"/>
                <a:gd name="connsiteY4" fmla="*/ 23812 h 23917"/>
                <a:gd name="connsiteX5" fmla="*/ 0 w 729140"/>
                <a:gd name="connsiteY5" fmla="*/ 0 h 2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9140" h="23917">
                  <a:moveTo>
                    <a:pt x="0" y="0"/>
                  </a:moveTo>
                  <a:lnTo>
                    <a:pt x="476250" y="15875"/>
                  </a:lnTo>
                  <a:lnTo>
                    <a:pt x="723900" y="23812"/>
                  </a:lnTo>
                  <a:cubicBezTo>
                    <a:pt x="748771" y="24606"/>
                    <a:pt x="679979" y="20637"/>
                    <a:pt x="625475" y="20637"/>
                  </a:cubicBezTo>
                  <a:cubicBezTo>
                    <a:pt x="570971" y="20637"/>
                    <a:pt x="501650" y="24341"/>
                    <a:pt x="396875" y="23812"/>
                  </a:cubicBezTo>
                  <a:cubicBezTo>
                    <a:pt x="292100" y="23283"/>
                    <a:pt x="144462" y="203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622982A1-5E90-4BD8-9D1C-A1EC6459F3C3}"/>
                </a:ext>
              </a:extLst>
            </p:cNvPr>
            <p:cNvSpPr/>
            <p:nvPr/>
          </p:nvSpPr>
          <p:spPr>
            <a:xfrm>
              <a:off x="2499617" y="6667780"/>
              <a:ext cx="206289" cy="178698"/>
            </a:xfrm>
            <a:custGeom>
              <a:avLst/>
              <a:gdLst>
                <a:gd name="connsiteX0" fmla="*/ 200721 w 206289"/>
                <a:gd name="connsiteY0" fmla="*/ 2895 h 178698"/>
                <a:gd name="connsiteX1" fmla="*/ 696 w 206289"/>
                <a:gd name="connsiteY1" fmla="*/ 177520 h 178698"/>
                <a:gd name="connsiteX2" fmla="*/ 137221 w 206289"/>
                <a:gd name="connsiteY2" fmla="*/ 75920 h 178698"/>
                <a:gd name="connsiteX3" fmla="*/ 200721 w 206289"/>
                <a:gd name="connsiteY3" fmla="*/ 2895 h 17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89" h="178698">
                  <a:moveTo>
                    <a:pt x="200721" y="2895"/>
                  </a:moveTo>
                  <a:cubicBezTo>
                    <a:pt x="177967" y="19828"/>
                    <a:pt x="11279" y="165349"/>
                    <a:pt x="696" y="177520"/>
                  </a:cubicBezTo>
                  <a:cubicBezTo>
                    <a:pt x="-9887" y="189691"/>
                    <a:pt x="103090" y="104230"/>
                    <a:pt x="137221" y="75920"/>
                  </a:cubicBezTo>
                  <a:cubicBezTo>
                    <a:pt x="171352" y="47610"/>
                    <a:pt x="223475" y="-14038"/>
                    <a:pt x="200721" y="2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8C487B40-CC5F-487B-8FCF-99607EEA78F7}"/>
                </a:ext>
              </a:extLst>
            </p:cNvPr>
            <p:cNvSpPr/>
            <p:nvPr/>
          </p:nvSpPr>
          <p:spPr>
            <a:xfrm>
              <a:off x="2435188" y="6657597"/>
              <a:ext cx="271010" cy="15030"/>
            </a:xfrm>
            <a:custGeom>
              <a:avLst/>
              <a:gdLst>
                <a:gd name="connsiteX0" fmla="*/ 6387 w 271010"/>
                <a:gd name="connsiteY0" fmla="*/ 9903 h 15030"/>
                <a:gd name="connsiteX1" fmla="*/ 269912 w 271010"/>
                <a:gd name="connsiteY1" fmla="*/ 14666 h 15030"/>
                <a:gd name="connsiteX2" fmla="*/ 96875 w 271010"/>
                <a:gd name="connsiteY2" fmla="*/ 378 h 15030"/>
                <a:gd name="connsiteX3" fmla="*/ 6387 w 271010"/>
                <a:gd name="connsiteY3" fmla="*/ 9903 h 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010" h="15030">
                  <a:moveTo>
                    <a:pt x="6387" y="9903"/>
                  </a:moveTo>
                  <a:cubicBezTo>
                    <a:pt x="35227" y="12284"/>
                    <a:pt x="254831" y="16253"/>
                    <a:pt x="269912" y="14666"/>
                  </a:cubicBezTo>
                  <a:cubicBezTo>
                    <a:pt x="284993" y="13079"/>
                    <a:pt x="140531" y="2759"/>
                    <a:pt x="96875" y="378"/>
                  </a:cubicBezTo>
                  <a:cubicBezTo>
                    <a:pt x="53219" y="-2003"/>
                    <a:pt x="-22453" y="7522"/>
                    <a:pt x="6387" y="9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2AF86A55-FF25-47FE-8216-C0EE0C7ECD05}"/>
                </a:ext>
              </a:extLst>
            </p:cNvPr>
            <p:cNvSpPr/>
            <p:nvPr/>
          </p:nvSpPr>
          <p:spPr>
            <a:xfrm>
              <a:off x="2448925" y="6669987"/>
              <a:ext cx="92700" cy="99073"/>
            </a:xfrm>
            <a:custGeom>
              <a:avLst/>
              <a:gdLst>
                <a:gd name="connsiteX0" fmla="*/ 92663 w 92700"/>
                <a:gd name="connsiteY0" fmla="*/ 688 h 99073"/>
                <a:gd name="connsiteX1" fmla="*/ 5350 w 92700"/>
                <a:gd name="connsiteY1" fmla="*/ 97526 h 99073"/>
                <a:gd name="connsiteX2" fmla="*/ 16463 w 92700"/>
                <a:gd name="connsiteY2" fmla="*/ 56251 h 99073"/>
                <a:gd name="connsiteX3" fmla="*/ 92663 w 92700"/>
                <a:gd name="connsiteY3" fmla="*/ 688 h 9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00" h="99073">
                  <a:moveTo>
                    <a:pt x="92663" y="688"/>
                  </a:moveTo>
                  <a:cubicBezTo>
                    <a:pt x="90811" y="7567"/>
                    <a:pt x="18050" y="88266"/>
                    <a:pt x="5350" y="97526"/>
                  </a:cubicBezTo>
                  <a:cubicBezTo>
                    <a:pt x="-7350" y="106786"/>
                    <a:pt x="5086" y="72126"/>
                    <a:pt x="16463" y="56251"/>
                  </a:cubicBezTo>
                  <a:cubicBezTo>
                    <a:pt x="27840" y="40376"/>
                    <a:pt x="94515" y="-6191"/>
                    <a:pt x="92663" y="6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D12193BE-DFE6-4EB9-8C16-D526B8CD2EC6}"/>
                </a:ext>
              </a:extLst>
            </p:cNvPr>
            <p:cNvSpPr/>
            <p:nvPr/>
          </p:nvSpPr>
          <p:spPr>
            <a:xfrm>
              <a:off x="2505075" y="6704013"/>
              <a:ext cx="158697" cy="7937"/>
            </a:xfrm>
            <a:custGeom>
              <a:avLst/>
              <a:gdLst>
                <a:gd name="connsiteX0" fmla="*/ 0 w 158697"/>
                <a:gd name="connsiteY0" fmla="*/ 1587 h 7937"/>
                <a:gd name="connsiteX1" fmla="*/ 155575 w 158697"/>
                <a:gd name="connsiteY1" fmla="*/ 0 h 7937"/>
                <a:gd name="connsiteX2" fmla="*/ 107950 w 158697"/>
                <a:gd name="connsiteY2" fmla="*/ 7937 h 7937"/>
                <a:gd name="connsiteX3" fmla="*/ 0 w 158697"/>
                <a:gd name="connsiteY3" fmla="*/ 1587 h 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697" h="7937">
                  <a:moveTo>
                    <a:pt x="0" y="1587"/>
                  </a:moveTo>
                  <a:lnTo>
                    <a:pt x="155575" y="0"/>
                  </a:lnTo>
                  <a:cubicBezTo>
                    <a:pt x="173566" y="1058"/>
                    <a:pt x="107950" y="7937"/>
                    <a:pt x="107950" y="7937"/>
                  </a:cubicBezTo>
                  <a:lnTo>
                    <a:pt x="0" y="15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EE95B389-EDCB-4282-8B76-3E91A7E45786}"/>
                </a:ext>
              </a:extLst>
            </p:cNvPr>
            <p:cNvSpPr/>
            <p:nvPr/>
          </p:nvSpPr>
          <p:spPr>
            <a:xfrm>
              <a:off x="2477953" y="6755405"/>
              <a:ext cx="124271" cy="16889"/>
            </a:xfrm>
            <a:custGeom>
              <a:avLst/>
              <a:gdLst>
                <a:gd name="connsiteX0" fmla="*/ 135 w 124271"/>
                <a:gd name="connsiteY0" fmla="*/ 4170 h 16889"/>
                <a:gd name="connsiteX1" fmla="*/ 119197 w 124271"/>
                <a:gd name="connsiteY1" fmla="*/ 16870 h 16889"/>
                <a:gd name="connsiteX2" fmla="*/ 95385 w 124271"/>
                <a:gd name="connsiteY2" fmla="*/ 995 h 16889"/>
                <a:gd name="connsiteX3" fmla="*/ 135 w 124271"/>
                <a:gd name="connsiteY3" fmla="*/ 4170 h 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16889">
                  <a:moveTo>
                    <a:pt x="135" y="4170"/>
                  </a:moveTo>
                  <a:cubicBezTo>
                    <a:pt x="4104" y="6816"/>
                    <a:pt x="103322" y="17399"/>
                    <a:pt x="119197" y="16870"/>
                  </a:cubicBezTo>
                  <a:cubicBezTo>
                    <a:pt x="135072" y="16341"/>
                    <a:pt x="109937" y="3641"/>
                    <a:pt x="95385" y="995"/>
                  </a:cubicBezTo>
                  <a:cubicBezTo>
                    <a:pt x="80833" y="-1651"/>
                    <a:pt x="-3834" y="1524"/>
                    <a:pt x="135" y="4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8887FA3C-F14B-4F1A-9E1F-E8099CEBBDA4}"/>
                </a:ext>
              </a:extLst>
            </p:cNvPr>
            <p:cNvSpPr/>
            <p:nvPr/>
          </p:nvSpPr>
          <p:spPr>
            <a:xfrm>
              <a:off x="10081666" y="6644165"/>
              <a:ext cx="213898" cy="163004"/>
            </a:xfrm>
            <a:custGeom>
              <a:avLst/>
              <a:gdLst>
                <a:gd name="connsiteX0" fmla="*/ 6897 w 213898"/>
                <a:gd name="connsiteY0" fmla="*/ 2698 h 163004"/>
                <a:gd name="connsiteX1" fmla="*/ 206922 w 213898"/>
                <a:gd name="connsiteY1" fmla="*/ 156685 h 163004"/>
                <a:gd name="connsiteX2" fmla="*/ 157709 w 213898"/>
                <a:gd name="connsiteY2" fmla="*/ 126523 h 163004"/>
                <a:gd name="connsiteX3" fmla="*/ 54522 w 213898"/>
                <a:gd name="connsiteY3" fmla="*/ 63023 h 163004"/>
                <a:gd name="connsiteX4" fmla="*/ 6897 w 213898"/>
                <a:gd name="connsiteY4" fmla="*/ 2698 h 1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98" h="163004">
                  <a:moveTo>
                    <a:pt x="6897" y="2698"/>
                  </a:moveTo>
                  <a:cubicBezTo>
                    <a:pt x="32297" y="18308"/>
                    <a:pt x="181787" y="136047"/>
                    <a:pt x="206922" y="156685"/>
                  </a:cubicBezTo>
                  <a:cubicBezTo>
                    <a:pt x="232057" y="177323"/>
                    <a:pt x="183109" y="142133"/>
                    <a:pt x="157709" y="126523"/>
                  </a:cubicBezTo>
                  <a:cubicBezTo>
                    <a:pt x="132309" y="110913"/>
                    <a:pt x="76218" y="82602"/>
                    <a:pt x="54522" y="63023"/>
                  </a:cubicBezTo>
                  <a:cubicBezTo>
                    <a:pt x="32826" y="43444"/>
                    <a:pt x="-18503" y="-12912"/>
                    <a:pt x="6897" y="26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C8439774-29DB-4763-AABE-4D8173A8A7D0}"/>
                </a:ext>
              </a:extLst>
            </p:cNvPr>
            <p:cNvSpPr/>
            <p:nvPr/>
          </p:nvSpPr>
          <p:spPr>
            <a:xfrm>
              <a:off x="8915049" y="6388647"/>
              <a:ext cx="986394" cy="435982"/>
            </a:xfrm>
            <a:custGeom>
              <a:avLst/>
              <a:gdLst>
                <a:gd name="connsiteX0" fmla="*/ 1939 w 986394"/>
                <a:gd name="connsiteY0" fmla="*/ 43903 h 435982"/>
                <a:gd name="connsiteX1" fmla="*/ 138464 w 986394"/>
                <a:gd name="connsiteY1" fmla="*/ 5803 h 435982"/>
                <a:gd name="connsiteX2" fmla="*/ 216251 w 986394"/>
                <a:gd name="connsiteY2" fmla="*/ 28028 h 435982"/>
                <a:gd name="connsiteX3" fmla="*/ 602014 w 986394"/>
                <a:gd name="connsiteY3" fmla="*/ 259803 h 435982"/>
                <a:gd name="connsiteX4" fmla="*/ 976664 w 986394"/>
                <a:gd name="connsiteY4" fmla="*/ 431253 h 435982"/>
                <a:gd name="connsiteX5" fmla="*/ 884589 w 986394"/>
                <a:gd name="connsiteY5" fmla="*/ 391566 h 435982"/>
                <a:gd name="connsiteX6" fmla="*/ 678214 w 986394"/>
                <a:gd name="connsiteY6" fmla="*/ 297903 h 435982"/>
                <a:gd name="connsiteX7" fmla="*/ 249589 w 986394"/>
                <a:gd name="connsiteY7" fmla="*/ 34378 h 435982"/>
                <a:gd name="connsiteX8" fmla="*/ 1939 w 986394"/>
                <a:gd name="connsiteY8" fmla="*/ 43903 h 43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394" h="435982">
                  <a:moveTo>
                    <a:pt x="1939" y="43903"/>
                  </a:moveTo>
                  <a:cubicBezTo>
                    <a:pt x="-16582" y="39140"/>
                    <a:pt x="102745" y="8449"/>
                    <a:pt x="138464" y="5803"/>
                  </a:cubicBezTo>
                  <a:cubicBezTo>
                    <a:pt x="174183" y="3157"/>
                    <a:pt x="138993" y="-14305"/>
                    <a:pt x="216251" y="28028"/>
                  </a:cubicBezTo>
                  <a:cubicBezTo>
                    <a:pt x="293509" y="70361"/>
                    <a:pt x="475279" y="192599"/>
                    <a:pt x="602014" y="259803"/>
                  </a:cubicBezTo>
                  <a:cubicBezTo>
                    <a:pt x="728749" y="327007"/>
                    <a:pt x="929568" y="409293"/>
                    <a:pt x="976664" y="431253"/>
                  </a:cubicBezTo>
                  <a:cubicBezTo>
                    <a:pt x="1023760" y="453214"/>
                    <a:pt x="884589" y="391566"/>
                    <a:pt x="884589" y="391566"/>
                  </a:cubicBezTo>
                  <a:cubicBezTo>
                    <a:pt x="834847" y="369341"/>
                    <a:pt x="784047" y="357434"/>
                    <a:pt x="678214" y="297903"/>
                  </a:cubicBezTo>
                  <a:cubicBezTo>
                    <a:pt x="572381" y="238372"/>
                    <a:pt x="356216" y="81209"/>
                    <a:pt x="249589" y="34378"/>
                  </a:cubicBezTo>
                  <a:cubicBezTo>
                    <a:pt x="142962" y="-12453"/>
                    <a:pt x="20460" y="48666"/>
                    <a:pt x="1939" y="43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247A0007-EB85-40C3-97C2-3544EE7DD702}"/>
                </a:ext>
              </a:extLst>
            </p:cNvPr>
            <p:cNvSpPr/>
            <p:nvPr/>
          </p:nvSpPr>
          <p:spPr>
            <a:xfrm>
              <a:off x="8926508" y="6355859"/>
              <a:ext cx="984354" cy="446537"/>
            </a:xfrm>
            <a:custGeom>
              <a:avLst/>
              <a:gdLst>
                <a:gd name="connsiteX0" fmla="*/ 5 w 984354"/>
                <a:gd name="connsiteY0" fmla="*/ 41766 h 446537"/>
                <a:gd name="connsiteX1" fmla="*/ 195267 w 984354"/>
                <a:gd name="connsiteY1" fmla="*/ 33829 h 446537"/>
                <a:gd name="connsiteX2" fmla="*/ 317505 w 984354"/>
                <a:gd name="connsiteY2" fmla="*/ 79866 h 446537"/>
                <a:gd name="connsiteX3" fmla="*/ 774705 w 984354"/>
                <a:gd name="connsiteY3" fmla="*/ 354504 h 446537"/>
                <a:gd name="connsiteX4" fmla="*/ 981080 w 984354"/>
                <a:gd name="connsiteY4" fmla="*/ 444991 h 446537"/>
                <a:gd name="connsiteX5" fmla="*/ 877892 w 984354"/>
                <a:gd name="connsiteY5" fmla="*/ 398954 h 446537"/>
                <a:gd name="connsiteX6" fmla="*/ 576267 w 984354"/>
                <a:gd name="connsiteY6" fmla="*/ 243379 h 446537"/>
                <a:gd name="connsiteX7" fmla="*/ 201617 w 984354"/>
                <a:gd name="connsiteY7" fmla="*/ 10016 h 446537"/>
                <a:gd name="connsiteX8" fmla="*/ 5 w 984354"/>
                <a:gd name="connsiteY8" fmla="*/ 41766 h 44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354" h="446537">
                  <a:moveTo>
                    <a:pt x="5" y="41766"/>
                  </a:moveTo>
                  <a:cubicBezTo>
                    <a:pt x="-1053" y="45735"/>
                    <a:pt x="142350" y="27479"/>
                    <a:pt x="195267" y="33829"/>
                  </a:cubicBezTo>
                  <a:cubicBezTo>
                    <a:pt x="248184" y="40179"/>
                    <a:pt x="220932" y="26420"/>
                    <a:pt x="317505" y="79866"/>
                  </a:cubicBezTo>
                  <a:cubicBezTo>
                    <a:pt x="414078" y="133312"/>
                    <a:pt x="664109" y="293650"/>
                    <a:pt x="774705" y="354504"/>
                  </a:cubicBezTo>
                  <a:cubicBezTo>
                    <a:pt x="885301" y="415358"/>
                    <a:pt x="963882" y="437583"/>
                    <a:pt x="981080" y="444991"/>
                  </a:cubicBezTo>
                  <a:cubicBezTo>
                    <a:pt x="998278" y="452399"/>
                    <a:pt x="945361" y="432556"/>
                    <a:pt x="877892" y="398954"/>
                  </a:cubicBezTo>
                  <a:cubicBezTo>
                    <a:pt x="810423" y="365352"/>
                    <a:pt x="688979" y="308202"/>
                    <a:pt x="576267" y="243379"/>
                  </a:cubicBezTo>
                  <a:cubicBezTo>
                    <a:pt x="463555" y="178556"/>
                    <a:pt x="295015" y="43618"/>
                    <a:pt x="201617" y="10016"/>
                  </a:cubicBezTo>
                  <a:cubicBezTo>
                    <a:pt x="108219" y="-23586"/>
                    <a:pt x="1063" y="37797"/>
                    <a:pt x="5" y="41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A240C93D-AA0F-43BA-8B69-4B5F426BDB5C}"/>
                </a:ext>
              </a:extLst>
            </p:cNvPr>
            <p:cNvSpPr/>
            <p:nvPr/>
          </p:nvSpPr>
          <p:spPr>
            <a:xfrm>
              <a:off x="2389188" y="6413500"/>
              <a:ext cx="1693312" cy="35795"/>
            </a:xfrm>
            <a:custGeom>
              <a:avLst/>
              <a:gdLst>
                <a:gd name="connsiteX0" fmla="*/ 0 w 1693312"/>
                <a:gd name="connsiteY0" fmla="*/ 0 h 35795"/>
                <a:gd name="connsiteX1" fmla="*/ 1581150 w 1693312"/>
                <a:gd name="connsiteY1" fmla="*/ 12700 h 35795"/>
                <a:gd name="connsiteX2" fmla="*/ 1550987 w 1693312"/>
                <a:gd name="connsiteY2" fmla="*/ 17463 h 35795"/>
                <a:gd name="connsiteX3" fmla="*/ 1446212 w 1693312"/>
                <a:gd name="connsiteY3" fmla="*/ 34925 h 35795"/>
                <a:gd name="connsiteX4" fmla="*/ 1082675 w 1693312"/>
                <a:gd name="connsiteY4" fmla="*/ 33338 h 35795"/>
                <a:gd name="connsiteX5" fmla="*/ 0 w 1693312"/>
                <a:gd name="connsiteY5" fmla="*/ 0 h 3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312" h="35795">
                  <a:moveTo>
                    <a:pt x="0" y="0"/>
                  </a:moveTo>
                  <a:lnTo>
                    <a:pt x="1581150" y="12700"/>
                  </a:lnTo>
                  <a:cubicBezTo>
                    <a:pt x="1839648" y="15610"/>
                    <a:pt x="1573477" y="13759"/>
                    <a:pt x="1550987" y="17463"/>
                  </a:cubicBezTo>
                  <a:cubicBezTo>
                    <a:pt x="1528497" y="21167"/>
                    <a:pt x="1524264" y="32279"/>
                    <a:pt x="1446212" y="34925"/>
                  </a:cubicBezTo>
                  <a:cubicBezTo>
                    <a:pt x="1368160" y="37571"/>
                    <a:pt x="1082675" y="33338"/>
                    <a:pt x="1082675" y="333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208DABE6-C9C4-43DD-BB15-1538E4A39983}"/>
                </a:ext>
              </a:extLst>
            </p:cNvPr>
            <p:cNvSpPr/>
            <p:nvPr/>
          </p:nvSpPr>
          <p:spPr>
            <a:xfrm>
              <a:off x="4278313" y="6421438"/>
              <a:ext cx="744825" cy="28603"/>
            </a:xfrm>
            <a:custGeom>
              <a:avLst/>
              <a:gdLst>
                <a:gd name="connsiteX0" fmla="*/ 0 w 744825"/>
                <a:gd name="connsiteY0" fmla="*/ 0 h 28603"/>
                <a:gd name="connsiteX1" fmla="*/ 61912 w 744825"/>
                <a:gd name="connsiteY1" fmla="*/ 1587 h 28603"/>
                <a:gd name="connsiteX2" fmla="*/ 709612 w 744825"/>
                <a:gd name="connsiteY2" fmla="*/ 9525 h 28603"/>
                <a:gd name="connsiteX3" fmla="*/ 647700 w 744825"/>
                <a:gd name="connsiteY3" fmla="*/ 12700 h 28603"/>
                <a:gd name="connsiteX4" fmla="*/ 554037 w 744825"/>
                <a:gd name="connsiteY4" fmla="*/ 28575 h 28603"/>
                <a:gd name="connsiteX5" fmla="*/ 0 w 744825"/>
                <a:gd name="connsiteY5" fmla="*/ 0 h 2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825" h="28603">
                  <a:moveTo>
                    <a:pt x="0" y="0"/>
                  </a:moveTo>
                  <a:lnTo>
                    <a:pt x="61912" y="1587"/>
                  </a:lnTo>
                  <a:lnTo>
                    <a:pt x="709612" y="9525"/>
                  </a:lnTo>
                  <a:cubicBezTo>
                    <a:pt x="807243" y="11377"/>
                    <a:pt x="673629" y="9525"/>
                    <a:pt x="647700" y="12700"/>
                  </a:cubicBezTo>
                  <a:cubicBezTo>
                    <a:pt x="621771" y="15875"/>
                    <a:pt x="661723" y="28046"/>
                    <a:pt x="554037" y="28575"/>
                  </a:cubicBezTo>
                  <a:cubicBezTo>
                    <a:pt x="446352" y="29104"/>
                    <a:pt x="223969" y="2248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13916007-91C4-4D79-8F1A-CCB9C7521D72}"/>
                </a:ext>
              </a:extLst>
            </p:cNvPr>
            <p:cNvSpPr/>
            <p:nvPr/>
          </p:nvSpPr>
          <p:spPr>
            <a:xfrm>
              <a:off x="5466088" y="6417179"/>
              <a:ext cx="336513" cy="32847"/>
            </a:xfrm>
            <a:custGeom>
              <a:avLst/>
              <a:gdLst>
                <a:gd name="connsiteX0" fmla="*/ 1262 w 336513"/>
                <a:gd name="connsiteY0" fmla="*/ 554 h 32847"/>
                <a:gd name="connsiteX1" fmla="*/ 322995 w 336513"/>
                <a:gd name="connsiteY1" fmla="*/ 13254 h 32847"/>
                <a:gd name="connsiteX2" fmla="*/ 270079 w 336513"/>
                <a:gd name="connsiteY2" fmla="*/ 28071 h 32847"/>
                <a:gd name="connsiteX3" fmla="*/ 212929 w 336513"/>
                <a:gd name="connsiteY3" fmla="*/ 32304 h 32847"/>
                <a:gd name="connsiteX4" fmla="*/ 1262 w 336513"/>
                <a:gd name="connsiteY4" fmla="*/ 554 h 3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13" h="32847">
                  <a:moveTo>
                    <a:pt x="1262" y="554"/>
                  </a:moveTo>
                  <a:cubicBezTo>
                    <a:pt x="19606" y="-2621"/>
                    <a:pt x="278192" y="8668"/>
                    <a:pt x="322995" y="13254"/>
                  </a:cubicBezTo>
                  <a:cubicBezTo>
                    <a:pt x="367798" y="17840"/>
                    <a:pt x="288423" y="24896"/>
                    <a:pt x="270079" y="28071"/>
                  </a:cubicBezTo>
                  <a:cubicBezTo>
                    <a:pt x="251735" y="31246"/>
                    <a:pt x="255968" y="34068"/>
                    <a:pt x="212929" y="32304"/>
                  </a:cubicBezTo>
                  <a:cubicBezTo>
                    <a:pt x="169890" y="30540"/>
                    <a:pt x="-17082" y="3729"/>
                    <a:pt x="1262" y="5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19CE3CD4-1F35-4DB1-A1D2-ACFF8BDC2184}"/>
                </a:ext>
              </a:extLst>
            </p:cNvPr>
            <p:cNvSpPr/>
            <p:nvPr/>
          </p:nvSpPr>
          <p:spPr>
            <a:xfrm>
              <a:off x="6008216" y="6428287"/>
              <a:ext cx="1031180" cy="26911"/>
            </a:xfrm>
            <a:custGeom>
              <a:avLst/>
              <a:gdLst>
                <a:gd name="connsiteX0" fmla="*/ 53917 w 1031180"/>
                <a:gd name="connsiteY0" fmla="*/ 16963 h 26911"/>
                <a:gd name="connsiteX1" fmla="*/ 136467 w 1031180"/>
                <a:gd name="connsiteY1" fmla="*/ 25430 h 26911"/>
                <a:gd name="connsiteX2" fmla="*/ 858251 w 1031180"/>
                <a:gd name="connsiteY2" fmla="*/ 25430 h 26911"/>
                <a:gd name="connsiteX3" fmla="*/ 1027584 w 1031180"/>
                <a:gd name="connsiteY3" fmla="*/ 10613 h 26911"/>
                <a:gd name="connsiteX4" fmla="*/ 955617 w 1031180"/>
                <a:gd name="connsiteY4" fmla="*/ 12730 h 26911"/>
                <a:gd name="connsiteX5" fmla="*/ 746067 w 1031180"/>
                <a:gd name="connsiteY5" fmla="*/ 30 h 26911"/>
                <a:gd name="connsiteX6" fmla="*/ 53917 w 1031180"/>
                <a:gd name="connsiteY6" fmla="*/ 16963 h 2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180" h="26911">
                  <a:moveTo>
                    <a:pt x="53917" y="16963"/>
                  </a:moveTo>
                  <a:cubicBezTo>
                    <a:pt x="-47683" y="21196"/>
                    <a:pt x="2411" y="24019"/>
                    <a:pt x="136467" y="25430"/>
                  </a:cubicBezTo>
                  <a:cubicBezTo>
                    <a:pt x="270523" y="26841"/>
                    <a:pt x="709732" y="27899"/>
                    <a:pt x="858251" y="25430"/>
                  </a:cubicBezTo>
                  <a:cubicBezTo>
                    <a:pt x="1006770" y="22961"/>
                    <a:pt x="1011356" y="12730"/>
                    <a:pt x="1027584" y="10613"/>
                  </a:cubicBezTo>
                  <a:cubicBezTo>
                    <a:pt x="1043812" y="8496"/>
                    <a:pt x="1002536" y="14494"/>
                    <a:pt x="955617" y="12730"/>
                  </a:cubicBezTo>
                  <a:cubicBezTo>
                    <a:pt x="908698" y="10966"/>
                    <a:pt x="896350" y="-676"/>
                    <a:pt x="746067" y="30"/>
                  </a:cubicBezTo>
                  <a:cubicBezTo>
                    <a:pt x="595784" y="735"/>
                    <a:pt x="155517" y="12730"/>
                    <a:pt x="53917" y="16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421CACD5-A612-4291-AFE6-1EA59FF91014}"/>
                </a:ext>
              </a:extLst>
            </p:cNvPr>
            <p:cNvSpPr/>
            <p:nvPr/>
          </p:nvSpPr>
          <p:spPr>
            <a:xfrm>
              <a:off x="7511517" y="6432010"/>
              <a:ext cx="658930" cy="23823"/>
            </a:xfrm>
            <a:custGeom>
              <a:avLst/>
              <a:gdLst>
                <a:gd name="connsiteX0" fmla="*/ 533 w 658930"/>
                <a:gd name="connsiteY0" fmla="*/ 2657 h 23823"/>
                <a:gd name="connsiteX1" fmla="*/ 586850 w 658930"/>
                <a:gd name="connsiteY1" fmla="*/ 540 h 23823"/>
                <a:gd name="connsiteX2" fmla="*/ 648233 w 658930"/>
                <a:gd name="connsiteY2" fmla="*/ 4773 h 23823"/>
                <a:gd name="connsiteX3" fmla="*/ 576266 w 658930"/>
                <a:gd name="connsiteY3" fmla="*/ 13240 h 23823"/>
                <a:gd name="connsiteX4" fmla="*/ 483133 w 658930"/>
                <a:gd name="connsiteY4" fmla="*/ 23823 h 23823"/>
                <a:gd name="connsiteX5" fmla="*/ 533 w 658930"/>
                <a:gd name="connsiteY5" fmla="*/ 2657 h 2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930" h="23823">
                  <a:moveTo>
                    <a:pt x="533" y="2657"/>
                  </a:moveTo>
                  <a:cubicBezTo>
                    <a:pt x="17819" y="-1223"/>
                    <a:pt x="478900" y="187"/>
                    <a:pt x="586850" y="540"/>
                  </a:cubicBezTo>
                  <a:cubicBezTo>
                    <a:pt x="694800" y="893"/>
                    <a:pt x="649997" y="2656"/>
                    <a:pt x="648233" y="4773"/>
                  </a:cubicBezTo>
                  <a:cubicBezTo>
                    <a:pt x="646469" y="6890"/>
                    <a:pt x="576266" y="13240"/>
                    <a:pt x="576266" y="13240"/>
                  </a:cubicBezTo>
                  <a:cubicBezTo>
                    <a:pt x="548749" y="16415"/>
                    <a:pt x="575208" y="23823"/>
                    <a:pt x="483133" y="23823"/>
                  </a:cubicBezTo>
                  <a:cubicBezTo>
                    <a:pt x="391058" y="23823"/>
                    <a:pt x="-16753" y="6537"/>
                    <a:pt x="533" y="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E7DF2108-6FA7-42E3-AA17-D9DD74A20A8E}"/>
                </a:ext>
              </a:extLst>
            </p:cNvPr>
            <p:cNvSpPr/>
            <p:nvPr/>
          </p:nvSpPr>
          <p:spPr>
            <a:xfrm>
              <a:off x="8348133" y="6419850"/>
              <a:ext cx="611826" cy="23283"/>
            </a:xfrm>
            <a:custGeom>
              <a:avLst/>
              <a:gdLst>
                <a:gd name="connsiteX0" fmla="*/ 0 w 611826"/>
                <a:gd name="connsiteY0" fmla="*/ 0 h 23283"/>
                <a:gd name="connsiteX1" fmla="*/ 584200 w 611826"/>
                <a:gd name="connsiteY1" fmla="*/ 2117 h 23283"/>
                <a:gd name="connsiteX2" fmla="*/ 497417 w 611826"/>
                <a:gd name="connsiteY2" fmla="*/ 14817 h 23283"/>
                <a:gd name="connsiteX3" fmla="*/ 321734 w 611826"/>
                <a:gd name="connsiteY3" fmla="*/ 23283 h 23283"/>
                <a:gd name="connsiteX4" fmla="*/ 0 w 611826"/>
                <a:gd name="connsiteY4" fmla="*/ 0 h 2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826" h="23283">
                  <a:moveTo>
                    <a:pt x="0" y="0"/>
                  </a:moveTo>
                  <a:lnTo>
                    <a:pt x="584200" y="2117"/>
                  </a:lnTo>
                  <a:cubicBezTo>
                    <a:pt x="667103" y="4586"/>
                    <a:pt x="541161" y="11289"/>
                    <a:pt x="497417" y="14817"/>
                  </a:cubicBezTo>
                  <a:cubicBezTo>
                    <a:pt x="453673" y="18345"/>
                    <a:pt x="321734" y="23283"/>
                    <a:pt x="321734" y="232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FC43BEAB-ECAB-4AB4-AB63-0AA0BCE741AA}"/>
                </a:ext>
              </a:extLst>
            </p:cNvPr>
            <p:cNvSpPr/>
            <p:nvPr/>
          </p:nvSpPr>
          <p:spPr>
            <a:xfrm>
              <a:off x="-61839" y="5294715"/>
              <a:ext cx="2188952" cy="48565"/>
            </a:xfrm>
            <a:custGeom>
              <a:avLst/>
              <a:gdLst>
                <a:gd name="connsiteX0" fmla="*/ 27972 w 2188952"/>
                <a:gd name="connsiteY0" fmla="*/ 26585 h 48565"/>
                <a:gd name="connsiteX1" fmla="*/ 87239 w 2188952"/>
                <a:gd name="connsiteY1" fmla="*/ 30818 h 48565"/>
                <a:gd name="connsiteX2" fmla="*/ 1437672 w 2188952"/>
                <a:gd name="connsiteY2" fmla="*/ 13885 h 48565"/>
                <a:gd name="connsiteX3" fmla="*/ 2131939 w 2188952"/>
                <a:gd name="connsiteY3" fmla="*/ 13885 h 48565"/>
                <a:gd name="connsiteX4" fmla="*/ 2034572 w 2188952"/>
                <a:gd name="connsiteY4" fmla="*/ 1185 h 48565"/>
                <a:gd name="connsiteX5" fmla="*/ 1128639 w 2188952"/>
                <a:gd name="connsiteY5" fmla="*/ 47752 h 48565"/>
                <a:gd name="connsiteX6" fmla="*/ 662972 w 2188952"/>
                <a:gd name="connsiteY6" fmla="*/ 30818 h 48565"/>
                <a:gd name="connsiteX7" fmla="*/ 27972 w 2188952"/>
                <a:gd name="connsiteY7" fmla="*/ 26585 h 4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952" h="48565">
                  <a:moveTo>
                    <a:pt x="27972" y="26585"/>
                  </a:moveTo>
                  <a:cubicBezTo>
                    <a:pt x="-59870" y="29760"/>
                    <a:pt x="87239" y="30818"/>
                    <a:pt x="87239" y="30818"/>
                  </a:cubicBezTo>
                  <a:lnTo>
                    <a:pt x="1437672" y="13885"/>
                  </a:lnTo>
                  <a:lnTo>
                    <a:pt x="2131939" y="13885"/>
                  </a:lnTo>
                  <a:cubicBezTo>
                    <a:pt x="2231422" y="11768"/>
                    <a:pt x="2201789" y="-4459"/>
                    <a:pt x="2034572" y="1185"/>
                  </a:cubicBezTo>
                  <a:cubicBezTo>
                    <a:pt x="1867355" y="6829"/>
                    <a:pt x="1357239" y="42813"/>
                    <a:pt x="1128639" y="47752"/>
                  </a:cubicBezTo>
                  <a:cubicBezTo>
                    <a:pt x="900039" y="52691"/>
                    <a:pt x="841478" y="33640"/>
                    <a:pt x="662972" y="30818"/>
                  </a:cubicBezTo>
                  <a:lnTo>
                    <a:pt x="27972" y="26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22BD163D-5B15-42C2-8067-29CA82A40C54}"/>
                </a:ext>
              </a:extLst>
            </p:cNvPr>
            <p:cNvSpPr/>
            <p:nvPr/>
          </p:nvSpPr>
          <p:spPr>
            <a:xfrm>
              <a:off x="389467" y="5320046"/>
              <a:ext cx="1712320" cy="48045"/>
            </a:xfrm>
            <a:custGeom>
              <a:avLst/>
              <a:gdLst>
                <a:gd name="connsiteX0" fmla="*/ 0 w 1712320"/>
                <a:gd name="connsiteY0" fmla="*/ 30887 h 48045"/>
                <a:gd name="connsiteX1" fmla="*/ 952500 w 1712320"/>
                <a:gd name="connsiteY1" fmla="*/ 47821 h 48045"/>
                <a:gd name="connsiteX2" fmla="*/ 1689100 w 1712320"/>
                <a:gd name="connsiteY2" fmla="*/ 18187 h 48045"/>
                <a:gd name="connsiteX3" fmla="*/ 1494366 w 1712320"/>
                <a:gd name="connsiteY3" fmla="*/ 1254 h 48045"/>
                <a:gd name="connsiteX4" fmla="*/ 1155700 w 1712320"/>
                <a:gd name="connsiteY4" fmla="*/ 1254 h 48045"/>
                <a:gd name="connsiteX5" fmla="*/ 0 w 1712320"/>
                <a:gd name="connsiteY5" fmla="*/ 30887 h 4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20" h="48045">
                  <a:moveTo>
                    <a:pt x="0" y="30887"/>
                  </a:moveTo>
                  <a:cubicBezTo>
                    <a:pt x="317500" y="36532"/>
                    <a:pt x="670983" y="49938"/>
                    <a:pt x="952500" y="47821"/>
                  </a:cubicBezTo>
                  <a:cubicBezTo>
                    <a:pt x="1234017" y="45704"/>
                    <a:pt x="1598789" y="25948"/>
                    <a:pt x="1689100" y="18187"/>
                  </a:cubicBezTo>
                  <a:cubicBezTo>
                    <a:pt x="1779411" y="10426"/>
                    <a:pt x="1583266" y="4076"/>
                    <a:pt x="1494366" y="1254"/>
                  </a:cubicBezTo>
                  <a:cubicBezTo>
                    <a:pt x="1405466" y="-1568"/>
                    <a:pt x="1155700" y="1254"/>
                    <a:pt x="1155700" y="1254"/>
                  </a:cubicBezTo>
                  <a:lnTo>
                    <a:pt x="0" y="308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0559158D-8014-401E-904E-3DDAAEDEC277}"/>
                </a:ext>
              </a:extLst>
            </p:cNvPr>
            <p:cNvSpPr/>
            <p:nvPr/>
          </p:nvSpPr>
          <p:spPr>
            <a:xfrm>
              <a:off x="1386336" y="5423035"/>
              <a:ext cx="732577" cy="598818"/>
            </a:xfrm>
            <a:custGeom>
              <a:avLst/>
              <a:gdLst>
                <a:gd name="connsiteX0" fmla="*/ 184231 w 732577"/>
                <a:gd name="connsiteY0" fmla="*/ 14682 h 598818"/>
                <a:gd name="connsiteX1" fmla="*/ 391664 w 732577"/>
                <a:gd name="connsiteY1" fmla="*/ 12565 h 598818"/>
                <a:gd name="connsiteX2" fmla="*/ 660481 w 732577"/>
                <a:gd name="connsiteY2" fmla="*/ 154382 h 598818"/>
                <a:gd name="connsiteX3" fmla="*/ 732447 w 732577"/>
                <a:gd name="connsiteY3" fmla="*/ 319482 h 598818"/>
                <a:gd name="connsiteX4" fmla="*/ 675297 w 732577"/>
                <a:gd name="connsiteY4" fmla="*/ 505748 h 598818"/>
                <a:gd name="connsiteX5" fmla="*/ 573697 w 732577"/>
                <a:gd name="connsiteY5" fmla="*/ 577715 h 598818"/>
                <a:gd name="connsiteX6" fmla="*/ 349331 w 732577"/>
                <a:gd name="connsiteY6" fmla="*/ 596765 h 598818"/>
                <a:gd name="connsiteX7" fmla="*/ 205397 w 732577"/>
                <a:gd name="connsiteY7" fmla="*/ 537498 h 598818"/>
                <a:gd name="connsiteX8" fmla="*/ 50881 w 732577"/>
                <a:gd name="connsiteY8" fmla="*/ 389332 h 598818"/>
                <a:gd name="connsiteX9" fmla="*/ 2197 w 732577"/>
                <a:gd name="connsiteY9" fmla="*/ 304665 h 598818"/>
                <a:gd name="connsiteX10" fmla="*/ 110147 w 732577"/>
                <a:gd name="connsiteY10" fmla="*/ 433782 h 598818"/>
                <a:gd name="connsiteX11" fmla="*/ 306997 w 732577"/>
                <a:gd name="connsiteY11" fmla="*/ 573482 h 598818"/>
                <a:gd name="connsiteX12" fmla="*/ 594864 w 732577"/>
                <a:gd name="connsiteY12" fmla="*/ 556548 h 598818"/>
                <a:gd name="connsiteX13" fmla="*/ 681647 w 732577"/>
                <a:gd name="connsiteY13" fmla="*/ 452832 h 598818"/>
                <a:gd name="connsiteX14" fmla="*/ 704931 w 732577"/>
                <a:gd name="connsiteY14" fmla="*/ 260215 h 598818"/>
                <a:gd name="connsiteX15" fmla="*/ 516547 w 732577"/>
                <a:gd name="connsiteY15" fmla="*/ 80298 h 598818"/>
                <a:gd name="connsiteX16" fmla="*/ 184231 w 732577"/>
                <a:gd name="connsiteY16" fmla="*/ 14682 h 59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577" h="598818">
                  <a:moveTo>
                    <a:pt x="184231" y="14682"/>
                  </a:moveTo>
                  <a:cubicBezTo>
                    <a:pt x="163417" y="3393"/>
                    <a:pt x="312289" y="-10718"/>
                    <a:pt x="391664" y="12565"/>
                  </a:cubicBezTo>
                  <a:cubicBezTo>
                    <a:pt x="471039" y="35848"/>
                    <a:pt x="603684" y="103229"/>
                    <a:pt x="660481" y="154382"/>
                  </a:cubicBezTo>
                  <a:cubicBezTo>
                    <a:pt x="717278" y="205535"/>
                    <a:pt x="729978" y="260921"/>
                    <a:pt x="732447" y="319482"/>
                  </a:cubicBezTo>
                  <a:cubicBezTo>
                    <a:pt x="734916" y="378043"/>
                    <a:pt x="701755" y="462709"/>
                    <a:pt x="675297" y="505748"/>
                  </a:cubicBezTo>
                  <a:cubicBezTo>
                    <a:pt x="648839" y="548787"/>
                    <a:pt x="628025" y="562546"/>
                    <a:pt x="573697" y="577715"/>
                  </a:cubicBezTo>
                  <a:cubicBezTo>
                    <a:pt x="519369" y="592884"/>
                    <a:pt x="410714" y="603468"/>
                    <a:pt x="349331" y="596765"/>
                  </a:cubicBezTo>
                  <a:cubicBezTo>
                    <a:pt x="287948" y="590062"/>
                    <a:pt x="255139" y="572070"/>
                    <a:pt x="205397" y="537498"/>
                  </a:cubicBezTo>
                  <a:cubicBezTo>
                    <a:pt x="155655" y="502926"/>
                    <a:pt x="84748" y="428137"/>
                    <a:pt x="50881" y="389332"/>
                  </a:cubicBezTo>
                  <a:cubicBezTo>
                    <a:pt x="17014" y="350527"/>
                    <a:pt x="-7681" y="297257"/>
                    <a:pt x="2197" y="304665"/>
                  </a:cubicBezTo>
                  <a:cubicBezTo>
                    <a:pt x="12075" y="312073"/>
                    <a:pt x="59347" y="388979"/>
                    <a:pt x="110147" y="433782"/>
                  </a:cubicBezTo>
                  <a:cubicBezTo>
                    <a:pt x="160947" y="478585"/>
                    <a:pt x="226211" y="553021"/>
                    <a:pt x="306997" y="573482"/>
                  </a:cubicBezTo>
                  <a:cubicBezTo>
                    <a:pt x="387783" y="593943"/>
                    <a:pt x="532422" y="576656"/>
                    <a:pt x="594864" y="556548"/>
                  </a:cubicBezTo>
                  <a:cubicBezTo>
                    <a:pt x="657306" y="536440"/>
                    <a:pt x="663303" y="502221"/>
                    <a:pt x="681647" y="452832"/>
                  </a:cubicBezTo>
                  <a:cubicBezTo>
                    <a:pt x="699991" y="403443"/>
                    <a:pt x="732448" y="322304"/>
                    <a:pt x="704931" y="260215"/>
                  </a:cubicBezTo>
                  <a:cubicBezTo>
                    <a:pt x="677414" y="198126"/>
                    <a:pt x="600155" y="122278"/>
                    <a:pt x="516547" y="80298"/>
                  </a:cubicBezTo>
                  <a:cubicBezTo>
                    <a:pt x="432939" y="38318"/>
                    <a:pt x="205045" y="25971"/>
                    <a:pt x="184231" y="14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E61D1FB0-DD82-4C7B-9A1F-EE910426CAB9}"/>
                </a:ext>
              </a:extLst>
            </p:cNvPr>
            <p:cNvSpPr/>
            <p:nvPr/>
          </p:nvSpPr>
          <p:spPr>
            <a:xfrm>
              <a:off x="1379109" y="5439832"/>
              <a:ext cx="191624" cy="285751"/>
            </a:xfrm>
            <a:custGeom>
              <a:avLst/>
              <a:gdLst>
                <a:gd name="connsiteX0" fmla="*/ 191458 w 191624"/>
                <a:gd name="connsiteY0" fmla="*/ 1 h 285751"/>
                <a:gd name="connsiteX1" fmla="*/ 45408 w 191624"/>
                <a:gd name="connsiteY1" fmla="*/ 127001 h 285751"/>
                <a:gd name="connsiteX2" fmla="*/ 15774 w 191624"/>
                <a:gd name="connsiteY2" fmla="*/ 285751 h 285751"/>
                <a:gd name="connsiteX3" fmla="*/ 13658 w 191624"/>
                <a:gd name="connsiteY3" fmla="*/ 129118 h 285751"/>
                <a:gd name="connsiteX4" fmla="*/ 191458 w 191624"/>
                <a:gd name="connsiteY4" fmla="*/ 1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24" h="285751">
                  <a:moveTo>
                    <a:pt x="191458" y="1"/>
                  </a:moveTo>
                  <a:cubicBezTo>
                    <a:pt x="196750" y="-352"/>
                    <a:pt x="74689" y="79376"/>
                    <a:pt x="45408" y="127001"/>
                  </a:cubicBezTo>
                  <a:cubicBezTo>
                    <a:pt x="16127" y="174626"/>
                    <a:pt x="21066" y="285398"/>
                    <a:pt x="15774" y="285751"/>
                  </a:cubicBezTo>
                  <a:cubicBezTo>
                    <a:pt x="10482" y="286104"/>
                    <a:pt x="-15623" y="176743"/>
                    <a:pt x="13658" y="129118"/>
                  </a:cubicBezTo>
                  <a:cubicBezTo>
                    <a:pt x="42939" y="81493"/>
                    <a:pt x="186166" y="354"/>
                    <a:pt x="19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01D8A5FF-B030-4D7E-A460-A91EA2111D15}"/>
                </a:ext>
              </a:extLst>
            </p:cNvPr>
            <p:cNvSpPr/>
            <p:nvPr/>
          </p:nvSpPr>
          <p:spPr>
            <a:xfrm>
              <a:off x="1511002" y="5681651"/>
              <a:ext cx="125170" cy="101892"/>
            </a:xfrm>
            <a:custGeom>
              <a:avLst/>
              <a:gdLst>
                <a:gd name="connsiteX0" fmla="*/ 298 w 125170"/>
                <a:gd name="connsiteY0" fmla="*/ 12 h 101892"/>
                <a:gd name="connsiteX1" fmla="*/ 39986 w 125170"/>
                <a:gd name="connsiteY1" fmla="*/ 52399 h 101892"/>
                <a:gd name="connsiteX2" fmla="*/ 41573 w 125170"/>
                <a:gd name="connsiteY2" fmla="*/ 95262 h 101892"/>
                <a:gd name="connsiteX3" fmla="*/ 89198 w 125170"/>
                <a:gd name="connsiteY3" fmla="*/ 100024 h 101892"/>
                <a:gd name="connsiteX4" fmla="*/ 124123 w 125170"/>
                <a:gd name="connsiteY4" fmla="*/ 77799 h 101892"/>
                <a:gd name="connsiteX5" fmla="*/ 116186 w 125170"/>
                <a:gd name="connsiteY5" fmla="*/ 58749 h 101892"/>
                <a:gd name="connsiteX6" fmla="*/ 117773 w 125170"/>
                <a:gd name="connsiteY6" fmla="*/ 79387 h 101892"/>
                <a:gd name="connsiteX7" fmla="*/ 90786 w 125170"/>
                <a:gd name="connsiteY7" fmla="*/ 80974 h 101892"/>
                <a:gd name="connsiteX8" fmla="*/ 63798 w 125170"/>
                <a:gd name="connsiteY8" fmla="*/ 80974 h 101892"/>
                <a:gd name="connsiteX9" fmla="*/ 63798 w 125170"/>
                <a:gd name="connsiteY9" fmla="*/ 57162 h 101892"/>
                <a:gd name="connsiteX10" fmla="*/ 298 w 125170"/>
                <a:gd name="connsiteY10" fmla="*/ 12 h 10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170" h="101892">
                  <a:moveTo>
                    <a:pt x="298" y="12"/>
                  </a:moveTo>
                  <a:cubicBezTo>
                    <a:pt x="-3671" y="-782"/>
                    <a:pt x="33107" y="36524"/>
                    <a:pt x="39986" y="52399"/>
                  </a:cubicBezTo>
                  <a:cubicBezTo>
                    <a:pt x="46865" y="68274"/>
                    <a:pt x="33371" y="87325"/>
                    <a:pt x="41573" y="95262"/>
                  </a:cubicBezTo>
                  <a:cubicBezTo>
                    <a:pt x="49775" y="103199"/>
                    <a:pt x="75440" y="102934"/>
                    <a:pt x="89198" y="100024"/>
                  </a:cubicBezTo>
                  <a:cubicBezTo>
                    <a:pt x="102956" y="97114"/>
                    <a:pt x="119625" y="84678"/>
                    <a:pt x="124123" y="77799"/>
                  </a:cubicBezTo>
                  <a:cubicBezTo>
                    <a:pt x="128621" y="70920"/>
                    <a:pt x="117244" y="58484"/>
                    <a:pt x="116186" y="58749"/>
                  </a:cubicBezTo>
                  <a:cubicBezTo>
                    <a:pt x="115128" y="59014"/>
                    <a:pt x="122006" y="75683"/>
                    <a:pt x="117773" y="79387"/>
                  </a:cubicBezTo>
                  <a:cubicBezTo>
                    <a:pt x="113540" y="83091"/>
                    <a:pt x="99782" y="80710"/>
                    <a:pt x="90786" y="80974"/>
                  </a:cubicBezTo>
                  <a:cubicBezTo>
                    <a:pt x="81790" y="81238"/>
                    <a:pt x="68296" y="84943"/>
                    <a:pt x="63798" y="80974"/>
                  </a:cubicBezTo>
                  <a:cubicBezTo>
                    <a:pt x="59300" y="77005"/>
                    <a:pt x="70412" y="68804"/>
                    <a:pt x="63798" y="57162"/>
                  </a:cubicBezTo>
                  <a:cubicBezTo>
                    <a:pt x="57184" y="45520"/>
                    <a:pt x="4267" y="806"/>
                    <a:pt x="29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CE76F177-DC46-4411-8537-8A028C3FCE9B}"/>
                </a:ext>
              </a:extLst>
            </p:cNvPr>
            <p:cNvSpPr/>
            <p:nvPr/>
          </p:nvSpPr>
          <p:spPr>
            <a:xfrm>
              <a:off x="1522355" y="5678293"/>
              <a:ext cx="100958" cy="68852"/>
            </a:xfrm>
            <a:custGeom>
              <a:avLst/>
              <a:gdLst>
                <a:gd name="connsiteX0" fmla="*/ 58 w 100958"/>
                <a:gd name="connsiteY0" fmla="*/ 195 h 68852"/>
                <a:gd name="connsiteX1" fmla="*/ 93720 w 100958"/>
                <a:gd name="connsiteY1" fmla="*/ 9720 h 68852"/>
                <a:gd name="connsiteX2" fmla="*/ 95308 w 100958"/>
                <a:gd name="connsiteY2" fmla="*/ 54170 h 68852"/>
                <a:gd name="connsiteX3" fmla="*/ 100070 w 100958"/>
                <a:gd name="connsiteY3" fmla="*/ 68457 h 68852"/>
                <a:gd name="connsiteX4" fmla="*/ 81020 w 100958"/>
                <a:gd name="connsiteY4" fmla="*/ 41470 h 68852"/>
                <a:gd name="connsiteX5" fmla="*/ 79433 w 100958"/>
                <a:gd name="connsiteY5" fmla="*/ 14482 h 68852"/>
                <a:gd name="connsiteX6" fmla="*/ 58 w 100958"/>
                <a:gd name="connsiteY6" fmla="*/ 195 h 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8" h="68852">
                  <a:moveTo>
                    <a:pt x="58" y="195"/>
                  </a:moveTo>
                  <a:cubicBezTo>
                    <a:pt x="2439" y="-599"/>
                    <a:pt x="77845" y="724"/>
                    <a:pt x="93720" y="9720"/>
                  </a:cubicBezTo>
                  <a:cubicBezTo>
                    <a:pt x="109595" y="18716"/>
                    <a:pt x="94250" y="44381"/>
                    <a:pt x="95308" y="54170"/>
                  </a:cubicBezTo>
                  <a:cubicBezTo>
                    <a:pt x="96366" y="63959"/>
                    <a:pt x="102451" y="70574"/>
                    <a:pt x="100070" y="68457"/>
                  </a:cubicBezTo>
                  <a:cubicBezTo>
                    <a:pt x="97689" y="66340"/>
                    <a:pt x="84459" y="50466"/>
                    <a:pt x="81020" y="41470"/>
                  </a:cubicBezTo>
                  <a:cubicBezTo>
                    <a:pt x="77581" y="32474"/>
                    <a:pt x="90281" y="19774"/>
                    <a:pt x="79433" y="14482"/>
                  </a:cubicBezTo>
                  <a:cubicBezTo>
                    <a:pt x="68585" y="9190"/>
                    <a:pt x="-2323" y="989"/>
                    <a:pt x="58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1C242E8E-55AA-4193-9226-CE89781B6613}"/>
                </a:ext>
              </a:extLst>
            </p:cNvPr>
            <p:cNvSpPr/>
            <p:nvPr/>
          </p:nvSpPr>
          <p:spPr>
            <a:xfrm>
              <a:off x="1550949" y="5716766"/>
              <a:ext cx="74794" cy="36501"/>
            </a:xfrm>
            <a:custGeom>
              <a:avLst/>
              <a:gdLst>
                <a:gd name="connsiteX0" fmla="*/ 39 w 74794"/>
                <a:gd name="connsiteY0" fmla="*/ 10934 h 36501"/>
                <a:gd name="connsiteX1" fmla="*/ 60364 w 74794"/>
                <a:gd name="connsiteY1" fmla="*/ 15697 h 36501"/>
                <a:gd name="connsiteX2" fmla="*/ 74651 w 74794"/>
                <a:gd name="connsiteY2" fmla="*/ 36334 h 36501"/>
                <a:gd name="connsiteX3" fmla="*/ 66714 w 74794"/>
                <a:gd name="connsiteY3" fmla="*/ 2997 h 36501"/>
                <a:gd name="connsiteX4" fmla="*/ 50839 w 74794"/>
                <a:gd name="connsiteY4" fmla="*/ 1409 h 36501"/>
                <a:gd name="connsiteX5" fmla="*/ 39 w 74794"/>
                <a:gd name="connsiteY5" fmla="*/ 10934 h 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94" h="36501">
                  <a:moveTo>
                    <a:pt x="39" y="10934"/>
                  </a:moveTo>
                  <a:cubicBezTo>
                    <a:pt x="1626" y="13315"/>
                    <a:pt x="47929" y="11464"/>
                    <a:pt x="60364" y="15697"/>
                  </a:cubicBezTo>
                  <a:cubicBezTo>
                    <a:pt x="72799" y="19930"/>
                    <a:pt x="73593" y="38451"/>
                    <a:pt x="74651" y="36334"/>
                  </a:cubicBezTo>
                  <a:cubicBezTo>
                    <a:pt x="75709" y="34217"/>
                    <a:pt x="70683" y="8818"/>
                    <a:pt x="66714" y="2997"/>
                  </a:cubicBezTo>
                  <a:cubicBezTo>
                    <a:pt x="62745" y="-2824"/>
                    <a:pt x="56660" y="1674"/>
                    <a:pt x="50839" y="1409"/>
                  </a:cubicBezTo>
                  <a:cubicBezTo>
                    <a:pt x="45018" y="1144"/>
                    <a:pt x="-1548" y="8553"/>
                    <a:pt x="39" y="109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7EA71154-9929-486C-BB57-9A914865E8E6}"/>
                </a:ext>
              </a:extLst>
            </p:cNvPr>
            <p:cNvSpPr/>
            <p:nvPr/>
          </p:nvSpPr>
          <p:spPr>
            <a:xfrm>
              <a:off x="1631829" y="5660720"/>
              <a:ext cx="97011" cy="118729"/>
            </a:xfrm>
            <a:custGeom>
              <a:avLst/>
              <a:gdLst>
                <a:gd name="connsiteX0" fmla="*/ 121 w 97011"/>
                <a:gd name="connsiteY0" fmla="*/ 17768 h 118729"/>
                <a:gd name="connsiteX1" fmla="*/ 39809 w 97011"/>
                <a:gd name="connsiteY1" fmla="*/ 81268 h 118729"/>
                <a:gd name="connsiteX2" fmla="*/ 52509 w 97011"/>
                <a:gd name="connsiteY2" fmla="*/ 116193 h 118729"/>
                <a:gd name="connsiteX3" fmla="*/ 71559 w 97011"/>
                <a:gd name="connsiteY3" fmla="*/ 109843 h 118729"/>
                <a:gd name="connsiteX4" fmla="*/ 69971 w 97011"/>
                <a:gd name="connsiteY4" fmla="*/ 60630 h 118729"/>
                <a:gd name="connsiteX5" fmla="*/ 96959 w 97011"/>
                <a:gd name="connsiteY5" fmla="*/ 305 h 118729"/>
                <a:gd name="connsiteX6" fmla="*/ 62034 w 97011"/>
                <a:gd name="connsiteY6" fmla="*/ 38405 h 118729"/>
                <a:gd name="connsiteX7" fmla="*/ 54096 w 97011"/>
                <a:gd name="connsiteY7" fmla="*/ 65393 h 118729"/>
                <a:gd name="connsiteX8" fmla="*/ 121 w 97011"/>
                <a:gd name="connsiteY8" fmla="*/ 17768 h 1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011" h="118729">
                  <a:moveTo>
                    <a:pt x="121" y="17768"/>
                  </a:moveTo>
                  <a:cubicBezTo>
                    <a:pt x="-2260" y="20414"/>
                    <a:pt x="31078" y="64864"/>
                    <a:pt x="39809" y="81268"/>
                  </a:cubicBezTo>
                  <a:cubicBezTo>
                    <a:pt x="48540" y="97672"/>
                    <a:pt x="47217" y="111431"/>
                    <a:pt x="52509" y="116193"/>
                  </a:cubicBezTo>
                  <a:cubicBezTo>
                    <a:pt x="57801" y="120956"/>
                    <a:pt x="68649" y="119104"/>
                    <a:pt x="71559" y="109843"/>
                  </a:cubicBezTo>
                  <a:cubicBezTo>
                    <a:pt x="74469" y="100583"/>
                    <a:pt x="65738" y="78886"/>
                    <a:pt x="69971" y="60630"/>
                  </a:cubicBezTo>
                  <a:cubicBezTo>
                    <a:pt x="74204" y="42374"/>
                    <a:pt x="98282" y="4009"/>
                    <a:pt x="96959" y="305"/>
                  </a:cubicBezTo>
                  <a:cubicBezTo>
                    <a:pt x="95636" y="-3399"/>
                    <a:pt x="69178" y="27557"/>
                    <a:pt x="62034" y="38405"/>
                  </a:cubicBezTo>
                  <a:cubicBezTo>
                    <a:pt x="54890" y="49253"/>
                    <a:pt x="58859" y="67245"/>
                    <a:pt x="54096" y="65393"/>
                  </a:cubicBezTo>
                  <a:cubicBezTo>
                    <a:pt x="49333" y="63541"/>
                    <a:pt x="2502" y="15122"/>
                    <a:pt x="121" y="177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482B5A2E-7A7E-4C06-850C-E6C630429A89}"/>
                </a:ext>
              </a:extLst>
            </p:cNvPr>
            <p:cNvSpPr/>
            <p:nvPr/>
          </p:nvSpPr>
          <p:spPr>
            <a:xfrm>
              <a:off x="1746029" y="5673465"/>
              <a:ext cx="117612" cy="112975"/>
            </a:xfrm>
            <a:custGeom>
              <a:avLst/>
              <a:gdLst>
                <a:gd name="connsiteX0" fmla="*/ 1809 w 117612"/>
                <a:gd name="connsiteY0" fmla="*/ 14548 h 112975"/>
                <a:gd name="connsiteX1" fmla="*/ 25621 w 117612"/>
                <a:gd name="connsiteY1" fmla="*/ 65348 h 112975"/>
                <a:gd name="connsiteX2" fmla="*/ 25621 w 117612"/>
                <a:gd name="connsiteY2" fmla="*/ 100273 h 112975"/>
                <a:gd name="connsiteX3" fmla="*/ 49434 w 117612"/>
                <a:gd name="connsiteY3" fmla="*/ 98685 h 112975"/>
                <a:gd name="connsiteX4" fmla="*/ 57371 w 117612"/>
                <a:gd name="connsiteY4" fmla="*/ 68523 h 112975"/>
                <a:gd name="connsiteX5" fmla="*/ 109759 w 117612"/>
                <a:gd name="connsiteY5" fmla="*/ 112973 h 112975"/>
                <a:gd name="connsiteX6" fmla="*/ 116109 w 117612"/>
                <a:gd name="connsiteY6" fmla="*/ 70110 h 112975"/>
                <a:gd name="connsiteX7" fmla="*/ 97059 w 117612"/>
                <a:gd name="connsiteY7" fmla="*/ 260 h 112975"/>
                <a:gd name="connsiteX8" fmla="*/ 81184 w 117612"/>
                <a:gd name="connsiteY8" fmla="*/ 44710 h 112975"/>
                <a:gd name="connsiteX9" fmla="*/ 1809 w 117612"/>
                <a:gd name="connsiteY9" fmla="*/ 14548 h 11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12" h="112975">
                  <a:moveTo>
                    <a:pt x="1809" y="14548"/>
                  </a:moveTo>
                  <a:cubicBezTo>
                    <a:pt x="-7451" y="17988"/>
                    <a:pt x="21652" y="51061"/>
                    <a:pt x="25621" y="65348"/>
                  </a:cubicBezTo>
                  <a:cubicBezTo>
                    <a:pt x="29590" y="79635"/>
                    <a:pt x="21652" y="94717"/>
                    <a:pt x="25621" y="100273"/>
                  </a:cubicBezTo>
                  <a:cubicBezTo>
                    <a:pt x="29590" y="105829"/>
                    <a:pt x="44142" y="103977"/>
                    <a:pt x="49434" y="98685"/>
                  </a:cubicBezTo>
                  <a:cubicBezTo>
                    <a:pt x="54726" y="93393"/>
                    <a:pt x="47317" y="66142"/>
                    <a:pt x="57371" y="68523"/>
                  </a:cubicBezTo>
                  <a:cubicBezTo>
                    <a:pt x="67425" y="70904"/>
                    <a:pt x="99969" y="112709"/>
                    <a:pt x="109759" y="112973"/>
                  </a:cubicBezTo>
                  <a:cubicBezTo>
                    <a:pt x="119549" y="113237"/>
                    <a:pt x="118226" y="88895"/>
                    <a:pt x="116109" y="70110"/>
                  </a:cubicBezTo>
                  <a:cubicBezTo>
                    <a:pt x="113992" y="51325"/>
                    <a:pt x="102880" y="4493"/>
                    <a:pt x="97059" y="260"/>
                  </a:cubicBezTo>
                  <a:cubicBezTo>
                    <a:pt x="91238" y="-3973"/>
                    <a:pt x="89651" y="44710"/>
                    <a:pt x="81184" y="44710"/>
                  </a:cubicBezTo>
                  <a:cubicBezTo>
                    <a:pt x="72717" y="44710"/>
                    <a:pt x="11069" y="11108"/>
                    <a:pt x="1809" y="14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AAE02FE6-8D2E-4F47-92B1-4A5C6A15CADB}"/>
                </a:ext>
              </a:extLst>
            </p:cNvPr>
            <p:cNvSpPr/>
            <p:nvPr/>
          </p:nvSpPr>
          <p:spPr>
            <a:xfrm>
              <a:off x="1877832" y="5687429"/>
              <a:ext cx="57356" cy="99062"/>
            </a:xfrm>
            <a:custGeom>
              <a:avLst/>
              <a:gdLst>
                <a:gd name="connsiteX0" fmla="*/ 181 w 57356"/>
                <a:gd name="connsiteY0" fmla="*/ 2171 h 99062"/>
                <a:gd name="connsiteX1" fmla="*/ 31931 w 57356"/>
                <a:gd name="connsiteY1" fmla="*/ 83134 h 99062"/>
                <a:gd name="connsiteX2" fmla="*/ 44631 w 57356"/>
                <a:gd name="connsiteY2" fmla="*/ 97421 h 99062"/>
                <a:gd name="connsiteX3" fmla="*/ 57331 w 57356"/>
                <a:gd name="connsiteY3" fmla="*/ 91071 h 99062"/>
                <a:gd name="connsiteX4" fmla="*/ 47806 w 57356"/>
                <a:gd name="connsiteY4" fmla="*/ 29159 h 99062"/>
                <a:gd name="connsiteX5" fmla="*/ 181 w 57356"/>
                <a:gd name="connsiteY5" fmla="*/ 2171 h 9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56" h="99062">
                  <a:moveTo>
                    <a:pt x="181" y="2171"/>
                  </a:moveTo>
                  <a:cubicBezTo>
                    <a:pt x="-2465" y="11167"/>
                    <a:pt x="24523" y="67259"/>
                    <a:pt x="31931" y="83134"/>
                  </a:cubicBezTo>
                  <a:cubicBezTo>
                    <a:pt x="39339" y="99009"/>
                    <a:pt x="40398" y="96098"/>
                    <a:pt x="44631" y="97421"/>
                  </a:cubicBezTo>
                  <a:cubicBezTo>
                    <a:pt x="48864" y="98744"/>
                    <a:pt x="56802" y="102448"/>
                    <a:pt x="57331" y="91071"/>
                  </a:cubicBezTo>
                  <a:cubicBezTo>
                    <a:pt x="57860" y="79694"/>
                    <a:pt x="49923" y="44240"/>
                    <a:pt x="47806" y="29159"/>
                  </a:cubicBezTo>
                  <a:cubicBezTo>
                    <a:pt x="45689" y="14078"/>
                    <a:pt x="2827" y="-6825"/>
                    <a:pt x="181" y="2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A1A7DE14-5A6E-47D8-AE26-73A3B9F82A46}"/>
                </a:ext>
              </a:extLst>
            </p:cNvPr>
            <p:cNvSpPr/>
            <p:nvPr/>
          </p:nvSpPr>
          <p:spPr>
            <a:xfrm>
              <a:off x="1892190" y="5683069"/>
              <a:ext cx="99318" cy="98632"/>
            </a:xfrm>
            <a:custGeom>
              <a:avLst/>
              <a:gdLst>
                <a:gd name="connsiteX0" fmla="*/ 110 w 99318"/>
                <a:gd name="connsiteY0" fmla="*/ 181 h 98632"/>
                <a:gd name="connsiteX1" fmla="*/ 90598 w 99318"/>
                <a:gd name="connsiteY1" fmla="*/ 36694 h 98632"/>
                <a:gd name="connsiteX2" fmla="*/ 93773 w 99318"/>
                <a:gd name="connsiteY2" fmla="*/ 73206 h 98632"/>
                <a:gd name="connsiteX3" fmla="*/ 73135 w 99318"/>
                <a:gd name="connsiteY3" fmla="*/ 87494 h 98632"/>
                <a:gd name="connsiteX4" fmla="*/ 31860 w 99318"/>
                <a:gd name="connsiteY4" fmla="*/ 98606 h 98632"/>
                <a:gd name="connsiteX5" fmla="*/ 41385 w 99318"/>
                <a:gd name="connsiteY5" fmla="*/ 84319 h 98632"/>
                <a:gd name="connsiteX6" fmla="*/ 69960 w 99318"/>
                <a:gd name="connsiteY6" fmla="*/ 71619 h 98632"/>
                <a:gd name="connsiteX7" fmla="*/ 71548 w 99318"/>
                <a:gd name="connsiteY7" fmla="*/ 52569 h 98632"/>
                <a:gd name="connsiteX8" fmla="*/ 110 w 99318"/>
                <a:gd name="connsiteY8" fmla="*/ 181 h 9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18" h="98632">
                  <a:moveTo>
                    <a:pt x="110" y="181"/>
                  </a:moveTo>
                  <a:cubicBezTo>
                    <a:pt x="3285" y="-2465"/>
                    <a:pt x="74988" y="24523"/>
                    <a:pt x="90598" y="36694"/>
                  </a:cubicBezTo>
                  <a:cubicBezTo>
                    <a:pt x="106209" y="48865"/>
                    <a:pt x="96683" y="64739"/>
                    <a:pt x="93773" y="73206"/>
                  </a:cubicBezTo>
                  <a:cubicBezTo>
                    <a:pt x="90863" y="81673"/>
                    <a:pt x="83454" y="83261"/>
                    <a:pt x="73135" y="87494"/>
                  </a:cubicBezTo>
                  <a:cubicBezTo>
                    <a:pt x="62816" y="91727"/>
                    <a:pt x="37152" y="99135"/>
                    <a:pt x="31860" y="98606"/>
                  </a:cubicBezTo>
                  <a:cubicBezTo>
                    <a:pt x="26568" y="98077"/>
                    <a:pt x="35035" y="88817"/>
                    <a:pt x="41385" y="84319"/>
                  </a:cubicBezTo>
                  <a:cubicBezTo>
                    <a:pt x="47735" y="79821"/>
                    <a:pt x="64933" y="76911"/>
                    <a:pt x="69960" y="71619"/>
                  </a:cubicBezTo>
                  <a:cubicBezTo>
                    <a:pt x="74987" y="66327"/>
                    <a:pt x="80015" y="62888"/>
                    <a:pt x="71548" y="52569"/>
                  </a:cubicBezTo>
                  <a:cubicBezTo>
                    <a:pt x="63081" y="42250"/>
                    <a:pt x="-3065" y="2827"/>
                    <a:pt x="110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1" name="グループ化 600">
            <a:extLst>
              <a:ext uri="{FF2B5EF4-FFF2-40B4-BE49-F238E27FC236}">
                <a16:creationId xmlns:a16="http://schemas.microsoft.com/office/drawing/2014/main" id="{4A85C288-7B76-468C-A7AF-852AAFF3D058}"/>
              </a:ext>
            </a:extLst>
          </p:cNvPr>
          <p:cNvGrpSpPr/>
          <p:nvPr/>
        </p:nvGrpSpPr>
        <p:grpSpPr>
          <a:xfrm>
            <a:off x="1031835" y="2381630"/>
            <a:ext cx="10841015" cy="4047079"/>
            <a:chOff x="1031835" y="2381630"/>
            <a:chExt cx="10841015" cy="4047079"/>
          </a:xfrm>
        </p:grpSpPr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50786954-6144-4C1A-94F5-B6C8A37782C5}"/>
                </a:ext>
              </a:extLst>
            </p:cNvPr>
            <p:cNvSpPr/>
            <p:nvPr/>
          </p:nvSpPr>
          <p:spPr>
            <a:xfrm>
              <a:off x="2695145" y="3025142"/>
              <a:ext cx="300140" cy="38733"/>
            </a:xfrm>
            <a:custGeom>
              <a:avLst/>
              <a:gdLst>
                <a:gd name="connsiteX0" fmla="*/ 430 w 300140"/>
                <a:gd name="connsiteY0" fmla="*/ 38733 h 38733"/>
                <a:gd name="connsiteX1" fmla="*/ 82980 w 300140"/>
                <a:gd name="connsiteY1" fmla="*/ 633 h 38733"/>
                <a:gd name="connsiteX2" fmla="*/ 260780 w 300140"/>
                <a:gd name="connsiteY2" fmla="*/ 16508 h 38733"/>
                <a:gd name="connsiteX3" fmla="*/ 298880 w 300140"/>
                <a:gd name="connsiteY3" fmla="*/ 37146 h 38733"/>
                <a:gd name="connsiteX4" fmla="*/ 273480 w 300140"/>
                <a:gd name="connsiteY4" fmla="*/ 29208 h 38733"/>
                <a:gd name="connsiteX5" fmla="*/ 114730 w 300140"/>
                <a:gd name="connsiteY5" fmla="*/ 633 h 38733"/>
                <a:gd name="connsiteX6" fmla="*/ 430 w 300140"/>
                <a:gd name="connsiteY6" fmla="*/ 38733 h 3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140" h="38733">
                  <a:moveTo>
                    <a:pt x="430" y="38733"/>
                  </a:moveTo>
                  <a:cubicBezTo>
                    <a:pt x="-4862" y="38733"/>
                    <a:pt x="39588" y="4337"/>
                    <a:pt x="82980" y="633"/>
                  </a:cubicBezTo>
                  <a:cubicBezTo>
                    <a:pt x="126372" y="-3071"/>
                    <a:pt x="224797" y="10423"/>
                    <a:pt x="260780" y="16508"/>
                  </a:cubicBezTo>
                  <a:cubicBezTo>
                    <a:pt x="296763" y="22593"/>
                    <a:pt x="296763" y="35029"/>
                    <a:pt x="298880" y="37146"/>
                  </a:cubicBezTo>
                  <a:cubicBezTo>
                    <a:pt x="300997" y="39263"/>
                    <a:pt x="304172" y="35294"/>
                    <a:pt x="273480" y="29208"/>
                  </a:cubicBezTo>
                  <a:cubicBezTo>
                    <a:pt x="242788" y="23122"/>
                    <a:pt x="157592" y="1691"/>
                    <a:pt x="114730" y="633"/>
                  </a:cubicBezTo>
                  <a:cubicBezTo>
                    <a:pt x="71868" y="-425"/>
                    <a:pt x="5722" y="38733"/>
                    <a:pt x="430" y="38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36F2E4BC-B9E1-4646-A549-6DAF6C2252F8}"/>
                </a:ext>
              </a:extLst>
            </p:cNvPr>
            <p:cNvSpPr/>
            <p:nvPr/>
          </p:nvSpPr>
          <p:spPr>
            <a:xfrm>
              <a:off x="2716207" y="3027833"/>
              <a:ext cx="255842" cy="61633"/>
            </a:xfrm>
            <a:custGeom>
              <a:avLst/>
              <a:gdLst>
                <a:gd name="connsiteX0" fmla="*/ 6 w 255842"/>
                <a:gd name="connsiteY0" fmla="*/ 61442 h 61633"/>
                <a:gd name="connsiteX1" fmla="*/ 100018 w 255842"/>
                <a:gd name="connsiteY1" fmla="*/ 21755 h 61633"/>
                <a:gd name="connsiteX2" fmla="*/ 200031 w 255842"/>
                <a:gd name="connsiteY2" fmla="*/ 28105 h 61633"/>
                <a:gd name="connsiteX3" fmla="*/ 254006 w 255842"/>
                <a:gd name="connsiteY3" fmla="*/ 34455 h 61633"/>
                <a:gd name="connsiteX4" fmla="*/ 234956 w 255842"/>
                <a:gd name="connsiteY4" fmla="*/ 31280 h 61633"/>
                <a:gd name="connsiteX5" fmla="*/ 155581 w 255842"/>
                <a:gd name="connsiteY5" fmla="*/ 9055 h 61633"/>
                <a:gd name="connsiteX6" fmla="*/ 104781 w 255842"/>
                <a:gd name="connsiteY6" fmla="*/ 2705 h 61633"/>
                <a:gd name="connsiteX7" fmla="*/ 6 w 255842"/>
                <a:gd name="connsiteY7" fmla="*/ 61442 h 6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842" h="61633">
                  <a:moveTo>
                    <a:pt x="6" y="61442"/>
                  </a:moveTo>
                  <a:cubicBezTo>
                    <a:pt x="-788" y="64617"/>
                    <a:pt x="66681" y="27311"/>
                    <a:pt x="100018" y="21755"/>
                  </a:cubicBezTo>
                  <a:cubicBezTo>
                    <a:pt x="133356" y="16199"/>
                    <a:pt x="174366" y="25988"/>
                    <a:pt x="200031" y="28105"/>
                  </a:cubicBezTo>
                  <a:cubicBezTo>
                    <a:pt x="225696" y="30222"/>
                    <a:pt x="248185" y="33926"/>
                    <a:pt x="254006" y="34455"/>
                  </a:cubicBezTo>
                  <a:cubicBezTo>
                    <a:pt x="259827" y="34984"/>
                    <a:pt x="251360" y="35513"/>
                    <a:pt x="234956" y="31280"/>
                  </a:cubicBezTo>
                  <a:cubicBezTo>
                    <a:pt x="218552" y="27047"/>
                    <a:pt x="177277" y="13817"/>
                    <a:pt x="155581" y="9055"/>
                  </a:cubicBezTo>
                  <a:cubicBezTo>
                    <a:pt x="133885" y="4293"/>
                    <a:pt x="128858" y="-4439"/>
                    <a:pt x="104781" y="2705"/>
                  </a:cubicBezTo>
                  <a:cubicBezTo>
                    <a:pt x="80704" y="9849"/>
                    <a:pt x="800" y="58267"/>
                    <a:pt x="6" y="61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CB53B9DB-1EA5-4DBF-BEA9-46C54755F853}"/>
                </a:ext>
              </a:extLst>
            </p:cNvPr>
            <p:cNvSpPr/>
            <p:nvPr/>
          </p:nvSpPr>
          <p:spPr>
            <a:xfrm>
              <a:off x="2346207" y="3083510"/>
              <a:ext cx="153274" cy="32896"/>
            </a:xfrm>
            <a:custGeom>
              <a:avLst/>
              <a:gdLst>
                <a:gd name="connsiteX0" fmla="*/ 118 w 153274"/>
                <a:gd name="connsiteY0" fmla="*/ 2590 h 32896"/>
                <a:gd name="connsiteX1" fmla="*/ 109656 w 153274"/>
                <a:gd name="connsiteY1" fmla="*/ 2590 h 32896"/>
                <a:gd name="connsiteX2" fmla="*/ 152518 w 153274"/>
                <a:gd name="connsiteY2" fmla="*/ 31165 h 32896"/>
                <a:gd name="connsiteX3" fmla="*/ 133468 w 153274"/>
                <a:gd name="connsiteY3" fmla="*/ 27990 h 32896"/>
                <a:gd name="connsiteX4" fmla="*/ 89018 w 153274"/>
                <a:gd name="connsiteY4" fmla="*/ 13703 h 32896"/>
                <a:gd name="connsiteX5" fmla="*/ 118 w 153274"/>
                <a:gd name="connsiteY5" fmla="*/ 2590 h 3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74" h="32896">
                  <a:moveTo>
                    <a:pt x="118" y="2590"/>
                  </a:moveTo>
                  <a:cubicBezTo>
                    <a:pt x="3558" y="738"/>
                    <a:pt x="84256" y="-2172"/>
                    <a:pt x="109656" y="2590"/>
                  </a:cubicBezTo>
                  <a:cubicBezTo>
                    <a:pt x="135056" y="7352"/>
                    <a:pt x="148549" y="26932"/>
                    <a:pt x="152518" y="31165"/>
                  </a:cubicBezTo>
                  <a:cubicBezTo>
                    <a:pt x="156487" y="35398"/>
                    <a:pt x="144051" y="30900"/>
                    <a:pt x="133468" y="27990"/>
                  </a:cubicBezTo>
                  <a:cubicBezTo>
                    <a:pt x="122885" y="25080"/>
                    <a:pt x="108597" y="17936"/>
                    <a:pt x="89018" y="13703"/>
                  </a:cubicBezTo>
                  <a:cubicBezTo>
                    <a:pt x="69439" y="9470"/>
                    <a:pt x="-3322" y="4442"/>
                    <a:pt x="118" y="2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F96B5EDD-2CF0-4DC2-99E2-C6AD428BA467}"/>
                </a:ext>
              </a:extLst>
            </p:cNvPr>
            <p:cNvSpPr/>
            <p:nvPr/>
          </p:nvSpPr>
          <p:spPr>
            <a:xfrm>
              <a:off x="2323875" y="3114644"/>
              <a:ext cx="157821" cy="30286"/>
            </a:xfrm>
            <a:custGeom>
              <a:avLst/>
              <a:gdLst>
                <a:gd name="connsiteX0" fmla="*/ 225 w 157821"/>
                <a:gd name="connsiteY0" fmla="*/ 30194 h 30286"/>
                <a:gd name="connsiteX1" fmla="*/ 71663 w 157821"/>
                <a:gd name="connsiteY1" fmla="*/ 9556 h 30286"/>
                <a:gd name="connsiteX2" fmla="*/ 155800 w 157821"/>
                <a:gd name="connsiteY2" fmla="*/ 12731 h 30286"/>
                <a:gd name="connsiteX3" fmla="*/ 133575 w 157821"/>
                <a:gd name="connsiteY3" fmla="*/ 7969 h 30286"/>
                <a:gd name="connsiteX4" fmla="*/ 95475 w 157821"/>
                <a:gd name="connsiteY4" fmla="*/ 31 h 30286"/>
                <a:gd name="connsiteX5" fmla="*/ 225 w 157821"/>
                <a:gd name="connsiteY5" fmla="*/ 30194 h 3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21" h="30286">
                  <a:moveTo>
                    <a:pt x="225" y="30194"/>
                  </a:moveTo>
                  <a:cubicBezTo>
                    <a:pt x="-3744" y="31781"/>
                    <a:pt x="45734" y="12466"/>
                    <a:pt x="71663" y="9556"/>
                  </a:cubicBezTo>
                  <a:cubicBezTo>
                    <a:pt x="97592" y="6645"/>
                    <a:pt x="145481" y="12995"/>
                    <a:pt x="155800" y="12731"/>
                  </a:cubicBezTo>
                  <a:cubicBezTo>
                    <a:pt x="166119" y="12466"/>
                    <a:pt x="133575" y="7969"/>
                    <a:pt x="133575" y="7969"/>
                  </a:cubicBezTo>
                  <a:cubicBezTo>
                    <a:pt x="123521" y="5852"/>
                    <a:pt x="114525" y="-498"/>
                    <a:pt x="95475" y="31"/>
                  </a:cubicBezTo>
                  <a:cubicBezTo>
                    <a:pt x="76425" y="560"/>
                    <a:pt x="4194" y="28607"/>
                    <a:pt x="225" y="30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26EBC237-5EDD-4F64-B7E0-B162C4743DE9}"/>
                </a:ext>
              </a:extLst>
            </p:cNvPr>
            <p:cNvSpPr/>
            <p:nvPr/>
          </p:nvSpPr>
          <p:spPr>
            <a:xfrm>
              <a:off x="2634448" y="3098706"/>
              <a:ext cx="62987" cy="203651"/>
            </a:xfrm>
            <a:custGeom>
              <a:avLst/>
              <a:gdLst>
                <a:gd name="connsiteX0" fmla="*/ 62715 w 62987"/>
                <a:gd name="connsiteY0" fmla="*/ 94 h 203651"/>
                <a:gd name="connsiteX1" fmla="*/ 23027 w 62987"/>
                <a:gd name="connsiteY1" fmla="*/ 55657 h 203651"/>
                <a:gd name="connsiteX2" fmla="*/ 13502 w 62987"/>
                <a:gd name="connsiteY2" fmla="*/ 87407 h 203651"/>
                <a:gd name="connsiteX3" fmla="*/ 35727 w 62987"/>
                <a:gd name="connsiteY3" fmla="*/ 163607 h 203651"/>
                <a:gd name="connsiteX4" fmla="*/ 21440 w 62987"/>
                <a:gd name="connsiteY4" fmla="*/ 203294 h 203651"/>
                <a:gd name="connsiteX5" fmla="*/ 21440 w 62987"/>
                <a:gd name="connsiteY5" fmla="*/ 184244 h 203651"/>
                <a:gd name="connsiteX6" fmla="*/ 21440 w 62987"/>
                <a:gd name="connsiteY6" fmla="*/ 130269 h 203651"/>
                <a:gd name="connsiteX7" fmla="*/ 802 w 62987"/>
                <a:gd name="connsiteY7" fmla="*/ 69944 h 203651"/>
                <a:gd name="connsiteX8" fmla="*/ 62715 w 62987"/>
                <a:gd name="connsiteY8" fmla="*/ 94 h 20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87" h="203651">
                  <a:moveTo>
                    <a:pt x="62715" y="94"/>
                  </a:moveTo>
                  <a:cubicBezTo>
                    <a:pt x="66419" y="-2287"/>
                    <a:pt x="31229" y="41105"/>
                    <a:pt x="23027" y="55657"/>
                  </a:cubicBezTo>
                  <a:cubicBezTo>
                    <a:pt x="14825" y="70209"/>
                    <a:pt x="11385" y="69415"/>
                    <a:pt x="13502" y="87407"/>
                  </a:cubicBezTo>
                  <a:cubicBezTo>
                    <a:pt x="15619" y="105399"/>
                    <a:pt x="34404" y="144293"/>
                    <a:pt x="35727" y="163607"/>
                  </a:cubicBezTo>
                  <a:cubicBezTo>
                    <a:pt x="37050" y="182922"/>
                    <a:pt x="23821" y="199855"/>
                    <a:pt x="21440" y="203294"/>
                  </a:cubicBezTo>
                  <a:cubicBezTo>
                    <a:pt x="19059" y="206733"/>
                    <a:pt x="21440" y="184244"/>
                    <a:pt x="21440" y="184244"/>
                  </a:cubicBezTo>
                  <a:cubicBezTo>
                    <a:pt x="21440" y="172073"/>
                    <a:pt x="24880" y="149319"/>
                    <a:pt x="21440" y="130269"/>
                  </a:cubicBezTo>
                  <a:cubicBezTo>
                    <a:pt x="18000" y="111219"/>
                    <a:pt x="-4490" y="90846"/>
                    <a:pt x="802" y="69944"/>
                  </a:cubicBezTo>
                  <a:cubicBezTo>
                    <a:pt x="6094" y="49042"/>
                    <a:pt x="59011" y="2475"/>
                    <a:pt x="6271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EFC5423A-09CC-4F27-B26B-E9820040F745}"/>
                </a:ext>
              </a:extLst>
            </p:cNvPr>
            <p:cNvSpPr/>
            <p:nvPr/>
          </p:nvSpPr>
          <p:spPr>
            <a:xfrm>
              <a:off x="2560483" y="3186034"/>
              <a:ext cx="45759" cy="160281"/>
            </a:xfrm>
            <a:custGeom>
              <a:avLst/>
              <a:gdLst>
                <a:gd name="connsiteX0" fmla="*/ 155 w 45759"/>
                <a:gd name="connsiteY0" fmla="*/ 79 h 160281"/>
                <a:gd name="connsiteX1" fmla="*/ 30317 w 45759"/>
                <a:gd name="connsiteY1" fmla="*/ 65166 h 160281"/>
                <a:gd name="connsiteX2" fmla="*/ 41430 w 45759"/>
                <a:gd name="connsiteY2" fmla="*/ 158829 h 160281"/>
                <a:gd name="connsiteX3" fmla="*/ 41430 w 45759"/>
                <a:gd name="connsiteY3" fmla="*/ 119141 h 160281"/>
                <a:gd name="connsiteX4" fmla="*/ 44605 w 45759"/>
                <a:gd name="connsiteY4" fmla="*/ 77866 h 160281"/>
                <a:gd name="connsiteX5" fmla="*/ 155 w 45759"/>
                <a:gd name="connsiteY5" fmla="*/ 79 h 16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59" h="160281">
                  <a:moveTo>
                    <a:pt x="155" y="79"/>
                  </a:moveTo>
                  <a:cubicBezTo>
                    <a:pt x="-2226" y="-2038"/>
                    <a:pt x="23438" y="38708"/>
                    <a:pt x="30317" y="65166"/>
                  </a:cubicBezTo>
                  <a:cubicBezTo>
                    <a:pt x="37196" y="91624"/>
                    <a:pt x="39578" y="149833"/>
                    <a:pt x="41430" y="158829"/>
                  </a:cubicBezTo>
                  <a:cubicBezTo>
                    <a:pt x="43282" y="167825"/>
                    <a:pt x="40901" y="132635"/>
                    <a:pt x="41430" y="119141"/>
                  </a:cubicBezTo>
                  <a:cubicBezTo>
                    <a:pt x="41959" y="105647"/>
                    <a:pt x="48309" y="94535"/>
                    <a:pt x="44605" y="77866"/>
                  </a:cubicBezTo>
                  <a:cubicBezTo>
                    <a:pt x="40901" y="61197"/>
                    <a:pt x="2536" y="2196"/>
                    <a:pt x="155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2B324B47-81B1-445C-8025-AC1EA3FD811D}"/>
                </a:ext>
              </a:extLst>
            </p:cNvPr>
            <p:cNvSpPr/>
            <p:nvPr/>
          </p:nvSpPr>
          <p:spPr>
            <a:xfrm>
              <a:off x="2662154" y="3355926"/>
              <a:ext cx="36618" cy="149361"/>
            </a:xfrm>
            <a:custGeom>
              <a:avLst/>
              <a:gdLst>
                <a:gd name="connsiteX0" fmla="*/ 84 w 36618"/>
                <a:gd name="connsiteY0" fmla="*/ 49 h 149361"/>
                <a:gd name="connsiteX1" fmla="*/ 11196 w 36618"/>
                <a:gd name="connsiteY1" fmla="*/ 66724 h 149361"/>
                <a:gd name="connsiteX2" fmla="*/ 36596 w 36618"/>
                <a:gd name="connsiteY2" fmla="*/ 104824 h 149361"/>
                <a:gd name="connsiteX3" fmla="*/ 15959 w 36618"/>
                <a:gd name="connsiteY3" fmla="*/ 149274 h 149361"/>
                <a:gd name="connsiteX4" fmla="*/ 30246 w 36618"/>
                <a:gd name="connsiteY4" fmla="*/ 115937 h 149361"/>
                <a:gd name="connsiteX5" fmla="*/ 20721 w 36618"/>
                <a:gd name="connsiteY5" fmla="*/ 106412 h 149361"/>
                <a:gd name="connsiteX6" fmla="*/ 6434 w 36618"/>
                <a:gd name="connsiteY6" fmla="*/ 77837 h 149361"/>
                <a:gd name="connsiteX7" fmla="*/ 84 w 36618"/>
                <a:gd name="connsiteY7" fmla="*/ 49 h 14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18" h="149361">
                  <a:moveTo>
                    <a:pt x="84" y="49"/>
                  </a:moveTo>
                  <a:cubicBezTo>
                    <a:pt x="878" y="-1803"/>
                    <a:pt x="5111" y="49262"/>
                    <a:pt x="11196" y="66724"/>
                  </a:cubicBezTo>
                  <a:cubicBezTo>
                    <a:pt x="17281" y="84187"/>
                    <a:pt x="35802" y="91066"/>
                    <a:pt x="36596" y="104824"/>
                  </a:cubicBezTo>
                  <a:cubicBezTo>
                    <a:pt x="37390" y="118582"/>
                    <a:pt x="17017" y="147422"/>
                    <a:pt x="15959" y="149274"/>
                  </a:cubicBezTo>
                  <a:cubicBezTo>
                    <a:pt x="14901" y="151126"/>
                    <a:pt x="29452" y="123081"/>
                    <a:pt x="30246" y="115937"/>
                  </a:cubicBezTo>
                  <a:cubicBezTo>
                    <a:pt x="31040" y="108793"/>
                    <a:pt x="24690" y="112762"/>
                    <a:pt x="20721" y="106412"/>
                  </a:cubicBezTo>
                  <a:cubicBezTo>
                    <a:pt x="16752" y="100062"/>
                    <a:pt x="8551" y="92389"/>
                    <a:pt x="6434" y="77837"/>
                  </a:cubicBezTo>
                  <a:cubicBezTo>
                    <a:pt x="4317" y="63285"/>
                    <a:pt x="-710" y="1901"/>
                    <a:pt x="84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C4709BD6-0E9B-4E03-9D61-894BBADEA115}"/>
                </a:ext>
              </a:extLst>
            </p:cNvPr>
            <p:cNvSpPr/>
            <p:nvPr/>
          </p:nvSpPr>
          <p:spPr>
            <a:xfrm>
              <a:off x="2611436" y="3354228"/>
              <a:ext cx="44492" cy="149965"/>
            </a:xfrm>
            <a:custGeom>
              <a:avLst/>
              <a:gdLst>
                <a:gd name="connsiteX0" fmla="*/ 4764 w 44492"/>
                <a:gd name="connsiteY0" fmla="*/ 160 h 149965"/>
                <a:gd name="connsiteX1" fmla="*/ 4764 w 44492"/>
                <a:gd name="connsiteY1" fmla="*/ 85885 h 149965"/>
                <a:gd name="connsiteX2" fmla="*/ 22227 w 44492"/>
                <a:gd name="connsiteY2" fmla="*/ 112872 h 149965"/>
                <a:gd name="connsiteX3" fmla="*/ 44452 w 44492"/>
                <a:gd name="connsiteY3" fmla="*/ 149385 h 149965"/>
                <a:gd name="connsiteX4" fmla="*/ 26989 w 44492"/>
                <a:gd name="connsiteY4" fmla="*/ 133510 h 149965"/>
                <a:gd name="connsiteX5" fmla="*/ 1589 w 44492"/>
                <a:gd name="connsiteY5" fmla="*/ 109697 h 149965"/>
                <a:gd name="connsiteX6" fmla="*/ 4764 w 44492"/>
                <a:gd name="connsiteY6" fmla="*/ 160 h 14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92" h="149965">
                  <a:moveTo>
                    <a:pt x="4764" y="160"/>
                  </a:moveTo>
                  <a:cubicBezTo>
                    <a:pt x="5293" y="-3809"/>
                    <a:pt x="1853" y="67100"/>
                    <a:pt x="4764" y="85885"/>
                  </a:cubicBezTo>
                  <a:cubicBezTo>
                    <a:pt x="7675" y="104670"/>
                    <a:pt x="15612" y="102289"/>
                    <a:pt x="22227" y="112872"/>
                  </a:cubicBezTo>
                  <a:cubicBezTo>
                    <a:pt x="28842" y="123455"/>
                    <a:pt x="43658" y="145945"/>
                    <a:pt x="44452" y="149385"/>
                  </a:cubicBezTo>
                  <a:cubicBezTo>
                    <a:pt x="45246" y="152825"/>
                    <a:pt x="34133" y="140125"/>
                    <a:pt x="26989" y="133510"/>
                  </a:cubicBezTo>
                  <a:cubicBezTo>
                    <a:pt x="19845" y="126895"/>
                    <a:pt x="6352" y="127160"/>
                    <a:pt x="1589" y="109697"/>
                  </a:cubicBezTo>
                  <a:cubicBezTo>
                    <a:pt x="-3174" y="92234"/>
                    <a:pt x="4235" y="4129"/>
                    <a:pt x="4764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B18D287F-FD6A-42F0-BDF7-E9662661AC52}"/>
                </a:ext>
              </a:extLst>
            </p:cNvPr>
            <p:cNvSpPr/>
            <p:nvPr/>
          </p:nvSpPr>
          <p:spPr>
            <a:xfrm>
              <a:off x="2627281" y="3417844"/>
              <a:ext cx="63905" cy="35581"/>
            </a:xfrm>
            <a:custGeom>
              <a:avLst/>
              <a:gdLst>
                <a:gd name="connsiteX0" fmla="*/ 32 w 63905"/>
                <a:gd name="connsiteY0" fmla="*/ 44 h 35581"/>
                <a:gd name="connsiteX1" fmla="*/ 52419 w 63905"/>
                <a:gd name="connsiteY1" fmla="*/ 27031 h 35581"/>
                <a:gd name="connsiteX2" fmla="*/ 63532 w 63905"/>
                <a:gd name="connsiteY2" fmla="*/ 33381 h 35581"/>
                <a:gd name="connsiteX3" fmla="*/ 44482 w 63905"/>
                <a:gd name="connsiteY3" fmla="*/ 34969 h 35581"/>
                <a:gd name="connsiteX4" fmla="*/ 32 w 63905"/>
                <a:gd name="connsiteY4" fmla="*/ 44 h 3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05" h="35581">
                  <a:moveTo>
                    <a:pt x="32" y="44"/>
                  </a:moveTo>
                  <a:cubicBezTo>
                    <a:pt x="1355" y="-1279"/>
                    <a:pt x="52419" y="27031"/>
                    <a:pt x="52419" y="27031"/>
                  </a:cubicBezTo>
                  <a:cubicBezTo>
                    <a:pt x="63002" y="32587"/>
                    <a:pt x="64855" y="32058"/>
                    <a:pt x="63532" y="33381"/>
                  </a:cubicBezTo>
                  <a:cubicBezTo>
                    <a:pt x="62209" y="34704"/>
                    <a:pt x="50303" y="36557"/>
                    <a:pt x="44482" y="34969"/>
                  </a:cubicBezTo>
                  <a:cubicBezTo>
                    <a:pt x="38661" y="33382"/>
                    <a:pt x="-1291" y="1367"/>
                    <a:pt x="32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4F0BAB4F-26EA-4D4C-A936-33B581E92518}"/>
                </a:ext>
              </a:extLst>
            </p:cNvPr>
            <p:cNvSpPr/>
            <p:nvPr/>
          </p:nvSpPr>
          <p:spPr>
            <a:xfrm>
              <a:off x="2500771" y="3417665"/>
              <a:ext cx="53528" cy="98592"/>
            </a:xfrm>
            <a:custGeom>
              <a:avLst/>
              <a:gdLst>
                <a:gd name="connsiteX0" fmla="*/ 53517 w 53528"/>
                <a:gd name="connsiteY0" fmla="*/ 223 h 98592"/>
                <a:gd name="connsiteX1" fmla="*/ 2717 w 53528"/>
                <a:gd name="connsiteY1" fmla="*/ 44673 h 98592"/>
                <a:gd name="connsiteX2" fmla="*/ 7479 w 53528"/>
                <a:gd name="connsiteY2" fmla="*/ 97060 h 98592"/>
                <a:gd name="connsiteX3" fmla="*/ 12242 w 53528"/>
                <a:gd name="connsiteY3" fmla="*/ 82773 h 98592"/>
                <a:gd name="connsiteX4" fmla="*/ 7479 w 53528"/>
                <a:gd name="connsiteY4" fmla="*/ 63723 h 98592"/>
                <a:gd name="connsiteX5" fmla="*/ 53517 w 53528"/>
                <a:gd name="connsiteY5" fmla="*/ 223 h 9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28" h="98592">
                  <a:moveTo>
                    <a:pt x="53517" y="223"/>
                  </a:moveTo>
                  <a:cubicBezTo>
                    <a:pt x="52723" y="-2952"/>
                    <a:pt x="10390" y="28534"/>
                    <a:pt x="2717" y="44673"/>
                  </a:cubicBezTo>
                  <a:cubicBezTo>
                    <a:pt x="-4956" y="60812"/>
                    <a:pt x="5891" y="90710"/>
                    <a:pt x="7479" y="97060"/>
                  </a:cubicBezTo>
                  <a:cubicBezTo>
                    <a:pt x="9066" y="103410"/>
                    <a:pt x="12242" y="88329"/>
                    <a:pt x="12242" y="82773"/>
                  </a:cubicBezTo>
                  <a:cubicBezTo>
                    <a:pt x="12242" y="77217"/>
                    <a:pt x="2717" y="75100"/>
                    <a:pt x="7479" y="63723"/>
                  </a:cubicBezTo>
                  <a:cubicBezTo>
                    <a:pt x="12241" y="52346"/>
                    <a:pt x="54311" y="3398"/>
                    <a:pt x="5351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1B2BABCD-764C-4B7A-A602-A317B268F9BA}"/>
                </a:ext>
              </a:extLst>
            </p:cNvPr>
            <p:cNvSpPr/>
            <p:nvPr/>
          </p:nvSpPr>
          <p:spPr>
            <a:xfrm>
              <a:off x="2741573" y="3390590"/>
              <a:ext cx="63704" cy="105085"/>
            </a:xfrm>
            <a:custGeom>
              <a:avLst/>
              <a:gdLst>
                <a:gd name="connsiteX0" fmla="*/ 40 w 63704"/>
                <a:gd name="connsiteY0" fmla="*/ 310 h 105085"/>
                <a:gd name="connsiteX1" fmla="*/ 54015 w 63704"/>
                <a:gd name="connsiteY1" fmla="*/ 36823 h 105085"/>
                <a:gd name="connsiteX2" fmla="*/ 57190 w 63704"/>
                <a:gd name="connsiteY2" fmla="*/ 59048 h 105085"/>
                <a:gd name="connsiteX3" fmla="*/ 34965 w 63704"/>
                <a:gd name="connsiteY3" fmla="*/ 105085 h 105085"/>
                <a:gd name="connsiteX4" fmla="*/ 63540 w 63704"/>
                <a:gd name="connsiteY4" fmla="*/ 59048 h 105085"/>
                <a:gd name="connsiteX5" fmla="*/ 40 w 63704"/>
                <a:gd name="connsiteY5" fmla="*/ 310 h 10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4" h="105085">
                  <a:moveTo>
                    <a:pt x="40" y="310"/>
                  </a:moveTo>
                  <a:cubicBezTo>
                    <a:pt x="-1547" y="-3394"/>
                    <a:pt x="44490" y="27033"/>
                    <a:pt x="54015" y="36823"/>
                  </a:cubicBezTo>
                  <a:cubicBezTo>
                    <a:pt x="63540" y="46613"/>
                    <a:pt x="60365" y="47671"/>
                    <a:pt x="57190" y="59048"/>
                  </a:cubicBezTo>
                  <a:cubicBezTo>
                    <a:pt x="54015" y="70425"/>
                    <a:pt x="33907" y="105085"/>
                    <a:pt x="34965" y="105085"/>
                  </a:cubicBezTo>
                  <a:cubicBezTo>
                    <a:pt x="36023" y="105085"/>
                    <a:pt x="66186" y="74394"/>
                    <a:pt x="63540" y="59048"/>
                  </a:cubicBezTo>
                  <a:cubicBezTo>
                    <a:pt x="60894" y="43702"/>
                    <a:pt x="1627" y="4014"/>
                    <a:pt x="40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3ABD0A43-4B0B-440E-9F74-85715A0BD76C}"/>
                </a:ext>
              </a:extLst>
            </p:cNvPr>
            <p:cNvSpPr/>
            <p:nvPr/>
          </p:nvSpPr>
          <p:spPr>
            <a:xfrm>
              <a:off x="2544705" y="3477978"/>
              <a:ext cx="74424" cy="17840"/>
            </a:xfrm>
            <a:custGeom>
              <a:avLst/>
              <a:gdLst>
                <a:gd name="connsiteX0" fmla="*/ 58 w 74424"/>
                <a:gd name="connsiteY0" fmla="*/ 235 h 17840"/>
                <a:gd name="connsiteX1" fmla="*/ 71495 w 74424"/>
                <a:gd name="connsiteY1" fmla="*/ 17697 h 17840"/>
                <a:gd name="connsiteX2" fmla="*/ 58795 w 74424"/>
                <a:gd name="connsiteY2" fmla="*/ 8172 h 17840"/>
                <a:gd name="connsiteX3" fmla="*/ 58 w 74424"/>
                <a:gd name="connsiteY3" fmla="*/ 235 h 1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24" h="17840">
                  <a:moveTo>
                    <a:pt x="58" y="235"/>
                  </a:moveTo>
                  <a:cubicBezTo>
                    <a:pt x="2175" y="1823"/>
                    <a:pt x="61706" y="16374"/>
                    <a:pt x="71495" y="17697"/>
                  </a:cubicBezTo>
                  <a:cubicBezTo>
                    <a:pt x="81284" y="19020"/>
                    <a:pt x="63822" y="10818"/>
                    <a:pt x="58795" y="8172"/>
                  </a:cubicBezTo>
                  <a:cubicBezTo>
                    <a:pt x="53768" y="5526"/>
                    <a:pt x="-2059" y="-1353"/>
                    <a:pt x="58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B04D8B94-1B8B-42F4-B1CF-867D87268B14}"/>
                </a:ext>
              </a:extLst>
            </p:cNvPr>
            <p:cNvSpPr/>
            <p:nvPr/>
          </p:nvSpPr>
          <p:spPr>
            <a:xfrm>
              <a:off x="2723190" y="3139966"/>
              <a:ext cx="275919" cy="123979"/>
            </a:xfrm>
            <a:custGeom>
              <a:avLst/>
              <a:gdLst>
                <a:gd name="connsiteX0" fmla="*/ 960 w 275919"/>
                <a:gd name="connsiteY0" fmla="*/ 90597 h 123979"/>
                <a:gd name="connsiteX1" fmla="*/ 43823 w 275919"/>
                <a:gd name="connsiteY1" fmla="*/ 20747 h 123979"/>
                <a:gd name="connsiteX2" fmla="*/ 164473 w 275919"/>
                <a:gd name="connsiteY2" fmla="*/ 109 h 123979"/>
                <a:gd name="connsiteX3" fmla="*/ 208923 w 275919"/>
                <a:gd name="connsiteY3" fmla="*/ 27097 h 123979"/>
                <a:gd name="connsiteX4" fmla="*/ 239085 w 275919"/>
                <a:gd name="connsiteY4" fmla="*/ 44559 h 123979"/>
                <a:gd name="connsiteX5" fmla="*/ 275598 w 275919"/>
                <a:gd name="connsiteY5" fmla="*/ 46147 h 123979"/>
                <a:gd name="connsiteX6" fmla="*/ 254960 w 275919"/>
                <a:gd name="connsiteY6" fmla="*/ 63609 h 123979"/>
                <a:gd name="connsiteX7" fmla="*/ 221623 w 275919"/>
                <a:gd name="connsiteY7" fmla="*/ 87422 h 123979"/>
                <a:gd name="connsiteX8" fmla="*/ 173998 w 275919"/>
                <a:gd name="connsiteY8" fmla="*/ 123934 h 123979"/>
                <a:gd name="connsiteX9" fmla="*/ 210510 w 275919"/>
                <a:gd name="connsiteY9" fmla="*/ 79484 h 123979"/>
                <a:gd name="connsiteX10" fmla="*/ 204160 w 275919"/>
                <a:gd name="connsiteY10" fmla="*/ 42972 h 123979"/>
                <a:gd name="connsiteX11" fmla="*/ 186698 w 275919"/>
                <a:gd name="connsiteY11" fmla="*/ 19159 h 123979"/>
                <a:gd name="connsiteX12" fmla="*/ 132723 w 275919"/>
                <a:gd name="connsiteY12" fmla="*/ 19159 h 123979"/>
                <a:gd name="connsiteX13" fmla="*/ 78748 w 275919"/>
                <a:gd name="connsiteY13" fmla="*/ 20747 h 123979"/>
                <a:gd name="connsiteX14" fmla="*/ 960 w 275919"/>
                <a:gd name="connsiteY14" fmla="*/ 90597 h 1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919" h="123979">
                  <a:moveTo>
                    <a:pt x="960" y="90597"/>
                  </a:moveTo>
                  <a:cubicBezTo>
                    <a:pt x="-4861" y="90597"/>
                    <a:pt x="16571" y="35828"/>
                    <a:pt x="43823" y="20747"/>
                  </a:cubicBezTo>
                  <a:cubicBezTo>
                    <a:pt x="71075" y="5666"/>
                    <a:pt x="136956" y="-949"/>
                    <a:pt x="164473" y="109"/>
                  </a:cubicBezTo>
                  <a:cubicBezTo>
                    <a:pt x="191990" y="1167"/>
                    <a:pt x="196488" y="19689"/>
                    <a:pt x="208923" y="27097"/>
                  </a:cubicBezTo>
                  <a:cubicBezTo>
                    <a:pt x="221358" y="34505"/>
                    <a:pt x="227972" y="41384"/>
                    <a:pt x="239085" y="44559"/>
                  </a:cubicBezTo>
                  <a:cubicBezTo>
                    <a:pt x="250198" y="47734"/>
                    <a:pt x="272952" y="42972"/>
                    <a:pt x="275598" y="46147"/>
                  </a:cubicBezTo>
                  <a:cubicBezTo>
                    <a:pt x="278244" y="49322"/>
                    <a:pt x="263956" y="56730"/>
                    <a:pt x="254960" y="63609"/>
                  </a:cubicBezTo>
                  <a:cubicBezTo>
                    <a:pt x="245964" y="70488"/>
                    <a:pt x="235117" y="77368"/>
                    <a:pt x="221623" y="87422"/>
                  </a:cubicBezTo>
                  <a:cubicBezTo>
                    <a:pt x="208129" y="97476"/>
                    <a:pt x="175850" y="125257"/>
                    <a:pt x="173998" y="123934"/>
                  </a:cubicBezTo>
                  <a:cubicBezTo>
                    <a:pt x="172146" y="122611"/>
                    <a:pt x="205483" y="92978"/>
                    <a:pt x="210510" y="79484"/>
                  </a:cubicBezTo>
                  <a:cubicBezTo>
                    <a:pt x="215537" y="65990"/>
                    <a:pt x="208129" y="53026"/>
                    <a:pt x="204160" y="42972"/>
                  </a:cubicBezTo>
                  <a:cubicBezTo>
                    <a:pt x="200191" y="32918"/>
                    <a:pt x="198604" y="23128"/>
                    <a:pt x="186698" y="19159"/>
                  </a:cubicBezTo>
                  <a:cubicBezTo>
                    <a:pt x="174792" y="15190"/>
                    <a:pt x="150715" y="18894"/>
                    <a:pt x="132723" y="19159"/>
                  </a:cubicBezTo>
                  <a:cubicBezTo>
                    <a:pt x="114731" y="19424"/>
                    <a:pt x="98063" y="11751"/>
                    <a:pt x="78748" y="20747"/>
                  </a:cubicBezTo>
                  <a:cubicBezTo>
                    <a:pt x="59433" y="29743"/>
                    <a:pt x="6781" y="90597"/>
                    <a:pt x="960" y="90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8FC2DA53-D2BB-4596-85F3-3B51433B6CBA}"/>
                </a:ext>
              </a:extLst>
            </p:cNvPr>
            <p:cNvSpPr/>
            <p:nvPr/>
          </p:nvSpPr>
          <p:spPr>
            <a:xfrm>
              <a:off x="2771334" y="3217138"/>
              <a:ext cx="155752" cy="23229"/>
            </a:xfrm>
            <a:custGeom>
              <a:avLst/>
              <a:gdLst>
                <a:gd name="connsiteX0" fmla="*/ 441 w 155752"/>
                <a:gd name="connsiteY0" fmla="*/ 22950 h 23229"/>
                <a:gd name="connsiteX1" fmla="*/ 73466 w 155752"/>
                <a:gd name="connsiteY1" fmla="*/ 13425 h 23229"/>
                <a:gd name="connsiteX2" fmla="*/ 154429 w 155752"/>
                <a:gd name="connsiteY2" fmla="*/ 16600 h 23229"/>
                <a:gd name="connsiteX3" fmla="*/ 122679 w 155752"/>
                <a:gd name="connsiteY3" fmla="*/ 7075 h 23229"/>
                <a:gd name="connsiteX4" fmla="*/ 108391 w 155752"/>
                <a:gd name="connsiteY4" fmla="*/ 725 h 23229"/>
                <a:gd name="connsiteX5" fmla="*/ 441 w 155752"/>
                <a:gd name="connsiteY5" fmla="*/ 22950 h 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752" h="23229">
                  <a:moveTo>
                    <a:pt x="441" y="22950"/>
                  </a:moveTo>
                  <a:cubicBezTo>
                    <a:pt x="-5380" y="25067"/>
                    <a:pt x="47801" y="14483"/>
                    <a:pt x="73466" y="13425"/>
                  </a:cubicBezTo>
                  <a:cubicBezTo>
                    <a:pt x="99131" y="12367"/>
                    <a:pt x="146227" y="17658"/>
                    <a:pt x="154429" y="16600"/>
                  </a:cubicBezTo>
                  <a:cubicBezTo>
                    <a:pt x="162631" y="15542"/>
                    <a:pt x="130352" y="9721"/>
                    <a:pt x="122679" y="7075"/>
                  </a:cubicBezTo>
                  <a:cubicBezTo>
                    <a:pt x="115006" y="4429"/>
                    <a:pt x="124795" y="-2185"/>
                    <a:pt x="108391" y="725"/>
                  </a:cubicBezTo>
                  <a:cubicBezTo>
                    <a:pt x="91987" y="3635"/>
                    <a:pt x="6262" y="20833"/>
                    <a:pt x="441" y="22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0A91CD42-CDBD-4092-A2DE-DA59F9791A4C}"/>
                </a:ext>
              </a:extLst>
            </p:cNvPr>
            <p:cNvSpPr/>
            <p:nvPr/>
          </p:nvSpPr>
          <p:spPr>
            <a:xfrm>
              <a:off x="2766886" y="3142155"/>
              <a:ext cx="192507" cy="75971"/>
            </a:xfrm>
            <a:custGeom>
              <a:avLst/>
              <a:gdLst>
                <a:gd name="connsiteX0" fmla="*/ 190627 w 192507"/>
                <a:gd name="connsiteY0" fmla="*/ 69358 h 75971"/>
                <a:gd name="connsiteX1" fmla="*/ 138239 w 192507"/>
                <a:gd name="connsiteY1" fmla="*/ 7445 h 75971"/>
                <a:gd name="connsiteX2" fmla="*/ 92202 w 192507"/>
                <a:gd name="connsiteY2" fmla="*/ 2683 h 75971"/>
                <a:gd name="connsiteX3" fmla="*/ 3302 w 192507"/>
                <a:gd name="connsiteY3" fmla="*/ 21733 h 75971"/>
                <a:gd name="connsiteX4" fmla="*/ 22352 w 192507"/>
                <a:gd name="connsiteY4" fmla="*/ 29670 h 75971"/>
                <a:gd name="connsiteX5" fmla="*/ 54102 w 192507"/>
                <a:gd name="connsiteY5" fmla="*/ 50308 h 75971"/>
                <a:gd name="connsiteX6" fmla="*/ 27114 w 192507"/>
                <a:gd name="connsiteY6" fmla="*/ 75708 h 75971"/>
                <a:gd name="connsiteX7" fmla="*/ 66802 w 192507"/>
                <a:gd name="connsiteY7" fmla="*/ 64595 h 75971"/>
                <a:gd name="connsiteX8" fmla="*/ 190627 w 192507"/>
                <a:gd name="connsiteY8" fmla="*/ 69358 h 7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07" h="75971">
                  <a:moveTo>
                    <a:pt x="190627" y="69358"/>
                  </a:moveTo>
                  <a:cubicBezTo>
                    <a:pt x="202533" y="59833"/>
                    <a:pt x="154643" y="18557"/>
                    <a:pt x="138239" y="7445"/>
                  </a:cubicBezTo>
                  <a:cubicBezTo>
                    <a:pt x="121835" y="-3667"/>
                    <a:pt x="114692" y="302"/>
                    <a:pt x="92202" y="2683"/>
                  </a:cubicBezTo>
                  <a:cubicBezTo>
                    <a:pt x="69712" y="5064"/>
                    <a:pt x="14944" y="17235"/>
                    <a:pt x="3302" y="21733"/>
                  </a:cubicBezTo>
                  <a:cubicBezTo>
                    <a:pt x="-8340" y="26231"/>
                    <a:pt x="13885" y="24907"/>
                    <a:pt x="22352" y="29670"/>
                  </a:cubicBezTo>
                  <a:cubicBezTo>
                    <a:pt x="30819" y="34433"/>
                    <a:pt x="53308" y="42635"/>
                    <a:pt x="54102" y="50308"/>
                  </a:cubicBezTo>
                  <a:cubicBezTo>
                    <a:pt x="54896" y="57981"/>
                    <a:pt x="24997" y="73327"/>
                    <a:pt x="27114" y="75708"/>
                  </a:cubicBezTo>
                  <a:cubicBezTo>
                    <a:pt x="29231" y="78089"/>
                    <a:pt x="42725" y="63537"/>
                    <a:pt x="66802" y="64595"/>
                  </a:cubicBezTo>
                  <a:cubicBezTo>
                    <a:pt x="90879" y="65653"/>
                    <a:pt x="178721" y="78883"/>
                    <a:pt x="190627" y="69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D68D8A6D-8AAC-44DF-BA83-CA6F8A6DD0E7}"/>
                </a:ext>
              </a:extLst>
            </p:cNvPr>
            <p:cNvSpPr/>
            <p:nvPr/>
          </p:nvSpPr>
          <p:spPr>
            <a:xfrm>
              <a:off x="2741478" y="3215742"/>
              <a:ext cx="113003" cy="25959"/>
            </a:xfrm>
            <a:custGeom>
              <a:avLst/>
              <a:gdLst>
                <a:gd name="connsiteX0" fmla="*/ 135 w 113003"/>
                <a:gd name="connsiteY0" fmla="*/ 25933 h 25959"/>
                <a:gd name="connsiteX1" fmla="*/ 65222 w 113003"/>
                <a:gd name="connsiteY1" fmla="*/ 5296 h 25959"/>
                <a:gd name="connsiteX2" fmla="*/ 112847 w 113003"/>
                <a:gd name="connsiteY2" fmla="*/ 2121 h 25959"/>
                <a:gd name="connsiteX3" fmla="*/ 49347 w 113003"/>
                <a:gd name="connsiteY3" fmla="*/ 533 h 25959"/>
                <a:gd name="connsiteX4" fmla="*/ 135 w 113003"/>
                <a:gd name="connsiteY4" fmla="*/ 25933 h 2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03" h="25959">
                  <a:moveTo>
                    <a:pt x="135" y="25933"/>
                  </a:moveTo>
                  <a:cubicBezTo>
                    <a:pt x="2781" y="26727"/>
                    <a:pt x="46437" y="9265"/>
                    <a:pt x="65222" y="5296"/>
                  </a:cubicBezTo>
                  <a:cubicBezTo>
                    <a:pt x="84007" y="1327"/>
                    <a:pt x="115493" y="2915"/>
                    <a:pt x="112847" y="2121"/>
                  </a:cubicBezTo>
                  <a:cubicBezTo>
                    <a:pt x="110201" y="1327"/>
                    <a:pt x="64428" y="-1054"/>
                    <a:pt x="49347" y="533"/>
                  </a:cubicBezTo>
                  <a:cubicBezTo>
                    <a:pt x="34266" y="2120"/>
                    <a:pt x="-2511" y="25139"/>
                    <a:pt x="135" y="25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楕円 617">
              <a:extLst>
                <a:ext uri="{FF2B5EF4-FFF2-40B4-BE49-F238E27FC236}">
                  <a16:creationId xmlns:a16="http://schemas.microsoft.com/office/drawing/2014/main" id="{85A365BA-9558-4245-AC10-64433590EC31}"/>
                </a:ext>
              </a:extLst>
            </p:cNvPr>
            <p:cNvSpPr/>
            <p:nvPr/>
          </p:nvSpPr>
          <p:spPr>
            <a:xfrm>
              <a:off x="2836860" y="316072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4749D3D0-111F-43EA-878D-CEC56BFC80A5}"/>
                </a:ext>
              </a:extLst>
            </p:cNvPr>
            <p:cNvSpPr/>
            <p:nvPr/>
          </p:nvSpPr>
          <p:spPr>
            <a:xfrm>
              <a:off x="2271219" y="3199342"/>
              <a:ext cx="243516" cy="77258"/>
            </a:xfrm>
            <a:custGeom>
              <a:avLst/>
              <a:gdLst>
                <a:gd name="connsiteX0" fmla="*/ 494 w 243516"/>
                <a:gd name="connsiteY0" fmla="*/ 77258 h 77258"/>
                <a:gd name="connsiteX1" fmla="*/ 78281 w 243516"/>
                <a:gd name="connsiteY1" fmla="*/ 10583 h 77258"/>
                <a:gd name="connsiteX2" fmla="*/ 167181 w 243516"/>
                <a:gd name="connsiteY2" fmla="*/ 1058 h 77258"/>
                <a:gd name="connsiteX3" fmla="*/ 211631 w 243516"/>
                <a:gd name="connsiteY3" fmla="*/ 20108 h 77258"/>
                <a:gd name="connsiteX4" fmla="*/ 240206 w 243516"/>
                <a:gd name="connsiteY4" fmla="*/ 42333 h 77258"/>
                <a:gd name="connsiteX5" fmla="*/ 235444 w 243516"/>
                <a:gd name="connsiteY5" fmla="*/ 32808 h 77258"/>
                <a:gd name="connsiteX6" fmla="*/ 173531 w 243516"/>
                <a:gd name="connsiteY6" fmla="*/ 4233 h 77258"/>
                <a:gd name="connsiteX7" fmla="*/ 116381 w 243516"/>
                <a:gd name="connsiteY7" fmla="*/ 8996 h 77258"/>
                <a:gd name="connsiteX8" fmla="*/ 494 w 243516"/>
                <a:gd name="connsiteY8" fmla="*/ 77258 h 7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516" h="77258">
                  <a:moveTo>
                    <a:pt x="494" y="77258"/>
                  </a:moveTo>
                  <a:cubicBezTo>
                    <a:pt x="-5856" y="77522"/>
                    <a:pt x="50500" y="23283"/>
                    <a:pt x="78281" y="10583"/>
                  </a:cubicBezTo>
                  <a:cubicBezTo>
                    <a:pt x="106062" y="-2117"/>
                    <a:pt x="144956" y="-529"/>
                    <a:pt x="167181" y="1058"/>
                  </a:cubicBezTo>
                  <a:cubicBezTo>
                    <a:pt x="189406" y="2645"/>
                    <a:pt x="199460" y="13229"/>
                    <a:pt x="211631" y="20108"/>
                  </a:cubicBezTo>
                  <a:cubicBezTo>
                    <a:pt x="223802" y="26987"/>
                    <a:pt x="236237" y="40216"/>
                    <a:pt x="240206" y="42333"/>
                  </a:cubicBezTo>
                  <a:cubicBezTo>
                    <a:pt x="244175" y="44450"/>
                    <a:pt x="246556" y="39158"/>
                    <a:pt x="235444" y="32808"/>
                  </a:cubicBezTo>
                  <a:cubicBezTo>
                    <a:pt x="224332" y="26458"/>
                    <a:pt x="193375" y="8202"/>
                    <a:pt x="173531" y="4233"/>
                  </a:cubicBezTo>
                  <a:cubicBezTo>
                    <a:pt x="153687" y="264"/>
                    <a:pt x="142310" y="-794"/>
                    <a:pt x="116381" y="8996"/>
                  </a:cubicBezTo>
                  <a:cubicBezTo>
                    <a:pt x="90452" y="18786"/>
                    <a:pt x="6844" y="76994"/>
                    <a:pt x="494" y="77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0203FC6A-5DAE-4E70-8F68-DE5DA2D45C52}"/>
                </a:ext>
              </a:extLst>
            </p:cNvPr>
            <p:cNvSpPr/>
            <p:nvPr/>
          </p:nvSpPr>
          <p:spPr>
            <a:xfrm>
              <a:off x="2273013" y="3236843"/>
              <a:ext cx="216664" cy="56206"/>
            </a:xfrm>
            <a:custGeom>
              <a:avLst/>
              <a:gdLst>
                <a:gd name="connsiteX0" fmla="*/ 287 w 216664"/>
                <a:gd name="connsiteY0" fmla="*/ 52457 h 56206"/>
                <a:gd name="connsiteX1" fmla="*/ 84425 w 216664"/>
                <a:gd name="connsiteY1" fmla="*/ 52457 h 56206"/>
                <a:gd name="connsiteX2" fmla="*/ 162212 w 216664"/>
                <a:gd name="connsiteY2" fmla="*/ 25470 h 56206"/>
                <a:gd name="connsiteX3" fmla="*/ 216187 w 216664"/>
                <a:gd name="connsiteY3" fmla="*/ 70 h 56206"/>
                <a:gd name="connsiteX4" fmla="*/ 184437 w 216664"/>
                <a:gd name="connsiteY4" fmla="*/ 19120 h 56206"/>
                <a:gd name="connsiteX5" fmla="*/ 114587 w 216664"/>
                <a:gd name="connsiteY5" fmla="*/ 54045 h 56206"/>
                <a:gd name="connsiteX6" fmla="*/ 287 w 216664"/>
                <a:gd name="connsiteY6" fmla="*/ 52457 h 5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664" h="56206">
                  <a:moveTo>
                    <a:pt x="287" y="52457"/>
                  </a:moveTo>
                  <a:cubicBezTo>
                    <a:pt x="-4740" y="52192"/>
                    <a:pt x="57438" y="56955"/>
                    <a:pt x="84425" y="52457"/>
                  </a:cubicBezTo>
                  <a:cubicBezTo>
                    <a:pt x="111412" y="47959"/>
                    <a:pt x="140252" y="34201"/>
                    <a:pt x="162212" y="25470"/>
                  </a:cubicBezTo>
                  <a:cubicBezTo>
                    <a:pt x="184172" y="16739"/>
                    <a:pt x="212483" y="1128"/>
                    <a:pt x="216187" y="70"/>
                  </a:cubicBezTo>
                  <a:cubicBezTo>
                    <a:pt x="219891" y="-988"/>
                    <a:pt x="201370" y="10124"/>
                    <a:pt x="184437" y="19120"/>
                  </a:cubicBezTo>
                  <a:cubicBezTo>
                    <a:pt x="167504" y="28116"/>
                    <a:pt x="140516" y="48489"/>
                    <a:pt x="114587" y="54045"/>
                  </a:cubicBezTo>
                  <a:cubicBezTo>
                    <a:pt x="88658" y="59601"/>
                    <a:pt x="5314" y="52722"/>
                    <a:pt x="287" y="52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7F7C3D52-4D6A-477F-921E-7CC81F1DF309}"/>
                </a:ext>
              </a:extLst>
            </p:cNvPr>
            <p:cNvSpPr/>
            <p:nvPr/>
          </p:nvSpPr>
          <p:spPr>
            <a:xfrm>
              <a:off x="2358547" y="3243211"/>
              <a:ext cx="133828" cy="82918"/>
            </a:xfrm>
            <a:custGeom>
              <a:avLst/>
              <a:gdLst>
                <a:gd name="connsiteX0" fmla="*/ 133828 w 133828"/>
                <a:gd name="connsiteY0" fmla="*/ 52 h 82918"/>
                <a:gd name="connsiteX1" fmla="*/ 94141 w 133828"/>
                <a:gd name="connsiteY1" fmla="*/ 52439 h 82918"/>
                <a:gd name="connsiteX2" fmla="*/ 478 w 133828"/>
                <a:gd name="connsiteY2" fmla="*/ 82602 h 82918"/>
                <a:gd name="connsiteX3" fmla="*/ 59216 w 133828"/>
                <a:gd name="connsiteY3" fmla="*/ 66727 h 82918"/>
                <a:gd name="connsiteX4" fmla="*/ 94141 w 133828"/>
                <a:gd name="connsiteY4" fmla="*/ 42914 h 82918"/>
                <a:gd name="connsiteX5" fmla="*/ 133828 w 133828"/>
                <a:gd name="connsiteY5" fmla="*/ 52 h 8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28" h="82918">
                  <a:moveTo>
                    <a:pt x="133828" y="52"/>
                  </a:moveTo>
                  <a:cubicBezTo>
                    <a:pt x="133828" y="1639"/>
                    <a:pt x="116366" y="38681"/>
                    <a:pt x="94141" y="52439"/>
                  </a:cubicBezTo>
                  <a:cubicBezTo>
                    <a:pt x="71916" y="66197"/>
                    <a:pt x="6299" y="80221"/>
                    <a:pt x="478" y="82602"/>
                  </a:cubicBezTo>
                  <a:cubicBezTo>
                    <a:pt x="-5343" y="84983"/>
                    <a:pt x="43605" y="73342"/>
                    <a:pt x="59216" y="66727"/>
                  </a:cubicBezTo>
                  <a:cubicBezTo>
                    <a:pt x="74827" y="60112"/>
                    <a:pt x="82499" y="52175"/>
                    <a:pt x="94141" y="42914"/>
                  </a:cubicBezTo>
                  <a:cubicBezTo>
                    <a:pt x="105783" y="33654"/>
                    <a:pt x="133828" y="-1535"/>
                    <a:pt x="133828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2637304B-C338-4271-817A-C4B46D961AE6}"/>
                </a:ext>
              </a:extLst>
            </p:cNvPr>
            <p:cNvSpPr/>
            <p:nvPr/>
          </p:nvSpPr>
          <p:spPr>
            <a:xfrm>
              <a:off x="2269904" y="3199801"/>
              <a:ext cx="185377" cy="102800"/>
            </a:xfrm>
            <a:custGeom>
              <a:avLst/>
              <a:gdLst>
                <a:gd name="connsiteX0" fmla="*/ 46259 w 185377"/>
                <a:gd name="connsiteY0" fmla="*/ 102199 h 102800"/>
                <a:gd name="connsiteX1" fmla="*/ 71659 w 185377"/>
                <a:gd name="connsiteY1" fmla="*/ 56162 h 102800"/>
                <a:gd name="connsiteX2" fmla="*/ 131984 w 185377"/>
                <a:gd name="connsiteY2" fmla="*/ 60924 h 102800"/>
                <a:gd name="connsiteX3" fmla="*/ 166909 w 185377"/>
                <a:gd name="connsiteY3" fmla="*/ 56162 h 102800"/>
                <a:gd name="connsiteX4" fmla="*/ 184371 w 185377"/>
                <a:gd name="connsiteY4" fmla="*/ 29174 h 102800"/>
                <a:gd name="connsiteX5" fmla="*/ 179609 w 185377"/>
                <a:gd name="connsiteY5" fmla="*/ 3774 h 102800"/>
                <a:gd name="connsiteX6" fmla="*/ 149446 w 185377"/>
                <a:gd name="connsiteY6" fmla="*/ 599 h 102800"/>
                <a:gd name="connsiteX7" fmla="*/ 108171 w 185377"/>
                <a:gd name="connsiteY7" fmla="*/ 8537 h 102800"/>
                <a:gd name="connsiteX8" fmla="*/ 33559 w 185377"/>
                <a:gd name="connsiteY8" fmla="*/ 51399 h 102800"/>
                <a:gd name="connsiteX9" fmla="*/ 221 w 185377"/>
                <a:gd name="connsiteY9" fmla="*/ 81562 h 102800"/>
                <a:gd name="connsiteX10" fmla="*/ 46259 w 185377"/>
                <a:gd name="connsiteY10" fmla="*/ 102199 h 10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7" h="102800">
                  <a:moveTo>
                    <a:pt x="46259" y="102199"/>
                  </a:moveTo>
                  <a:cubicBezTo>
                    <a:pt x="58165" y="97966"/>
                    <a:pt x="57372" y="63041"/>
                    <a:pt x="71659" y="56162"/>
                  </a:cubicBezTo>
                  <a:cubicBezTo>
                    <a:pt x="85947" y="49283"/>
                    <a:pt x="116109" y="60924"/>
                    <a:pt x="131984" y="60924"/>
                  </a:cubicBezTo>
                  <a:cubicBezTo>
                    <a:pt x="147859" y="60924"/>
                    <a:pt x="158178" y="61453"/>
                    <a:pt x="166909" y="56162"/>
                  </a:cubicBezTo>
                  <a:cubicBezTo>
                    <a:pt x="175640" y="50871"/>
                    <a:pt x="182254" y="37905"/>
                    <a:pt x="184371" y="29174"/>
                  </a:cubicBezTo>
                  <a:cubicBezTo>
                    <a:pt x="186488" y="20443"/>
                    <a:pt x="185430" y="8536"/>
                    <a:pt x="179609" y="3774"/>
                  </a:cubicBezTo>
                  <a:cubicBezTo>
                    <a:pt x="173788" y="-988"/>
                    <a:pt x="161352" y="-195"/>
                    <a:pt x="149446" y="599"/>
                  </a:cubicBezTo>
                  <a:cubicBezTo>
                    <a:pt x="137540" y="1393"/>
                    <a:pt x="127486" y="70"/>
                    <a:pt x="108171" y="8537"/>
                  </a:cubicBezTo>
                  <a:cubicBezTo>
                    <a:pt x="88857" y="17004"/>
                    <a:pt x="51551" y="39228"/>
                    <a:pt x="33559" y="51399"/>
                  </a:cubicBezTo>
                  <a:cubicBezTo>
                    <a:pt x="15567" y="63570"/>
                    <a:pt x="3661" y="76006"/>
                    <a:pt x="221" y="81562"/>
                  </a:cubicBezTo>
                  <a:cubicBezTo>
                    <a:pt x="-3219" y="87118"/>
                    <a:pt x="34353" y="106432"/>
                    <a:pt x="46259" y="102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589FA4FB-EAAF-47C4-8D92-C371CE142E2C}"/>
                </a:ext>
              </a:extLst>
            </p:cNvPr>
            <p:cNvSpPr/>
            <p:nvPr/>
          </p:nvSpPr>
          <p:spPr>
            <a:xfrm>
              <a:off x="2427180" y="3626281"/>
              <a:ext cx="234198" cy="47247"/>
            </a:xfrm>
            <a:custGeom>
              <a:avLst/>
              <a:gdLst>
                <a:gd name="connsiteX0" fmla="*/ 108 w 234198"/>
                <a:gd name="connsiteY0" fmla="*/ 47194 h 47247"/>
                <a:gd name="connsiteX1" fmla="*/ 127108 w 234198"/>
                <a:gd name="connsiteY1" fmla="*/ 1157 h 47247"/>
                <a:gd name="connsiteX2" fmla="*/ 230295 w 234198"/>
                <a:gd name="connsiteY2" fmla="*/ 13857 h 47247"/>
                <a:gd name="connsiteX3" fmla="*/ 206483 w 234198"/>
                <a:gd name="connsiteY3" fmla="*/ 13857 h 47247"/>
                <a:gd name="connsiteX4" fmla="*/ 149333 w 234198"/>
                <a:gd name="connsiteY4" fmla="*/ 10682 h 47247"/>
                <a:gd name="connsiteX5" fmla="*/ 108 w 234198"/>
                <a:gd name="connsiteY5" fmla="*/ 47194 h 4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198" h="47247">
                  <a:moveTo>
                    <a:pt x="108" y="47194"/>
                  </a:moveTo>
                  <a:cubicBezTo>
                    <a:pt x="-3596" y="45607"/>
                    <a:pt x="88744" y="6713"/>
                    <a:pt x="127108" y="1157"/>
                  </a:cubicBezTo>
                  <a:cubicBezTo>
                    <a:pt x="165472" y="-4399"/>
                    <a:pt x="217066" y="11740"/>
                    <a:pt x="230295" y="13857"/>
                  </a:cubicBezTo>
                  <a:cubicBezTo>
                    <a:pt x="243524" y="15974"/>
                    <a:pt x="219977" y="14386"/>
                    <a:pt x="206483" y="13857"/>
                  </a:cubicBezTo>
                  <a:cubicBezTo>
                    <a:pt x="192989" y="13328"/>
                    <a:pt x="180025" y="6713"/>
                    <a:pt x="149333" y="10682"/>
                  </a:cubicBezTo>
                  <a:cubicBezTo>
                    <a:pt x="118641" y="14651"/>
                    <a:pt x="3812" y="48781"/>
                    <a:pt x="108" y="47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9AF797BD-9B8D-4EA6-9E64-AC2ABE5EED27}"/>
                </a:ext>
              </a:extLst>
            </p:cNvPr>
            <p:cNvSpPr/>
            <p:nvPr/>
          </p:nvSpPr>
          <p:spPr>
            <a:xfrm>
              <a:off x="2651125" y="3605121"/>
              <a:ext cx="260270" cy="51280"/>
            </a:xfrm>
            <a:custGeom>
              <a:avLst/>
              <a:gdLst>
                <a:gd name="connsiteX0" fmla="*/ 0 w 260270"/>
                <a:gd name="connsiteY0" fmla="*/ 22317 h 51280"/>
                <a:gd name="connsiteX1" fmla="*/ 95250 w 260270"/>
                <a:gd name="connsiteY1" fmla="*/ 9617 h 51280"/>
                <a:gd name="connsiteX2" fmla="*/ 153988 w 260270"/>
                <a:gd name="connsiteY2" fmla="*/ 9617 h 51280"/>
                <a:gd name="connsiteX3" fmla="*/ 255588 w 260270"/>
                <a:gd name="connsiteY3" fmla="*/ 92 h 51280"/>
                <a:gd name="connsiteX4" fmla="*/ 239713 w 260270"/>
                <a:gd name="connsiteY4" fmla="*/ 8029 h 51280"/>
                <a:gd name="connsiteX5" fmla="*/ 207963 w 260270"/>
                <a:gd name="connsiteY5" fmla="*/ 50892 h 51280"/>
                <a:gd name="connsiteX6" fmla="*/ 217488 w 260270"/>
                <a:gd name="connsiteY6" fmla="*/ 28667 h 51280"/>
                <a:gd name="connsiteX7" fmla="*/ 203200 w 260270"/>
                <a:gd name="connsiteY7" fmla="*/ 19142 h 51280"/>
                <a:gd name="connsiteX8" fmla="*/ 133350 w 260270"/>
                <a:gd name="connsiteY8" fmla="*/ 15967 h 51280"/>
                <a:gd name="connsiteX9" fmla="*/ 0 w 260270"/>
                <a:gd name="connsiteY9" fmla="*/ 22317 h 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70" h="51280">
                  <a:moveTo>
                    <a:pt x="0" y="22317"/>
                  </a:moveTo>
                  <a:cubicBezTo>
                    <a:pt x="34792" y="17025"/>
                    <a:pt x="69585" y="11734"/>
                    <a:pt x="95250" y="9617"/>
                  </a:cubicBezTo>
                  <a:cubicBezTo>
                    <a:pt x="120915" y="7500"/>
                    <a:pt x="127265" y="11204"/>
                    <a:pt x="153988" y="9617"/>
                  </a:cubicBezTo>
                  <a:cubicBezTo>
                    <a:pt x="180711" y="8030"/>
                    <a:pt x="241301" y="357"/>
                    <a:pt x="255588" y="92"/>
                  </a:cubicBezTo>
                  <a:cubicBezTo>
                    <a:pt x="269875" y="-173"/>
                    <a:pt x="247651" y="-438"/>
                    <a:pt x="239713" y="8029"/>
                  </a:cubicBezTo>
                  <a:cubicBezTo>
                    <a:pt x="231776" y="16496"/>
                    <a:pt x="211667" y="47452"/>
                    <a:pt x="207963" y="50892"/>
                  </a:cubicBezTo>
                  <a:cubicBezTo>
                    <a:pt x="204259" y="54332"/>
                    <a:pt x="218282" y="33959"/>
                    <a:pt x="217488" y="28667"/>
                  </a:cubicBezTo>
                  <a:cubicBezTo>
                    <a:pt x="216694" y="23375"/>
                    <a:pt x="217223" y="21259"/>
                    <a:pt x="203200" y="19142"/>
                  </a:cubicBezTo>
                  <a:cubicBezTo>
                    <a:pt x="189177" y="17025"/>
                    <a:pt x="133350" y="15967"/>
                    <a:pt x="133350" y="15967"/>
                  </a:cubicBezTo>
                  <a:lnTo>
                    <a:pt x="0" y="223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43AB9D1E-F81F-4B99-ABA6-BC7B9AB3AE90}"/>
                </a:ext>
              </a:extLst>
            </p:cNvPr>
            <p:cNvSpPr/>
            <p:nvPr/>
          </p:nvSpPr>
          <p:spPr>
            <a:xfrm>
              <a:off x="2492251" y="3628127"/>
              <a:ext cx="335696" cy="61312"/>
            </a:xfrm>
            <a:custGeom>
              <a:avLst/>
              <a:gdLst>
                <a:gd name="connsiteX0" fmla="*/ 124 w 335696"/>
                <a:gd name="connsiteY0" fmla="*/ 37411 h 61312"/>
                <a:gd name="connsiteX1" fmla="*/ 100137 w 335696"/>
                <a:gd name="connsiteY1" fmla="*/ 61223 h 61312"/>
                <a:gd name="connsiteX2" fmla="*/ 269999 w 335696"/>
                <a:gd name="connsiteY2" fmla="*/ 43761 h 61312"/>
                <a:gd name="connsiteX3" fmla="*/ 335087 w 335696"/>
                <a:gd name="connsiteY3" fmla="*/ 898 h 61312"/>
                <a:gd name="connsiteX4" fmla="*/ 296987 w 335696"/>
                <a:gd name="connsiteY4" fmla="*/ 16773 h 61312"/>
                <a:gd name="connsiteX5" fmla="*/ 206499 w 335696"/>
                <a:gd name="connsiteY5" fmla="*/ 42173 h 61312"/>
                <a:gd name="connsiteX6" fmla="*/ 119187 w 335696"/>
                <a:gd name="connsiteY6" fmla="*/ 46936 h 61312"/>
                <a:gd name="connsiteX7" fmla="*/ 124 w 335696"/>
                <a:gd name="connsiteY7" fmla="*/ 37411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696" h="61312">
                  <a:moveTo>
                    <a:pt x="124" y="37411"/>
                  </a:moveTo>
                  <a:cubicBezTo>
                    <a:pt x="-3051" y="39792"/>
                    <a:pt x="55158" y="60165"/>
                    <a:pt x="100137" y="61223"/>
                  </a:cubicBezTo>
                  <a:cubicBezTo>
                    <a:pt x="145116" y="62281"/>
                    <a:pt x="230841" y="53815"/>
                    <a:pt x="269999" y="43761"/>
                  </a:cubicBezTo>
                  <a:cubicBezTo>
                    <a:pt x="309157" y="33707"/>
                    <a:pt x="330589" y="5396"/>
                    <a:pt x="335087" y="898"/>
                  </a:cubicBezTo>
                  <a:cubicBezTo>
                    <a:pt x="339585" y="-3600"/>
                    <a:pt x="318418" y="9894"/>
                    <a:pt x="296987" y="16773"/>
                  </a:cubicBezTo>
                  <a:cubicBezTo>
                    <a:pt x="275556" y="23652"/>
                    <a:pt x="236132" y="37146"/>
                    <a:pt x="206499" y="42173"/>
                  </a:cubicBezTo>
                  <a:cubicBezTo>
                    <a:pt x="176866" y="47200"/>
                    <a:pt x="150143" y="49053"/>
                    <a:pt x="119187" y="46936"/>
                  </a:cubicBezTo>
                  <a:cubicBezTo>
                    <a:pt x="88231" y="44819"/>
                    <a:pt x="3299" y="35030"/>
                    <a:pt x="124" y="37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1F44D322-988D-4037-8F65-E345765750C5}"/>
                </a:ext>
              </a:extLst>
            </p:cNvPr>
            <p:cNvSpPr/>
            <p:nvPr/>
          </p:nvSpPr>
          <p:spPr>
            <a:xfrm>
              <a:off x="2517492" y="3648932"/>
              <a:ext cx="339553" cy="65821"/>
            </a:xfrm>
            <a:custGeom>
              <a:avLst/>
              <a:gdLst>
                <a:gd name="connsiteX0" fmla="*/ 283 w 339553"/>
                <a:gd name="connsiteY0" fmla="*/ 48356 h 65821"/>
                <a:gd name="connsiteX1" fmla="*/ 101883 w 339553"/>
                <a:gd name="connsiteY1" fmla="*/ 65818 h 65821"/>
                <a:gd name="connsiteX2" fmla="*/ 220946 w 339553"/>
                <a:gd name="connsiteY2" fmla="*/ 46768 h 65821"/>
                <a:gd name="connsiteX3" fmla="*/ 336833 w 339553"/>
                <a:gd name="connsiteY3" fmla="*/ 731 h 65821"/>
                <a:gd name="connsiteX4" fmla="*/ 297146 w 339553"/>
                <a:gd name="connsiteY4" fmla="*/ 19781 h 65821"/>
                <a:gd name="connsiteX5" fmla="*/ 232058 w 339553"/>
                <a:gd name="connsiteY5" fmla="*/ 37243 h 65821"/>
                <a:gd name="connsiteX6" fmla="*/ 133633 w 339553"/>
                <a:gd name="connsiteY6" fmla="*/ 49943 h 65821"/>
                <a:gd name="connsiteX7" fmla="*/ 283 w 339553"/>
                <a:gd name="connsiteY7" fmla="*/ 48356 h 6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553" h="65821">
                  <a:moveTo>
                    <a:pt x="283" y="48356"/>
                  </a:moveTo>
                  <a:cubicBezTo>
                    <a:pt x="-5009" y="51002"/>
                    <a:pt x="65106" y="66083"/>
                    <a:pt x="101883" y="65818"/>
                  </a:cubicBezTo>
                  <a:cubicBezTo>
                    <a:pt x="138660" y="65553"/>
                    <a:pt x="181788" y="57616"/>
                    <a:pt x="220946" y="46768"/>
                  </a:cubicBezTo>
                  <a:cubicBezTo>
                    <a:pt x="260104" y="35920"/>
                    <a:pt x="324133" y="5229"/>
                    <a:pt x="336833" y="731"/>
                  </a:cubicBezTo>
                  <a:cubicBezTo>
                    <a:pt x="349533" y="-3767"/>
                    <a:pt x="314609" y="13696"/>
                    <a:pt x="297146" y="19781"/>
                  </a:cubicBezTo>
                  <a:cubicBezTo>
                    <a:pt x="279684" y="25866"/>
                    <a:pt x="259310" y="32216"/>
                    <a:pt x="232058" y="37243"/>
                  </a:cubicBezTo>
                  <a:cubicBezTo>
                    <a:pt x="204806" y="42270"/>
                    <a:pt x="166177" y="47562"/>
                    <a:pt x="133633" y="49943"/>
                  </a:cubicBezTo>
                  <a:cubicBezTo>
                    <a:pt x="101089" y="52324"/>
                    <a:pt x="5575" y="45710"/>
                    <a:pt x="283" y="48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120AD586-F7F9-4438-86D3-8093139FBB8B}"/>
                </a:ext>
              </a:extLst>
            </p:cNvPr>
            <p:cNvSpPr/>
            <p:nvPr/>
          </p:nvSpPr>
          <p:spPr>
            <a:xfrm>
              <a:off x="2401376" y="3656012"/>
              <a:ext cx="111753" cy="65163"/>
            </a:xfrm>
            <a:custGeom>
              <a:avLst/>
              <a:gdLst>
                <a:gd name="connsiteX0" fmla="*/ 111637 w 111753"/>
                <a:gd name="connsiteY0" fmla="*/ 12701 h 65163"/>
                <a:gd name="connsiteX1" fmla="*/ 40199 w 111753"/>
                <a:gd name="connsiteY1" fmla="*/ 30163 h 65163"/>
                <a:gd name="connsiteX2" fmla="*/ 512 w 111753"/>
                <a:gd name="connsiteY2" fmla="*/ 1 h 65163"/>
                <a:gd name="connsiteX3" fmla="*/ 17974 w 111753"/>
                <a:gd name="connsiteY3" fmla="*/ 31751 h 65163"/>
                <a:gd name="connsiteX4" fmla="*/ 22737 w 111753"/>
                <a:gd name="connsiteY4" fmla="*/ 65088 h 65163"/>
                <a:gd name="connsiteX5" fmla="*/ 56074 w 111753"/>
                <a:gd name="connsiteY5" fmla="*/ 41276 h 65163"/>
                <a:gd name="connsiteX6" fmla="*/ 111637 w 111753"/>
                <a:gd name="connsiteY6" fmla="*/ 12701 h 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53" h="65163">
                  <a:moveTo>
                    <a:pt x="111637" y="12701"/>
                  </a:moveTo>
                  <a:cubicBezTo>
                    <a:pt x="108991" y="10849"/>
                    <a:pt x="58720" y="32280"/>
                    <a:pt x="40199" y="30163"/>
                  </a:cubicBezTo>
                  <a:cubicBezTo>
                    <a:pt x="21678" y="28046"/>
                    <a:pt x="4216" y="-264"/>
                    <a:pt x="512" y="1"/>
                  </a:cubicBezTo>
                  <a:cubicBezTo>
                    <a:pt x="-3192" y="266"/>
                    <a:pt x="14270" y="20903"/>
                    <a:pt x="17974" y="31751"/>
                  </a:cubicBezTo>
                  <a:cubicBezTo>
                    <a:pt x="21678" y="42599"/>
                    <a:pt x="16387" y="63501"/>
                    <a:pt x="22737" y="65088"/>
                  </a:cubicBezTo>
                  <a:cubicBezTo>
                    <a:pt x="29087" y="66676"/>
                    <a:pt x="40993" y="42599"/>
                    <a:pt x="56074" y="41276"/>
                  </a:cubicBezTo>
                  <a:cubicBezTo>
                    <a:pt x="71155" y="39953"/>
                    <a:pt x="114283" y="14553"/>
                    <a:pt x="111637" y="12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9576B6A3-CB8E-46F0-8B57-5BBA1EB2BEBC}"/>
                </a:ext>
              </a:extLst>
            </p:cNvPr>
            <p:cNvSpPr/>
            <p:nvPr/>
          </p:nvSpPr>
          <p:spPr>
            <a:xfrm>
              <a:off x="2603492" y="3549598"/>
              <a:ext cx="32347" cy="64557"/>
            </a:xfrm>
            <a:custGeom>
              <a:avLst/>
              <a:gdLst>
                <a:gd name="connsiteX0" fmla="*/ 30171 w 32347"/>
                <a:gd name="connsiteY0" fmla="*/ 52 h 64557"/>
                <a:gd name="connsiteX1" fmla="*/ 8 w 32347"/>
                <a:gd name="connsiteY1" fmla="*/ 61965 h 64557"/>
                <a:gd name="connsiteX2" fmla="*/ 26996 w 32347"/>
                <a:gd name="connsiteY2" fmla="*/ 50852 h 64557"/>
                <a:gd name="connsiteX3" fmla="*/ 30171 w 32347"/>
                <a:gd name="connsiteY3" fmla="*/ 52 h 6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7" h="64557">
                  <a:moveTo>
                    <a:pt x="30171" y="52"/>
                  </a:moveTo>
                  <a:cubicBezTo>
                    <a:pt x="25673" y="1904"/>
                    <a:pt x="537" y="53498"/>
                    <a:pt x="8" y="61965"/>
                  </a:cubicBezTo>
                  <a:cubicBezTo>
                    <a:pt x="-521" y="70432"/>
                    <a:pt x="22498" y="55879"/>
                    <a:pt x="26996" y="50852"/>
                  </a:cubicBezTo>
                  <a:cubicBezTo>
                    <a:pt x="31494" y="45825"/>
                    <a:pt x="34669" y="-1800"/>
                    <a:pt x="30171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64523B7B-F39D-4ED0-8C47-E65241B3E150}"/>
                </a:ext>
              </a:extLst>
            </p:cNvPr>
            <p:cNvSpPr/>
            <p:nvPr/>
          </p:nvSpPr>
          <p:spPr>
            <a:xfrm>
              <a:off x="2670095" y="3538442"/>
              <a:ext cx="36815" cy="64307"/>
            </a:xfrm>
            <a:custGeom>
              <a:avLst/>
              <a:gdLst>
                <a:gd name="connsiteX0" fmla="*/ 80 w 36815"/>
                <a:gd name="connsiteY0" fmla="*/ 96 h 64307"/>
                <a:gd name="connsiteX1" fmla="*/ 27068 w 36815"/>
                <a:gd name="connsiteY1" fmla="*/ 62008 h 64307"/>
                <a:gd name="connsiteX2" fmla="*/ 36593 w 36815"/>
                <a:gd name="connsiteY2" fmla="*/ 47721 h 64307"/>
                <a:gd name="connsiteX3" fmla="*/ 80 w 36815"/>
                <a:gd name="connsiteY3" fmla="*/ 96 h 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5" h="64307">
                  <a:moveTo>
                    <a:pt x="80" y="96"/>
                  </a:moveTo>
                  <a:cubicBezTo>
                    <a:pt x="-1508" y="2477"/>
                    <a:pt x="20983" y="54071"/>
                    <a:pt x="27068" y="62008"/>
                  </a:cubicBezTo>
                  <a:cubicBezTo>
                    <a:pt x="33153" y="69945"/>
                    <a:pt x="37916" y="55394"/>
                    <a:pt x="36593" y="47721"/>
                  </a:cubicBezTo>
                  <a:cubicBezTo>
                    <a:pt x="35270" y="40048"/>
                    <a:pt x="1668" y="-2285"/>
                    <a:pt x="8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AEE651BA-6F85-4425-AEFA-F559D32BFFFB}"/>
                </a:ext>
              </a:extLst>
            </p:cNvPr>
            <p:cNvSpPr/>
            <p:nvPr/>
          </p:nvSpPr>
          <p:spPr>
            <a:xfrm>
              <a:off x="2501553" y="3146377"/>
              <a:ext cx="52869" cy="135317"/>
            </a:xfrm>
            <a:custGeom>
              <a:avLst/>
              <a:gdLst>
                <a:gd name="connsiteX0" fmla="*/ 16222 w 52869"/>
                <a:gd name="connsiteY0" fmla="*/ 48 h 135317"/>
                <a:gd name="connsiteX1" fmla="*/ 52735 w 52869"/>
                <a:gd name="connsiteY1" fmla="*/ 58786 h 135317"/>
                <a:gd name="connsiteX2" fmla="*/ 347 w 52869"/>
                <a:gd name="connsiteY2" fmla="*/ 134986 h 135317"/>
                <a:gd name="connsiteX3" fmla="*/ 30510 w 52869"/>
                <a:gd name="connsiteY3" fmla="*/ 85773 h 135317"/>
                <a:gd name="connsiteX4" fmla="*/ 41622 w 52869"/>
                <a:gd name="connsiteY4" fmla="*/ 68311 h 135317"/>
                <a:gd name="connsiteX5" fmla="*/ 16222 w 52869"/>
                <a:gd name="connsiteY5" fmla="*/ 48 h 13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9" h="135317">
                  <a:moveTo>
                    <a:pt x="16222" y="48"/>
                  </a:moveTo>
                  <a:cubicBezTo>
                    <a:pt x="18074" y="-1539"/>
                    <a:pt x="55381" y="36296"/>
                    <a:pt x="52735" y="58786"/>
                  </a:cubicBezTo>
                  <a:cubicBezTo>
                    <a:pt x="50089" y="81276"/>
                    <a:pt x="4051" y="130488"/>
                    <a:pt x="347" y="134986"/>
                  </a:cubicBezTo>
                  <a:cubicBezTo>
                    <a:pt x="-3357" y="139484"/>
                    <a:pt x="23631" y="96885"/>
                    <a:pt x="30510" y="85773"/>
                  </a:cubicBezTo>
                  <a:cubicBezTo>
                    <a:pt x="37389" y="74661"/>
                    <a:pt x="42151" y="78894"/>
                    <a:pt x="41622" y="68311"/>
                  </a:cubicBezTo>
                  <a:cubicBezTo>
                    <a:pt x="41093" y="57728"/>
                    <a:pt x="14370" y="1635"/>
                    <a:pt x="16222" y="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80EDC33B-F936-449C-8EE3-9827EE3CA6F0}"/>
                </a:ext>
              </a:extLst>
            </p:cNvPr>
            <p:cNvSpPr/>
            <p:nvPr/>
          </p:nvSpPr>
          <p:spPr>
            <a:xfrm>
              <a:off x="2676287" y="3138333"/>
              <a:ext cx="59178" cy="153809"/>
            </a:xfrm>
            <a:custGeom>
              <a:avLst/>
              <a:gdLst>
                <a:gd name="connsiteX0" fmla="*/ 58976 w 59178"/>
                <a:gd name="connsiteY0" fmla="*/ 155 h 153809"/>
                <a:gd name="connsiteX1" fmla="*/ 19288 w 59178"/>
                <a:gd name="connsiteY1" fmla="*/ 66830 h 153809"/>
                <a:gd name="connsiteX2" fmla="*/ 12938 w 59178"/>
                <a:gd name="connsiteY2" fmla="*/ 93817 h 153809"/>
                <a:gd name="connsiteX3" fmla="*/ 28813 w 59178"/>
                <a:gd name="connsiteY3" fmla="*/ 152555 h 153809"/>
                <a:gd name="connsiteX4" fmla="*/ 22463 w 59178"/>
                <a:gd name="connsiteY4" fmla="*/ 130330 h 153809"/>
                <a:gd name="connsiteX5" fmla="*/ 238 w 59178"/>
                <a:gd name="connsiteY5" fmla="*/ 87467 h 153809"/>
                <a:gd name="connsiteX6" fmla="*/ 58976 w 59178"/>
                <a:gd name="connsiteY6" fmla="*/ 155 h 15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78" h="153809">
                  <a:moveTo>
                    <a:pt x="58976" y="155"/>
                  </a:moveTo>
                  <a:cubicBezTo>
                    <a:pt x="62151" y="-3285"/>
                    <a:pt x="26961" y="51220"/>
                    <a:pt x="19288" y="66830"/>
                  </a:cubicBezTo>
                  <a:cubicBezTo>
                    <a:pt x="11615" y="82440"/>
                    <a:pt x="11351" y="79530"/>
                    <a:pt x="12938" y="93817"/>
                  </a:cubicBezTo>
                  <a:cubicBezTo>
                    <a:pt x="14525" y="108104"/>
                    <a:pt x="27226" y="146470"/>
                    <a:pt x="28813" y="152555"/>
                  </a:cubicBezTo>
                  <a:cubicBezTo>
                    <a:pt x="30400" y="158640"/>
                    <a:pt x="27225" y="141178"/>
                    <a:pt x="22463" y="130330"/>
                  </a:cubicBezTo>
                  <a:cubicBezTo>
                    <a:pt x="17701" y="119482"/>
                    <a:pt x="-2408" y="105194"/>
                    <a:pt x="238" y="87467"/>
                  </a:cubicBezTo>
                  <a:cubicBezTo>
                    <a:pt x="2884" y="69740"/>
                    <a:pt x="55801" y="3595"/>
                    <a:pt x="58976" y="15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C1B04A95-2261-4B17-A5B3-CF28466CF563}"/>
                </a:ext>
              </a:extLst>
            </p:cNvPr>
            <p:cNvSpPr/>
            <p:nvPr/>
          </p:nvSpPr>
          <p:spPr>
            <a:xfrm>
              <a:off x="2417312" y="3519433"/>
              <a:ext cx="57611" cy="93900"/>
            </a:xfrm>
            <a:custGeom>
              <a:avLst/>
              <a:gdLst>
                <a:gd name="connsiteX0" fmla="*/ 57601 w 57611"/>
                <a:gd name="connsiteY0" fmla="*/ 55 h 93900"/>
                <a:gd name="connsiteX1" fmla="*/ 2038 w 57611"/>
                <a:gd name="connsiteY1" fmla="*/ 58792 h 93900"/>
                <a:gd name="connsiteX2" fmla="*/ 11563 w 57611"/>
                <a:gd name="connsiteY2" fmla="*/ 93717 h 93900"/>
                <a:gd name="connsiteX3" fmla="*/ 6801 w 57611"/>
                <a:gd name="connsiteY3" fmla="*/ 69905 h 93900"/>
                <a:gd name="connsiteX4" fmla="*/ 57601 w 57611"/>
                <a:gd name="connsiteY4" fmla="*/ 55 h 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11" h="93900">
                  <a:moveTo>
                    <a:pt x="57601" y="55"/>
                  </a:moveTo>
                  <a:cubicBezTo>
                    <a:pt x="56807" y="-1797"/>
                    <a:pt x="9711" y="43182"/>
                    <a:pt x="2038" y="58792"/>
                  </a:cubicBezTo>
                  <a:cubicBezTo>
                    <a:pt x="-5635" y="74402"/>
                    <a:pt x="10769" y="91865"/>
                    <a:pt x="11563" y="93717"/>
                  </a:cubicBezTo>
                  <a:cubicBezTo>
                    <a:pt x="12357" y="95569"/>
                    <a:pt x="-78" y="83134"/>
                    <a:pt x="6801" y="69905"/>
                  </a:cubicBezTo>
                  <a:cubicBezTo>
                    <a:pt x="13680" y="56676"/>
                    <a:pt x="58395" y="1907"/>
                    <a:pt x="57601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8BB5398F-C87B-4806-A774-552434EC8EA9}"/>
                </a:ext>
              </a:extLst>
            </p:cNvPr>
            <p:cNvSpPr/>
            <p:nvPr/>
          </p:nvSpPr>
          <p:spPr>
            <a:xfrm>
              <a:off x="2846241" y="3475593"/>
              <a:ext cx="75442" cy="101993"/>
            </a:xfrm>
            <a:custGeom>
              <a:avLst/>
              <a:gdLst>
                <a:gd name="connsiteX0" fmla="*/ 147 w 75442"/>
                <a:gd name="connsiteY0" fmla="*/ 1032 h 101993"/>
                <a:gd name="connsiteX1" fmla="*/ 73172 w 75442"/>
                <a:gd name="connsiteY1" fmla="*/ 101045 h 101993"/>
                <a:gd name="connsiteX2" fmla="*/ 54122 w 75442"/>
                <a:gd name="connsiteY2" fmla="*/ 50245 h 101993"/>
                <a:gd name="connsiteX3" fmla="*/ 147 w 75442"/>
                <a:gd name="connsiteY3" fmla="*/ 1032 h 10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2" h="101993">
                  <a:moveTo>
                    <a:pt x="147" y="1032"/>
                  </a:moveTo>
                  <a:cubicBezTo>
                    <a:pt x="3322" y="9499"/>
                    <a:pt x="64176" y="92843"/>
                    <a:pt x="73172" y="101045"/>
                  </a:cubicBezTo>
                  <a:cubicBezTo>
                    <a:pt x="82168" y="109247"/>
                    <a:pt x="62060" y="61887"/>
                    <a:pt x="54122" y="50245"/>
                  </a:cubicBezTo>
                  <a:cubicBezTo>
                    <a:pt x="46185" y="38603"/>
                    <a:pt x="-3028" y="-7435"/>
                    <a:pt x="147" y="1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7E236A91-3B9D-4101-9317-299BDEDA6A17}"/>
                </a:ext>
              </a:extLst>
            </p:cNvPr>
            <p:cNvSpPr/>
            <p:nvPr/>
          </p:nvSpPr>
          <p:spPr>
            <a:xfrm>
              <a:off x="2352821" y="3655993"/>
              <a:ext cx="94502" cy="136351"/>
            </a:xfrm>
            <a:custGeom>
              <a:avLst/>
              <a:gdLst>
                <a:gd name="connsiteX0" fmla="*/ 37954 w 94502"/>
                <a:gd name="connsiteY0" fmla="*/ 20 h 136351"/>
                <a:gd name="connsiteX1" fmla="*/ 20492 w 94502"/>
                <a:gd name="connsiteY1" fmla="*/ 61932 h 136351"/>
                <a:gd name="connsiteX2" fmla="*/ 88754 w 94502"/>
                <a:gd name="connsiteY2" fmla="*/ 133370 h 136351"/>
                <a:gd name="connsiteX3" fmla="*/ 80817 w 94502"/>
                <a:gd name="connsiteY3" fmla="*/ 117495 h 136351"/>
                <a:gd name="connsiteX4" fmla="*/ 1442 w 94502"/>
                <a:gd name="connsiteY4" fmla="*/ 68282 h 136351"/>
                <a:gd name="connsiteX5" fmla="*/ 37954 w 94502"/>
                <a:gd name="connsiteY5" fmla="*/ 20 h 13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02" h="136351">
                  <a:moveTo>
                    <a:pt x="37954" y="20"/>
                  </a:moveTo>
                  <a:cubicBezTo>
                    <a:pt x="41129" y="-1038"/>
                    <a:pt x="12025" y="39707"/>
                    <a:pt x="20492" y="61932"/>
                  </a:cubicBezTo>
                  <a:cubicBezTo>
                    <a:pt x="28959" y="84157"/>
                    <a:pt x="78700" y="124110"/>
                    <a:pt x="88754" y="133370"/>
                  </a:cubicBezTo>
                  <a:cubicBezTo>
                    <a:pt x="98808" y="142630"/>
                    <a:pt x="95369" y="128343"/>
                    <a:pt x="80817" y="117495"/>
                  </a:cubicBezTo>
                  <a:cubicBezTo>
                    <a:pt x="66265" y="106647"/>
                    <a:pt x="11232" y="82570"/>
                    <a:pt x="1442" y="68282"/>
                  </a:cubicBezTo>
                  <a:cubicBezTo>
                    <a:pt x="-8348" y="53995"/>
                    <a:pt x="34779" y="1078"/>
                    <a:pt x="3795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96965575-A297-4C88-9629-550F28CF0834}"/>
                </a:ext>
              </a:extLst>
            </p:cNvPr>
            <p:cNvSpPr/>
            <p:nvPr/>
          </p:nvSpPr>
          <p:spPr>
            <a:xfrm>
              <a:off x="2927782" y="3600384"/>
              <a:ext cx="49336" cy="169190"/>
            </a:xfrm>
            <a:custGeom>
              <a:avLst/>
              <a:gdLst>
                <a:gd name="connsiteX0" fmla="*/ 40843 w 49336"/>
                <a:gd name="connsiteY0" fmla="*/ 66 h 169190"/>
                <a:gd name="connsiteX1" fmla="*/ 47193 w 49336"/>
                <a:gd name="connsiteY1" fmla="*/ 74679 h 169190"/>
                <a:gd name="connsiteX2" fmla="*/ 1156 w 49336"/>
                <a:gd name="connsiteY2" fmla="*/ 168341 h 169190"/>
                <a:gd name="connsiteX3" fmla="*/ 15443 w 49336"/>
                <a:gd name="connsiteY3" fmla="*/ 119129 h 169190"/>
                <a:gd name="connsiteX4" fmla="*/ 32906 w 49336"/>
                <a:gd name="connsiteY4" fmla="*/ 87379 h 169190"/>
                <a:gd name="connsiteX5" fmla="*/ 40843 w 49336"/>
                <a:gd name="connsiteY5" fmla="*/ 66 h 1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36" h="169190">
                  <a:moveTo>
                    <a:pt x="40843" y="66"/>
                  </a:moveTo>
                  <a:cubicBezTo>
                    <a:pt x="43224" y="-2051"/>
                    <a:pt x="53807" y="46633"/>
                    <a:pt x="47193" y="74679"/>
                  </a:cubicBezTo>
                  <a:cubicBezTo>
                    <a:pt x="40579" y="102725"/>
                    <a:pt x="6448" y="160933"/>
                    <a:pt x="1156" y="168341"/>
                  </a:cubicBezTo>
                  <a:cubicBezTo>
                    <a:pt x="-4136" y="175749"/>
                    <a:pt x="10151" y="132623"/>
                    <a:pt x="15443" y="119129"/>
                  </a:cubicBezTo>
                  <a:cubicBezTo>
                    <a:pt x="20735" y="105635"/>
                    <a:pt x="29731" y="100608"/>
                    <a:pt x="32906" y="87379"/>
                  </a:cubicBezTo>
                  <a:cubicBezTo>
                    <a:pt x="36081" y="74150"/>
                    <a:pt x="38462" y="2183"/>
                    <a:pt x="40843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062B7A6A-6220-4956-94CF-B993FB5B0165}"/>
                </a:ext>
              </a:extLst>
            </p:cNvPr>
            <p:cNvSpPr/>
            <p:nvPr/>
          </p:nvSpPr>
          <p:spPr>
            <a:xfrm>
              <a:off x="2531727" y="3892461"/>
              <a:ext cx="362638" cy="75704"/>
            </a:xfrm>
            <a:custGeom>
              <a:avLst/>
              <a:gdLst>
                <a:gd name="connsiteX0" fmla="*/ 336 w 362638"/>
                <a:gd name="connsiteY0" fmla="*/ 31839 h 75704"/>
                <a:gd name="connsiteX1" fmla="*/ 128923 w 362638"/>
                <a:gd name="connsiteY1" fmla="*/ 57239 h 75704"/>
                <a:gd name="connsiteX2" fmla="*/ 355936 w 362638"/>
                <a:gd name="connsiteY2" fmla="*/ 1677 h 75704"/>
                <a:gd name="connsiteX3" fmla="*/ 287673 w 362638"/>
                <a:gd name="connsiteY3" fmla="*/ 19139 h 75704"/>
                <a:gd name="connsiteX4" fmla="*/ 135273 w 362638"/>
                <a:gd name="connsiteY4" fmla="*/ 66764 h 75704"/>
                <a:gd name="connsiteX5" fmla="*/ 92411 w 362638"/>
                <a:gd name="connsiteY5" fmla="*/ 73114 h 75704"/>
                <a:gd name="connsiteX6" fmla="*/ 336 w 362638"/>
                <a:gd name="connsiteY6" fmla="*/ 31839 h 7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638" h="75704">
                  <a:moveTo>
                    <a:pt x="336" y="31839"/>
                  </a:moveTo>
                  <a:cubicBezTo>
                    <a:pt x="6421" y="29193"/>
                    <a:pt x="69656" y="62266"/>
                    <a:pt x="128923" y="57239"/>
                  </a:cubicBezTo>
                  <a:cubicBezTo>
                    <a:pt x="188190" y="52212"/>
                    <a:pt x="329478" y="8027"/>
                    <a:pt x="355936" y="1677"/>
                  </a:cubicBezTo>
                  <a:cubicBezTo>
                    <a:pt x="382394" y="-4673"/>
                    <a:pt x="324450" y="8291"/>
                    <a:pt x="287673" y="19139"/>
                  </a:cubicBezTo>
                  <a:cubicBezTo>
                    <a:pt x="250896" y="29987"/>
                    <a:pt x="167817" y="57768"/>
                    <a:pt x="135273" y="66764"/>
                  </a:cubicBezTo>
                  <a:cubicBezTo>
                    <a:pt x="102729" y="75760"/>
                    <a:pt x="112255" y="78141"/>
                    <a:pt x="92411" y="73114"/>
                  </a:cubicBezTo>
                  <a:cubicBezTo>
                    <a:pt x="72567" y="68087"/>
                    <a:pt x="-5749" y="34485"/>
                    <a:pt x="336" y="31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8FE3BBBD-707F-4766-9104-8E3F379C0924}"/>
                </a:ext>
              </a:extLst>
            </p:cNvPr>
            <p:cNvSpPr/>
            <p:nvPr/>
          </p:nvSpPr>
          <p:spPr>
            <a:xfrm>
              <a:off x="2966619" y="3570283"/>
              <a:ext cx="113296" cy="258361"/>
            </a:xfrm>
            <a:custGeom>
              <a:avLst/>
              <a:gdLst>
                <a:gd name="connsiteX0" fmla="*/ 113131 w 113296"/>
                <a:gd name="connsiteY0" fmla="*/ 5 h 258361"/>
                <a:gd name="connsiteX1" fmla="*/ 78206 w 113296"/>
                <a:gd name="connsiteY1" fmla="*/ 128592 h 258361"/>
                <a:gd name="connsiteX2" fmla="*/ 2006 w 113296"/>
                <a:gd name="connsiteY2" fmla="*/ 254005 h 258361"/>
                <a:gd name="connsiteX3" fmla="*/ 25819 w 113296"/>
                <a:gd name="connsiteY3" fmla="*/ 220667 h 258361"/>
                <a:gd name="connsiteX4" fmla="*/ 65506 w 113296"/>
                <a:gd name="connsiteY4" fmla="*/ 133355 h 258361"/>
                <a:gd name="connsiteX5" fmla="*/ 113131 w 113296"/>
                <a:gd name="connsiteY5" fmla="*/ 5 h 2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96" h="258361">
                  <a:moveTo>
                    <a:pt x="113131" y="5"/>
                  </a:moveTo>
                  <a:cubicBezTo>
                    <a:pt x="115248" y="-789"/>
                    <a:pt x="96727" y="86259"/>
                    <a:pt x="78206" y="128592"/>
                  </a:cubicBezTo>
                  <a:cubicBezTo>
                    <a:pt x="59685" y="170925"/>
                    <a:pt x="10737" y="238659"/>
                    <a:pt x="2006" y="254005"/>
                  </a:cubicBezTo>
                  <a:cubicBezTo>
                    <a:pt x="-6725" y="269351"/>
                    <a:pt x="15236" y="240775"/>
                    <a:pt x="25819" y="220667"/>
                  </a:cubicBezTo>
                  <a:cubicBezTo>
                    <a:pt x="36402" y="200559"/>
                    <a:pt x="54393" y="165634"/>
                    <a:pt x="65506" y="133355"/>
                  </a:cubicBezTo>
                  <a:cubicBezTo>
                    <a:pt x="76618" y="101076"/>
                    <a:pt x="111014" y="799"/>
                    <a:pt x="11313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E0401C41-1779-4CDE-89B9-B29F199E93F6}"/>
                </a:ext>
              </a:extLst>
            </p:cNvPr>
            <p:cNvSpPr/>
            <p:nvPr/>
          </p:nvSpPr>
          <p:spPr>
            <a:xfrm>
              <a:off x="2257297" y="3749562"/>
              <a:ext cx="184456" cy="146483"/>
            </a:xfrm>
            <a:custGeom>
              <a:avLst/>
              <a:gdLst>
                <a:gd name="connsiteX0" fmla="*/ 128 w 184456"/>
                <a:gd name="connsiteY0" fmla="*/ 113 h 146483"/>
                <a:gd name="connsiteX1" fmla="*/ 93791 w 184456"/>
                <a:gd name="connsiteY1" fmla="*/ 85838 h 146483"/>
                <a:gd name="connsiteX2" fmla="*/ 184278 w 184456"/>
                <a:gd name="connsiteY2" fmla="*/ 146163 h 146483"/>
                <a:gd name="connsiteX3" fmla="*/ 114428 w 184456"/>
                <a:gd name="connsiteY3" fmla="*/ 104888 h 146483"/>
                <a:gd name="connsiteX4" fmla="*/ 128 w 184456"/>
                <a:gd name="connsiteY4" fmla="*/ 113 h 14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56" h="146483">
                  <a:moveTo>
                    <a:pt x="128" y="113"/>
                  </a:moveTo>
                  <a:cubicBezTo>
                    <a:pt x="-3312" y="-3062"/>
                    <a:pt x="63099" y="61496"/>
                    <a:pt x="93791" y="85838"/>
                  </a:cubicBezTo>
                  <a:cubicBezTo>
                    <a:pt x="124483" y="110180"/>
                    <a:pt x="180838" y="142988"/>
                    <a:pt x="184278" y="146163"/>
                  </a:cubicBezTo>
                  <a:cubicBezTo>
                    <a:pt x="187718" y="149338"/>
                    <a:pt x="140622" y="128436"/>
                    <a:pt x="114428" y="104888"/>
                  </a:cubicBezTo>
                  <a:cubicBezTo>
                    <a:pt x="88234" y="81340"/>
                    <a:pt x="3568" y="3288"/>
                    <a:pt x="128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3426AF3B-56D0-43B7-9C55-34DE1E70A824}"/>
                </a:ext>
              </a:extLst>
            </p:cNvPr>
            <p:cNvSpPr/>
            <p:nvPr/>
          </p:nvSpPr>
          <p:spPr>
            <a:xfrm>
              <a:off x="3113060" y="3244445"/>
              <a:ext cx="57458" cy="188891"/>
            </a:xfrm>
            <a:custGeom>
              <a:avLst/>
              <a:gdLst>
                <a:gd name="connsiteX0" fmla="*/ 11140 w 57458"/>
                <a:gd name="connsiteY0" fmla="*/ 1993 h 188891"/>
                <a:gd name="connsiteX1" fmla="*/ 28603 w 57458"/>
                <a:gd name="connsiteY1" fmla="*/ 140105 h 188891"/>
                <a:gd name="connsiteX2" fmla="*/ 57178 w 57458"/>
                <a:gd name="connsiteY2" fmla="*/ 187730 h 188891"/>
                <a:gd name="connsiteX3" fmla="*/ 41303 w 57458"/>
                <a:gd name="connsiteY3" fmla="*/ 168680 h 188891"/>
                <a:gd name="connsiteX4" fmla="*/ 11140 w 57458"/>
                <a:gd name="connsiteY4" fmla="*/ 108355 h 188891"/>
                <a:gd name="connsiteX5" fmla="*/ 28 w 57458"/>
                <a:gd name="connsiteY5" fmla="*/ 60730 h 188891"/>
                <a:gd name="connsiteX6" fmla="*/ 11140 w 57458"/>
                <a:gd name="connsiteY6" fmla="*/ 1993 h 1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58" h="188891">
                  <a:moveTo>
                    <a:pt x="11140" y="1993"/>
                  </a:moveTo>
                  <a:cubicBezTo>
                    <a:pt x="15902" y="15222"/>
                    <a:pt x="20930" y="109149"/>
                    <a:pt x="28603" y="140105"/>
                  </a:cubicBezTo>
                  <a:cubicBezTo>
                    <a:pt x="36276" y="171061"/>
                    <a:pt x="55061" y="182968"/>
                    <a:pt x="57178" y="187730"/>
                  </a:cubicBezTo>
                  <a:cubicBezTo>
                    <a:pt x="59295" y="192492"/>
                    <a:pt x="48976" y="181909"/>
                    <a:pt x="41303" y="168680"/>
                  </a:cubicBezTo>
                  <a:cubicBezTo>
                    <a:pt x="33630" y="155451"/>
                    <a:pt x="18019" y="126347"/>
                    <a:pt x="11140" y="108355"/>
                  </a:cubicBezTo>
                  <a:cubicBezTo>
                    <a:pt x="4261" y="90363"/>
                    <a:pt x="557" y="76340"/>
                    <a:pt x="28" y="60730"/>
                  </a:cubicBezTo>
                  <a:cubicBezTo>
                    <a:pt x="-501" y="45120"/>
                    <a:pt x="6378" y="-11236"/>
                    <a:pt x="11140" y="1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3A925EC1-F2C7-4DB9-9F2D-3EEB7B4CCB8B}"/>
                </a:ext>
              </a:extLst>
            </p:cNvPr>
            <p:cNvSpPr/>
            <p:nvPr/>
          </p:nvSpPr>
          <p:spPr>
            <a:xfrm>
              <a:off x="2998513" y="3127375"/>
              <a:ext cx="80067" cy="226702"/>
            </a:xfrm>
            <a:custGeom>
              <a:avLst/>
              <a:gdLst>
                <a:gd name="connsiteX0" fmla="*/ 275 w 80067"/>
                <a:gd name="connsiteY0" fmla="*/ 0 h 226702"/>
                <a:gd name="connsiteX1" fmla="*/ 52662 w 80067"/>
                <a:gd name="connsiteY1" fmla="*/ 79375 h 226702"/>
                <a:gd name="connsiteX2" fmla="*/ 65362 w 80067"/>
                <a:gd name="connsiteY2" fmla="*/ 223838 h 226702"/>
                <a:gd name="connsiteX3" fmla="*/ 66950 w 80067"/>
                <a:gd name="connsiteY3" fmla="*/ 168275 h 226702"/>
                <a:gd name="connsiteX4" fmla="*/ 78062 w 80067"/>
                <a:gd name="connsiteY4" fmla="*/ 79375 h 226702"/>
                <a:gd name="connsiteX5" fmla="*/ 275 w 80067"/>
                <a:gd name="connsiteY5" fmla="*/ 0 h 22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67" h="226702">
                  <a:moveTo>
                    <a:pt x="275" y="0"/>
                  </a:moveTo>
                  <a:cubicBezTo>
                    <a:pt x="-3958" y="0"/>
                    <a:pt x="41814" y="42069"/>
                    <a:pt x="52662" y="79375"/>
                  </a:cubicBezTo>
                  <a:cubicBezTo>
                    <a:pt x="63510" y="116681"/>
                    <a:pt x="62981" y="209021"/>
                    <a:pt x="65362" y="223838"/>
                  </a:cubicBezTo>
                  <a:cubicBezTo>
                    <a:pt x="67743" y="238655"/>
                    <a:pt x="64833" y="192352"/>
                    <a:pt x="66950" y="168275"/>
                  </a:cubicBezTo>
                  <a:cubicBezTo>
                    <a:pt x="69067" y="144198"/>
                    <a:pt x="85735" y="107421"/>
                    <a:pt x="78062" y="79375"/>
                  </a:cubicBezTo>
                  <a:cubicBezTo>
                    <a:pt x="70389" y="51329"/>
                    <a:pt x="4508" y="0"/>
                    <a:pt x="27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554D5588-BDBA-428D-B509-851FDCF623F6}"/>
                </a:ext>
              </a:extLst>
            </p:cNvPr>
            <p:cNvSpPr/>
            <p:nvPr/>
          </p:nvSpPr>
          <p:spPr>
            <a:xfrm>
              <a:off x="2181035" y="3414713"/>
              <a:ext cx="52865" cy="201551"/>
            </a:xfrm>
            <a:custGeom>
              <a:avLst/>
              <a:gdLst>
                <a:gd name="connsiteX0" fmla="*/ 52578 w 52865"/>
                <a:gd name="connsiteY0" fmla="*/ 0 h 201551"/>
                <a:gd name="connsiteX1" fmla="*/ 22415 w 52865"/>
                <a:gd name="connsiteY1" fmla="*/ 100012 h 201551"/>
                <a:gd name="connsiteX2" fmla="*/ 49403 w 52865"/>
                <a:gd name="connsiteY2" fmla="*/ 198437 h 201551"/>
                <a:gd name="connsiteX3" fmla="*/ 36703 w 52865"/>
                <a:gd name="connsiteY3" fmla="*/ 169862 h 201551"/>
                <a:gd name="connsiteX4" fmla="*/ 190 w 52865"/>
                <a:gd name="connsiteY4" fmla="*/ 98425 h 201551"/>
                <a:gd name="connsiteX5" fmla="*/ 52578 w 52865"/>
                <a:gd name="connsiteY5" fmla="*/ 0 h 20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5" h="201551">
                  <a:moveTo>
                    <a:pt x="52578" y="0"/>
                  </a:moveTo>
                  <a:cubicBezTo>
                    <a:pt x="56282" y="264"/>
                    <a:pt x="22944" y="66939"/>
                    <a:pt x="22415" y="100012"/>
                  </a:cubicBezTo>
                  <a:cubicBezTo>
                    <a:pt x="21886" y="133085"/>
                    <a:pt x="47022" y="186796"/>
                    <a:pt x="49403" y="198437"/>
                  </a:cubicBezTo>
                  <a:cubicBezTo>
                    <a:pt x="51784" y="210078"/>
                    <a:pt x="44905" y="186531"/>
                    <a:pt x="36703" y="169862"/>
                  </a:cubicBezTo>
                  <a:cubicBezTo>
                    <a:pt x="28501" y="153193"/>
                    <a:pt x="-2720" y="125412"/>
                    <a:pt x="190" y="98425"/>
                  </a:cubicBezTo>
                  <a:cubicBezTo>
                    <a:pt x="3100" y="71438"/>
                    <a:pt x="48874" y="-264"/>
                    <a:pt x="525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162D9163-D858-4DC6-BAAC-78E7F68D1E1D}"/>
                </a:ext>
              </a:extLst>
            </p:cNvPr>
            <p:cNvSpPr/>
            <p:nvPr/>
          </p:nvSpPr>
          <p:spPr>
            <a:xfrm>
              <a:off x="2503272" y="3784562"/>
              <a:ext cx="117768" cy="116268"/>
            </a:xfrm>
            <a:custGeom>
              <a:avLst/>
              <a:gdLst>
                <a:gd name="connsiteX0" fmla="*/ 11328 w 117768"/>
                <a:gd name="connsiteY0" fmla="*/ 38 h 116268"/>
                <a:gd name="connsiteX1" fmla="*/ 1803 w 117768"/>
                <a:gd name="connsiteY1" fmla="*/ 82588 h 116268"/>
                <a:gd name="connsiteX2" fmla="*/ 49428 w 117768"/>
                <a:gd name="connsiteY2" fmla="*/ 114338 h 116268"/>
                <a:gd name="connsiteX3" fmla="*/ 117691 w 117768"/>
                <a:gd name="connsiteY3" fmla="*/ 112751 h 116268"/>
                <a:gd name="connsiteX4" fmla="*/ 62128 w 117768"/>
                <a:gd name="connsiteY4" fmla="*/ 112751 h 116268"/>
                <a:gd name="connsiteX5" fmla="*/ 24028 w 117768"/>
                <a:gd name="connsiteY5" fmla="*/ 93701 h 116268"/>
                <a:gd name="connsiteX6" fmla="*/ 11328 w 117768"/>
                <a:gd name="connsiteY6" fmla="*/ 38 h 1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68" h="116268">
                  <a:moveTo>
                    <a:pt x="11328" y="38"/>
                  </a:moveTo>
                  <a:cubicBezTo>
                    <a:pt x="7624" y="-1814"/>
                    <a:pt x="-4547" y="63538"/>
                    <a:pt x="1803" y="82588"/>
                  </a:cubicBezTo>
                  <a:cubicBezTo>
                    <a:pt x="8153" y="101638"/>
                    <a:pt x="30113" y="109311"/>
                    <a:pt x="49428" y="114338"/>
                  </a:cubicBezTo>
                  <a:cubicBezTo>
                    <a:pt x="68743" y="119365"/>
                    <a:pt x="115574" y="113015"/>
                    <a:pt x="117691" y="112751"/>
                  </a:cubicBezTo>
                  <a:cubicBezTo>
                    <a:pt x="119808" y="112487"/>
                    <a:pt x="77738" y="115926"/>
                    <a:pt x="62128" y="112751"/>
                  </a:cubicBezTo>
                  <a:cubicBezTo>
                    <a:pt x="46518" y="109576"/>
                    <a:pt x="31436" y="107724"/>
                    <a:pt x="24028" y="93701"/>
                  </a:cubicBezTo>
                  <a:cubicBezTo>
                    <a:pt x="16620" y="79678"/>
                    <a:pt x="15032" y="1890"/>
                    <a:pt x="11328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375CA733-65C6-465A-A103-CA7838E0CF2D}"/>
                </a:ext>
              </a:extLst>
            </p:cNvPr>
            <p:cNvSpPr/>
            <p:nvPr/>
          </p:nvSpPr>
          <p:spPr>
            <a:xfrm>
              <a:off x="2832066" y="3724214"/>
              <a:ext cx="74683" cy="123446"/>
            </a:xfrm>
            <a:custGeom>
              <a:avLst/>
              <a:gdLst>
                <a:gd name="connsiteX0" fmla="*/ 74647 w 74683"/>
                <a:gd name="connsiteY0" fmla="*/ 61 h 123446"/>
                <a:gd name="connsiteX1" fmla="*/ 41309 w 74683"/>
                <a:gd name="connsiteY1" fmla="*/ 114361 h 123446"/>
                <a:gd name="connsiteX2" fmla="*/ 34 w 74683"/>
                <a:gd name="connsiteY2" fmla="*/ 114361 h 123446"/>
                <a:gd name="connsiteX3" fmla="*/ 34959 w 74683"/>
                <a:gd name="connsiteY3" fmla="*/ 98486 h 123446"/>
                <a:gd name="connsiteX4" fmla="*/ 74647 w 74683"/>
                <a:gd name="connsiteY4" fmla="*/ 61 h 12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3" h="123446">
                  <a:moveTo>
                    <a:pt x="74647" y="61"/>
                  </a:moveTo>
                  <a:cubicBezTo>
                    <a:pt x="75705" y="2707"/>
                    <a:pt x="53744" y="95311"/>
                    <a:pt x="41309" y="114361"/>
                  </a:cubicBezTo>
                  <a:cubicBezTo>
                    <a:pt x="28874" y="133411"/>
                    <a:pt x="1092" y="117007"/>
                    <a:pt x="34" y="114361"/>
                  </a:cubicBezTo>
                  <a:cubicBezTo>
                    <a:pt x="-1024" y="111715"/>
                    <a:pt x="22259" y="115419"/>
                    <a:pt x="34959" y="98486"/>
                  </a:cubicBezTo>
                  <a:cubicBezTo>
                    <a:pt x="47659" y="81553"/>
                    <a:pt x="73589" y="-2585"/>
                    <a:pt x="74647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F7C822BE-7404-4D9D-91B3-8B04CB6A6EFE}"/>
                </a:ext>
              </a:extLst>
            </p:cNvPr>
            <p:cNvSpPr/>
            <p:nvPr/>
          </p:nvSpPr>
          <p:spPr>
            <a:xfrm>
              <a:off x="2435377" y="2712513"/>
              <a:ext cx="294671" cy="284220"/>
            </a:xfrm>
            <a:custGeom>
              <a:avLst/>
              <a:gdLst>
                <a:gd name="connsiteX0" fmla="*/ 293536 w 294671"/>
                <a:gd name="connsiteY0" fmla="*/ 525 h 284220"/>
                <a:gd name="connsiteX1" fmla="*/ 207811 w 294671"/>
                <a:gd name="connsiteY1" fmla="*/ 56087 h 284220"/>
                <a:gd name="connsiteX2" fmla="*/ 72873 w 294671"/>
                <a:gd name="connsiteY2" fmla="*/ 192612 h 284220"/>
                <a:gd name="connsiteX3" fmla="*/ 1436 w 294671"/>
                <a:gd name="connsiteY3" fmla="*/ 281512 h 284220"/>
                <a:gd name="connsiteX4" fmla="*/ 34773 w 294671"/>
                <a:gd name="connsiteY4" fmla="*/ 245000 h 284220"/>
                <a:gd name="connsiteX5" fmla="*/ 147486 w 294671"/>
                <a:gd name="connsiteY5" fmla="*/ 84662 h 284220"/>
                <a:gd name="connsiteX6" fmla="*/ 293536 w 294671"/>
                <a:gd name="connsiteY6" fmla="*/ 525 h 2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671" h="284220">
                  <a:moveTo>
                    <a:pt x="293536" y="525"/>
                  </a:moveTo>
                  <a:cubicBezTo>
                    <a:pt x="303590" y="-4238"/>
                    <a:pt x="244588" y="24073"/>
                    <a:pt x="207811" y="56087"/>
                  </a:cubicBezTo>
                  <a:cubicBezTo>
                    <a:pt x="171034" y="88102"/>
                    <a:pt x="107269" y="155041"/>
                    <a:pt x="72873" y="192612"/>
                  </a:cubicBezTo>
                  <a:cubicBezTo>
                    <a:pt x="38477" y="230183"/>
                    <a:pt x="1436" y="281512"/>
                    <a:pt x="1436" y="281512"/>
                  </a:cubicBezTo>
                  <a:cubicBezTo>
                    <a:pt x="-4914" y="290243"/>
                    <a:pt x="10431" y="277808"/>
                    <a:pt x="34773" y="245000"/>
                  </a:cubicBezTo>
                  <a:cubicBezTo>
                    <a:pt x="59115" y="212192"/>
                    <a:pt x="107005" y="124879"/>
                    <a:pt x="147486" y="84662"/>
                  </a:cubicBezTo>
                  <a:cubicBezTo>
                    <a:pt x="187967" y="44445"/>
                    <a:pt x="283482" y="5288"/>
                    <a:pt x="293536" y="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5B653EC5-2A24-4D51-8118-D4267074E24C}"/>
                </a:ext>
              </a:extLst>
            </p:cNvPr>
            <p:cNvSpPr/>
            <p:nvPr/>
          </p:nvSpPr>
          <p:spPr>
            <a:xfrm>
              <a:off x="2778409" y="2752264"/>
              <a:ext cx="128591" cy="232175"/>
            </a:xfrm>
            <a:custGeom>
              <a:avLst/>
              <a:gdLst>
                <a:gd name="connsiteX0" fmla="*/ 1304 w 128591"/>
                <a:gd name="connsiteY0" fmla="*/ 461 h 232175"/>
                <a:gd name="connsiteX1" fmla="*/ 48929 w 128591"/>
                <a:gd name="connsiteY1" fmla="*/ 57611 h 232175"/>
                <a:gd name="connsiteX2" fmla="*/ 87029 w 128591"/>
                <a:gd name="connsiteY2" fmla="*/ 125874 h 232175"/>
                <a:gd name="connsiteX3" fmla="*/ 126716 w 128591"/>
                <a:gd name="connsiteY3" fmla="*/ 230649 h 232175"/>
                <a:gd name="connsiteX4" fmla="*/ 120366 w 128591"/>
                <a:gd name="connsiteY4" fmla="*/ 181436 h 232175"/>
                <a:gd name="connsiteX5" fmla="*/ 104491 w 128591"/>
                <a:gd name="connsiteY5" fmla="*/ 89361 h 232175"/>
                <a:gd name="connsiteX6" fmla="*/ 1304 w 128591"/>
                <a:gd name="connsiteY6" fmla="*/ 461 h 2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91" h="232175">
                  <a:moveTo>
                    <a:pt x="1304" y="461"/>
                  </a:moveTo>
                  <a:cubicBezTo>
                    <a:pt x="-7956" y="-4831"/>
                    <a:pt x="34642" y="36709"/>
                    <a:pt x="48929" y="57611"/>
                  </a:cubicBezTo>
                  <a:cubicBezTo>
                    <a:pt x="63217" y="78513"/>
                    <a:pt x="74065" y="97034"/>
                    <a:pt x="87029" y="125874"/>
                  </a:cubicBezTo>
                  <a:cubicBezTo>
                    <a:pt x="99993" y="154714"/>
                    <a:pt x="121160" y="221389"/>
                    <a:pt x="126716" y="230649"/>
                  </a:cubicBezTo>
                  <a:cubicBezTo>
                    <a:pt x="132272" y="239909"/>
                    <a:pt x="124070" y="204984"/>
                    <a:pt x="120366" y="181436"/>
                  </a:cubicBezTo>
                  <a:cubicBezTo>
                    <a:pt x="116662" y="157888"/>
                    <a:pt x="120895" y="120053"/>
                    <a:pt x="104491" y="89361"/>
                  </a:cubicBezTo>
                  <a:cubicBezTo>
                    <a:pt x="88087" y="58669"/>
                    <a:pt x="10564" y="5753"/>
                    <a:pt x="1304" y="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FDDF67CC-F832-4080-9634-C05346C8338F}"/>
                </a:ext>
              </a:extLst>
            </p:cNvPr>
            <p:cNvSpPr/>
            <p:nvPr/>
          </p:nvSpPr>
          <p:spPr>
            <a:xfrm>
              <a:off x="2163251" y="2509599"/>
              <a:ext cx="564459" cy="217152"/>
            </a:xfrm>
            <a:custGeom>
              <a:avLst/>
              <a:gdLst>
                <a:gd name="connsiteX0" fmla="*/ 560899 w 564459"/>
                <a:gd name="connsiteY0" fmla="*/ 63739 h 217152"/>
                <a:gd name="connsiteX1" fmla="*/ 478349 w 564459"/>
                <a:gd name="connsiteY1" fmla="*/ 9764 h 217152"/>
                <a:gd name="connsiteX2" fmla="*/ 343412 w 564459"/>
                <a:gd name="connsiteY2" fmla="*/ 20876 h 217152"/>
                <a:gd name="connsiteX3" fmla="*/ 13212 w 564459"/>
                <a:gd name="connsiteY3" fmla="*/ 211376 h 217152"/>
                <a:gd name="connsiteX4" fmla="*/ 94174 w 564459"/>
                <a:gd name="connsiteY4" fmla="*/ 157401 h 217152"/>
                <a:gd name="connsiteX5" fmla="*/ 360874 w 564459"/>
                <a:gd name="connsiteY5" fmla="*/ 51039 h 217152"/>
                <a:gd name="connsiteX6" fmla="*/ 560899 w 564459"/>
                <a:gd name="connsiteY6" fmla="*/ 63739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4459" h="217152">
                  <a:moveTo>
                    <a:pt x="560899" y="63739"/>
                  </a:moveTo>
                  <a:cubicBezTo>
                    <a:pt x="580478" y="56860"/>
                    <a:pt x="514597" y="16908"/>
                    <a:pt x="478349" y="9764"/>
                  </a:cubicBezTo>
                  <a:cubicBezTo>
                    <a:pt x="442101" y="2620"/>
                    <a:pt x="420935" y="-12726"/>
                    <a:pt x="343412" y="20876"/>
                  </a:cubicBezTo>
                  <a:cubicBezTo>
                    <a:pt x="265889" y="54478"/>
                    <a:pt x="54752" y="188622"/>
                    <a:pt x="13212" y="211376"/>
                  </a:cubicBezTo>
                  <a:cubicBezTo>
                    <a:pt x="-28328" y="234130"/>
                    <a:pt x="36230" y="184124"/>
                    <a:pt x="94174" y="157401"/>
                  </a:cubicBezTo>
                  <a:cubicBezTo>
                    <a:pt x="152118" y="130678"/>
                    <a:pt x="287320" y="69031"/>
                    <a:pt x="360874" y="51039"/>
                  </a:cubicBezTo>
                  <a:cubicBezTo>
                    <a:pt x="434428" y="33047"/>
                    <a:pt x="541320" y="70618"/>
                    <a:pt x="560899" y="63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A881C925-D44E-4260-B94D-2AD8C29B18FD}"/>
                </a:ext>
              </a:extLst>
            </p:cNvPr>
            <p:cNvSpPr/>
            <p:nvPr/>
          </p:nvSpPr>
          <p:spPr>
            <a:xfrm>
              <a:off x="2777114" y="2666609"/>
              <a:ext cx="188165" cy="335026"/>
            </a:xfrm>
            <a:custGeom>
              <a:avLst/>
              <a:gdLst>
                <a:gd name="connsiteX0" fmla="*/ 1011 w 188165"/>
                <a:gd name="connsiteY0" fmla="*/ 391 h 335026"/>
                <a:gd name="connsiteX1" fmla="*/ 83561 w 188165"/>
                <a:gd name="connsiteY1" fmla="*/ 60716 h 335026"/>
                <a:gd name="connsiteX2" fmla="*/ 172461 w 188165"/>
                <a:gd name="connsiteY2" fmla="*/ 248041 h 335026"/>
                <a:gd name="connsiteX3" fmla="*/ 186749 w 188165"/>
                <a:gd name="connsiteY3" fmla="*/ 333766 h 335026"/>
                <a:gd name="connsiteX4" fmla="*/ 186749 w 188165"/>
                <a:gd name="connsiteY4" fmla="*/ 292491 h 335026"/>
                <a:gd name="connsiteX5" fmla="*/ 178811 w 188165"/>
                <a:gd name="connsiteY5" fmla="*/ 202004 h 335026"/>
                <a:gd name="connsiteX6" fmla="*/ 142299 w 188165"/>
                <a:gd name="connsiteY6" fmla="*/ 82941 h 335026"/>
                <a:gd name="connsiteX7" fmla="*/ 1011 w 188165"/>
                <a:gd name="connsiteY7" fmla="*/ 391 h 3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65" h="335026">
                  <a:moveTo>
                    <a:pt x="1011" y="391"/>
                  </a:moveTo>
                  <a:cubicBezTo>
                    <a:pt x="-8779" y="-3313"/>
                    <a:pt x="54986" y="19441"/>
                    <a:pt x="83561" y="60716"/>
                  </a:cubicBezTo>
                  <a:cubicBezTo>
                    <a:pt x="112136" y="101991"/>
                    <a:pt x="155263" y="202533"/>
                    <a:pt x="172461" y="248041"/>
                  </a:cubicBezTo>
                  <a:cubicBezTo>
                    <a:pt x="189659" y="293549"/>
                    <a:pt x="184368" y="326358"/>
                    <a:pt x="186749" y="333766"/>
                  </a:cubicBezTo>
                  <a:cubicBezTo>
                    <a:pt x="189130" y="341174"/>
                    <a:pt x="188072" y="314451"/>
                    <a:pt x="186749" y="292491"/>
                  </a:cubicBezTo>
                  <a:cubicBezTo>
                    <a:pt x="185426" y="270531"/>
                    <a:pt x="186219" y="236929"/>
                    <a:pt x="178811" y="202004"/>
                  </a:cubicBezTo>
                  <a:cubicBezTo>
                    <a:pt x="171403" y="167079"/>
                    <a:pt x="166112" y="115220"/>
                    <a:pt x="142299" y="82941"/>
                  </a:cubicBezTo>
                  <a:cubicBezTo>
                    <a:pt x="118487" y="50662"/>
                    <a:pt x="10801" y="4095"/>
                    <a:pt x="1011" y="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E81AF4CA-B694-4866-82FF-8EE697E5C2A4}"/>
                </a:ext>
              </a:extLst>
            </p:cNvPr>
            <p:cNvSpPr/>
            <p:nvPr/>
          </p:nvSpPr>
          <p:spPr>
            <a:xfrm>
              <a:off x="2711411" y="2564448"/>
              <a:ext cx="414083" cy="231398"/>
            </a:xfrm>
            <a:custGeom>
              <a:avLst/>
              <a:gdLst>
                <a:gd name="connsiteX0" fmla="*/ 39 w 414083"/>
                <a:gd name="connsiteY0" fmla="*/ 24765 h 231398"/>
                <a:gd name="connsiteX1" fmla="*/ 150852 w 414083"/>
                <a:gd name="connsiteY1" fmla="*/ 12065 h 231398"/>
                <a:gd name="connsiteX2" fmla="*/ 395327 w 414083"/>
                <a:gd name="connsiteY2" fmla="*/ 220027 h 231398"/>
                <a:gd name="connsiteX3" fmla="*/ 377864 w 414083"/>
                <a:gd name="connsiteY3" fmla="*/ 191452 h 231398"/>
                <a:gd name="connsiteX4" fmla="*/ 222289 w 414083"/>
                <a:gd name="connsiteY4" fmla="*/ 85090 h 231398"/>
                <a:gd name="connsiteX5" fmla="*/ 136564 w 414083"/>
                <a:gd name="connsiteY5" fmla="*/ 23177 h 231398"/>
                <a:gd name="connsiteX6" fmla="*/ 39 w 414083"/>
                <a:gd name="connsiteY6" fmla="*/ 24765 h 2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83" h="231398">
                  <a:moveTo>
                    <a:pt x="39" y="24765"/>
                  </a:moveTo>
                  <a:cubicBezTo>
                    <a:pt x="2420" y="22913"/>
                    <a:pt x="84971" y="-20479"/>
                    <a:pt x="150852" y="12065"/>
                  </a:cubicBezTo>
                  <a:cubicBezTo>
                    <a:pt x="216733" y="44609"/>
                    <a:pt x="357492" y="190129"/>
                    <a:pt x="395327" y="220027"/>
                  </a:cubicBezTo>
                  <a:cubicBezTo>
                    <a:pt x="433162" y="249925"/>
                    <a:pt x="406704" y="213941"/>
                    <a:pt x="377864" y="191452"/>
                  </a:cubicBezTo>
                  <a:cubicBezTo>
                    <a:pt x="349024" y="168963"/>
                    <a:pt x="262506" y="113136"/>
                    <a:pt x="222289" y="85090"/>
                  </a:cubicBezTo>
                  <a:cubicBezTo>
                    <a:pt x="182072" y="57044"/>
                    <a:pt x="170431" y="34290"/>
                    <a:pt x="136564" y="23177"/>
                  </a:cubicBezTo>
                  <a:cubicBezTo>
                    <a:pt x="102697" y="12064"/>
                    <a:pt x="-2342" y="26617"/>
                    <a:pt x="39" y="24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25CB7E78-F87A-44A6-867E-415049DD7B27}"/>
                </a:ext>
              </a:extLst>
            </p:cNvPr>
            <p:cNvSpPr/>
            <p:nvPr/>
          </p:nvSpPr>
          <p:spPr>
            <a:xfrm>
              <a:off x="3007470" y="2906215"/>
              <a:ext cx="127309" cy="296559"/>
            </a:xfrm>
            <a:custGeom>
              <a:avLst/>
              <a:gdLst>
                <a:gd name="connsiteX0" fmla="*/ 23068 w 127309"/>
                <a:gd name="connsiteY0" fmla="*/ 498 h 296559"/>
                <a:gd name="connsiteX1" fmla="*/ 23068 w 127309"/>
                <a:gd name="connsiteY1" fmla="*/ 79873 h 296559"/>
                <a:gd name="connsiteX2" fmla="*/ 118318 w 127309"/>
                <a:gd name="connsiteY2" fmla="*/ 283073 h 296559"/>
                <a:gd name="connsiteX3" fmla="*/ 110380 w 127309"/>
                <a:gd name="connsiteY3" fmla="*/ 259260 h 296559"/>
                <a:gd name="connsiteX4" fmla="*/ 4018 w 127309"/>
                <a:gd name="connsiteY4" fmla="*/ 111623 h 296559"/>
                <a:gd name="connsiteX5" fmla="*/ 23068 w 127309"/>
                <a:gd name="connsiteY5" fmla="*/ 498 h 29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309" h="296559">
                  <a:moveTo>
                    <a:pt x="23068" y="498"/>
                  </a:moveTo>
                  <a:cubicBezTo>
                    <a:pt x="26243" y="-4794"/>
                    <a:pt x="7193" y="32777"/>
                    <a:pt x="23068" y="79873"/>
                  </a:cubicBezTo>
                  <a:cubicBezTo>
                    <a:pt x="38943" y="126969"/>
                    <a:pt x="103766" y="253175"/>
                    <a:pt x="118318" y="283073"/>
                  </a:cubicBezTo>
                  <a:cubicBezTo>
                    <a:pt x="132870" y="312971"/>
                    <a:pt x="129430" y="287835"/>
                    <a:pt x="110380" y="259260"/>
                  </a:cubicBezTo>
                  <a:cubicBezTo>
                    <a:pt x="91330" y="230685"/>
                    <a:pt x="18835" y="153956"/>
                    <a:pt x="4018" y="111623"/>
                  </a:cubicBezTo>
                  <a:cubicBezTo>
                    <a:pt x="-10799" y="69290"/>
                    <a:pt x="19893" y="5790"/>
                    <a:pt x="23068" y="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FA1E76A6-76D1-4701-A63E-C5BC26054BAE}"/>
                </a:ext>
              </a:extLst>
            </p:cNvPr>
            <p:cNvSpPr/>
            <p:nvPr/>
          </p:nvSpPr>
          <p:spPr>
            <a:xfrm>
              <a:off x="3085238" y="2823501"/>
              <a:ext cx="211485" cy="317787"/>
            </a:xfrm>
            <a:custGeom>
              <a:avLst/>
              <a:gdLst>
                <a:gd name="connsiteX0" fmla="*/ 862 w 211485"/>
                <a:gd name="connsiteY0" fmla="*/ 662 h 317787"/>
                <a:gd name="connsiteX1" fmla="*/ 105637 w 211485"/>
                <a:gd name="connsiteY1" fmla="*/ 100674 h 317787"/>
                <a:gd name="connsiteX2" fmla="*/ 207237 w 211485"/>
                <a:gd name="connsiteY2" fmla="*/ 308637 h 317787"/>
                <a:gd name="connsiteX3" fmla="*/ 189775 w 211485"/>
                <a:gd name="connsiteY3" fmla="*/ 267362 h 317787"/>
                <a:gd name="connsiteX4" fmla="*/ 165962 w 211485"/>
                <a:gd name="connsiteY4" fmla="*/ 145124 h 317787"/>
                <a:gd name="connsiteX5" fmla="*/ 862 w 211485"/>
                <a:gd name="connsiteY5" fmla="*/ 662 h 31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485" h="317787">
                  <a:moveTo>
                    <a:pt x="862" y="662"/>
                  </a:moveTo>
                  <a:cubicBezTo>
                    <a:pt x="-9192" y="-6746"/>
                    <a:pt x="71241" y="49345"/>
                    <a:pt x="105637" y="100674"/>
                  </a:cubicBezTo>
                  <a:cubicBezTo>
                    <a:pt x="140033" y="152003"/>
                    <a:pt x="193214" y="280856"/>
                    <a:pt x="207237" y="308637"/>
                  </a:cubicBezTo>
                  <a:cubicBezTo>
                    <a:pt x="221260" y="336418"/>
                    <a:pt x="196654" y="294614"/>
                    <a:pt x="189775" y="267362"/>
                  </a:cubicBezTo>
                  <a:cubicBezTo>
                    <a:pt x="182896" y="240110"/>
                    <a:pt x="194273" y="187457"/>
                    <a:pt x="165962" y="145124"/>
                  </a:cubicBezTo>
                  <a:cubicBezTo>
                    <a:pt x="137652" y="102791"/>
                    <a:pt x="10916" y="8070"/>
                    <a:pt x="862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2C11D23A-A94E-49DE-B3E0-0E9ADBB10017}"/>
                </a:ext>
              </a:extLst>
            </p:cNvPr>
            <p:cNvSpPr/>
            <p:nvPr/>
          </p:nvSpPr>
          <p:spPr>
            <a:xfrm>
              <a:off x="3135308" y="3409759"/>
              <a:ext cx="144741" cy="214568"/>
            </a:xfrm>
            <a:custGeom>
              <a:avLst/>
              <a:gdLst>
                <a:gd name="connsiteX0" fmla="*/ 139705 w 144741"/>
                <a:gd name="connsiteY0" fmla="*/ 191 h 214568"/>
                <a:gd name="connsiteX1" fmla="*/ 125417 w 144741"/>
                <a:gd name="connsiteY1" fmla="*/ 74804 h 214568"/>
                <a:gd name="connsiteX2" fmla="*/ 144467 w 144741"/>
                <a:gd name="connsiteY2" fmla="*/ 163704 h 214568"/>
                <a:gd name="connsiteX3" fmla="*/ 107955 w 144741"/>
                <a:gd name="connsiteY3" fmla="*/ 179579 h 214568"/>
                <a:gd name="connsiteX4" fmla="*/ 5 w 144741"/>
                <a:gd name="connsiteY4" fmla="*/ 214504 h 214568"/>
                <a:gd name="connsiteX5" fmla="*/ 103192 w 144741"/>
                <a:gd name="connsiteY5" fmla="*/ 170054 h 214568"/>
                <a:gd name="connsiteX6" fmla="*/ 130180 w 144741"/>
                <a:gd name="connsiteY6" fmla="*/ 154179 h 214568"/>
                <a:gd name="connsiteX7" fmla="*/ 109542 w 144741"/>
                <a:gd name="connsiteY7" fmla="*/ 97029 h 214568"/>
                <a:gd name="connsiteX8" fmla="*/ 139705 w 144741"/>
                <a:gd name="connsiteY8" fmla="*/ 191 h 2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41" h="214568">
                  <a:moveTo>
                    <a:pt x="139705" y="191"/>
                  </a:moveTo>
                  <a:cubicBezTo>
                    <a:pt x="142351" y="-3513"/>
                    <a:pt x="124623" y="47552"/>
                    <a:pt x="125417" y="74804"/>
                  </a:cubicBezTo>
                  <a:cubicBezTo>
                    <a:pt x="126211" y="102056"/>
                    <a:pt x="147377" y="146242"/>
                    <a:pt x="144467" y="163704"/>
                  </a:cubicBezTo>
                  <a:cubicBezTo>
                    <a:pt x="141557" y="181166"/>
                    <a:pt x="132032" y="171112"/>
                    <a:pt x="107955" y="179579"/>
                  </a:cubicBezTo>
                  <a:cubicBezTo>
                    <a:pt x="83878" y="188046"/>
                    <a:pt x="799" y="216091"/>
                    <a:pt x="5" y="214504"/>
                  </a:cubicBezTo>
                  <a:cubicBezTo>
                    <a:pt x="-789" y="212917"/>
                    <a:pt x="81496" y="180108"/>
                    <a:pt x="103192" y="170054"/>
                  </a:cubicBezTo>
                  <a:cubicBezTo>
                    <a:pt x="124888" y="160000"/>
                    <a:pt x="129122" y="166350"/>
                    <a:pt x="130180" y="154179"/>
                  </a:cubicBezTo>
                  <a:cubicBezTo>
                    <a:pt x="131238" y="142008"/>
                    <a:pt x="109542" y="118989"/>
                    <a:pt x="109542" y="97029"/>
                  </a:cubicBezTo>
                  <a:cubicBezTo>
                    <a:pt x="109542" y="75069"/>
                    <a:pt x="137059" y="3895"/>
                    <a:pt x="139705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CF76055E-C543-4CA4-B3C8-3F8B4C6F23D5}"/>
                </a:ext>
              </a:extLst>
            </p:cNvPr>
            <p:cNvSpPr/>
            <p:nvPr/>
          </p:nvSpPr>
          <p:spPr>
            <a:xfrm>
              <a:off x="3154355" y="3424043"/>
              <a:ext cx="44468" cy="176520"/>
            </a:xfrm>
            <a:custGeom>
              <a:avLst/>
              <a:gdLst>
                <a:gd name="connsiteX0" fmla="*/ 22233 w 44468"/>
                <a:gd name="connsiteY0" fmla="*/ 195 h 176520"/>
                <a:gd name="connsiteX1" fmla="*/ 26995 w 44468"/>
                <a:gd name="connsiteY1" fmla="*/ 82745 h 176520"/>
                <a:gd name="connsiteX2" fmla="*/ 8 w 44468"/>
                <a:gd name="connsiteY2" fmla="*/ 174820 h 176520"/>
                <a:gd name="connsiteX3" fmla="*/ 30170 w 44468"/>
                <a:gd name="connsiteY3" fmla="*/ 139895 h 176520"/>
                <a:gd name="connsiteX4" fmla="*/ 44458 w 44468"/>
                <a:gd name="connsiteY4" fmla="*/ 106557 h 176520"/>
                <a:gd name="connsiteX5" fmla="*/ 22233 w 44468"/>
                <a:gd name="connsiteY5" fmla="*/ 195 h 17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68" h="176520">
                  <a:moveTo>
                    <a:pt x="22233" y="195"/>
                  </a:moveTo>
                  <a:cubicBezTo>
                    <a:pt x="19322" y="-3774"/>
                    <a:pt x="30699" y="53641"/>
                    <a:pt x="26995" y="82745"/>
                  </a:cubicBezTo>
                  <a:cubicBezTo>
                    <a:pt x="23291" y="111849"/>
                    <a:pt x="-521" y="165295"/>
                    <a:pt x="8" y="174820"/>
                  </a:cubicBezTo>
                  <a:cubicBezTo>
                    <a:pt x="537" y="184345"/>
                    <a:pt x="22762" y="151272"/>
                    <a:pt x="30170" y="139895"/>
                  </a:cubicBezTo>
                  <a:cubicBezTo>
                    <a:pt x="37578" y="128518"/>
                    <a:pt x="43929" y="125078"/>
                    <a:pt x="44458" y="106557"/>
                  </a:cubicBezTo>
                  <a:cubicBezTo>
                    <a:pt x="44987" y="88036"/>
                    <a:pt x="25144" y="4164"/>
                    <a:pt x="22233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F94AE45A-C3A5-43BF-8786-FB87B2B5E01E}"/>
                </a:ext>
              </a:extLst>
            </p:cNvPr>
            <p:cNvSpPr/>
            <p:nvPr/>
          </p:nvSpPr>
          <p:spPr>
            <a:xfrm>
              <a:off x="3295060" y="3152630"/>
              <a:ext cx="119594" cy="364318"/>
            </a:xfrm>
            <a:custGeom>
              <a:avLst/>
              <a:gdLst>
                <a:gd name="connsiteX0" fmla="*/ 2178 w 119594"/>
                <a:gd name="connsiteY0" fmla="*/ 145 h 364318"/>
                <a:gd name="connsiteX1" fmla="*/ 35515 w 119594"/>
                <a:gd name="connsiteY1" fmla="*/ 136670 h 364318"/>
                <a:gd name="connsiteX2" fmla="*/ 68853 w 119594"/>
                <a:gd name="connsiteY2" fmla="*/ 239858 h 364318"/>
                <a:gd name="connsiteX3" fmla="*/ 116478 w 119594"/>
                <a:gd name="connsiteY3" fmla="*/ 358920 h 364318"/>
                <a:gd name="connsiteX4" fmla="*/ 103778 w 119594"/>
                <a:gd name="connsiteY4" fmla="*/ 325583 h 364318"/>
                <a:gd name="connsiteX5" fmla="*/ 13290 w 119594"/>
                <a:gd name="connsiteY5" fmla="*/ 163658 h 364318"/>
                <a:gd name="connsiteX6" fmla="*/ 2178 w 119594"/>
                <a:gd name="connsiteY6" fmla="*/ 145 h 3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94" h="364318">
                  <a:moveTo>
                    <a:pt x="2178" y="145"/>
                  </a:moveTo>
                  <a:cubicBezTo>
                    <a:pt x="5882" y="-4353"/>
                    <a:pt x="24403" y="96718"/>
                    <a:pt x="35515" y="136670"/>
                  </a:cubicBezTo>
                  <a:cubicBezTo>
                    <a:pt x="46627" y="176622"/>
                    <a:pt x="55359" y="202816"/>
                    <a:pt x="68853" y="239858"/>
                  </a:cubicBezTo>
                  <a:cubicBezTo>
                    <a:pt x="82347" y="276900"/>
                    <a:pt x="110657" y="344633"/>
                    <a:pt x="116478" y="358920"/>
                  </a:cubicBezTo>
                  <a:cubicBezTo>
                    <a:pt x="122299" y="373207"/>
                    <a:pt x="120976" y="358127"/>
                    <a:pt x="103778" y="325583"/>
                  </a:cubicBezTo>
                  <a:cubicBezTo>
                    <a:pt x="86580" y="293039"/>
                    <a:pt x="28636" y="213400"/>
                    <a:pt x="13290" y="163658"/>
                  </a:cubicBezTo>
                  <a:cubicBezTo>
                    <a:pt x="-2056" y="113916"/>
                    <a:pt x="-1526" y="4643"/>
                    <a:pt x="2178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63E592A8-64F7-4EEA-B0CC-1FFCCCEA0FDC}"/>
                </a:ext>
              </a:extLst>
            </p:cNvPr>
            <p:cNvSpPr/>
            <p:nvPr/>
          </p:nvSpPr>
          <p:spPr>
            <a:xfrm>
              <a:off x="2644826" y="2990667"/>
              <a:ext cx="101554" cy="100224"/>
            </a:xfrm>
            <a:custGeom>
              <a:avLst/>
              <a:gdLst>
                <a:gd name="connsiteX0" fmla="*/ 101549 w 101554"/>
                <a:gd name="connsiteY0" fmla="*/ 183 h 100224"/>
                <a:gd name="connsiteX1" fmla="*/ 7887 w 101554"/>
                <a:gd name="connsiteY1" fmla="*/ 55746 h 100224"/>
                <a:gd name="connsiteX2" fmla="*/ 4712 w 101554"/>
                <a:gd name="connsiteY2" fmla="*/ 100196 h 100224"/>
                <a:gd name="connsiteX3" fmla="*/ 3124 w 101554"/>
                <a:gd name="connsiteY3" fmla="*/ 62096 h 100224"/>
                <a:gd name="connsiteX4" fmla="*/ 12649 w 101554"/>
                <a:gd name="connsiteY4" fmla="*/ 38283 h 100224"/>
                <a:gd name="connsiteX5" fmla="*/ 101549 w 101554"/>
                <a:gd name="connsiteY5" fmla="*/ 183 h 10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54" h="100224">
                  <a:moveTo>
                    <a:pt x="101549" y="183"/>
                  </a:moveTo>
                  <a:cubicBezTo>
                    <a:pt x="100755" y="3093"/>
                    <a:pt x="24026" y="39077"/>
                    <a:pt x="7887" y="55746"/>
                  </a:cubicBezTo>
                  <a:cubicBezTo>
                    <a:pt x="-8252" y="72415"/>
                    <a:pt x="5506" y="99138"/>
                    <a:pt x="4712" y="100196"/>
                  </a:cubicBezTo>
                  <a:cubicBezTo>
                    <a:pt x="3918" y="101254"/>
                    <a:pt x="1801" y="72415"/>
                    <a:pt x="3124" y="62096"/>
                  </a:cubicBezTo>
                  <a:cubicBezTo>
                    <a:pt x="4447" y="51777"/>
                    <a:pt x="1801" y="46750"/>
                    <a:pt x="12649" y="38283"/>
                  </a:cubicBezTo>
                  <a:cubicBezTo>
                    <a:pt x="23497" y="29816"/>
                    <a:pt x="102343" y="-2727"/>
                    <a:pt x="101549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76E94FDE-B9FC-4CD8-85CC-5742AE680375}"/>
                </a:ext>
              </a:extLst>
            </p:cNvPr>
            <p:cNvSpPr/>
            <p:nvPr/>
          </p:nvSpPr>
          <p:spPr>
            <a:xfrm>
              <a:off x="2486025" y="3057485"/>
              <a:ext cx="85857" cy="55614"/>
            </a:xfrm>
            <a:custGeom>
              <a:avLst/>
              <a:gdLst>
                <a:gd name="connsiteX0" fmla="*/ 0 w 85857"/>
                <a:gd name="connsiteY0" fmla="*/ 40 h 55614"/>
                <a:gd name="connsiteX1" fmla="*/ 73025 w 85857"/>
                <a:gd name="connsiteY1" fmla="*/ 30203 h 55614"/>
                <a:gd name="connsiteX2" fmla="*/ 85725 w 85857"/>
                <a:gd name="connsiteY2" fmla="*/ 55603 h 55614"/>
                <a:gd name="connsiteX3" fmla="*/ 79375 w 85857"/>
                <a:gd name="connsiteY3" fmla="*/ 33378 h 55614"/>
                <a:gd name="connsiteX4" fmla="*/ 74613 w 85857"/>
                <a:gd name="connsiteY4" fmla="*/ 23853 h 55614"/>
                <a:gd name="connsiteX5" fmla="*/ 0 w 85857"/>
                <a:gd name="connsiteY5" fmla="*/ 40 h 5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57" h="55614">
                  <a:moveTo>
                    <a:pt x="0" y="40"/>
                  </a:moveTo>
                  <a:cubicBezTo>
                    <a:pt x="-265" y="1098"/>
                    <a:pt x="58738" y="20943"/>
                    <a:pt x="73025" y="30203"/>
                  </a:cubicBezTo>
                  <a:cubicBezTo>
                    <a:pt x="87312" y="39463"/>
                    <a:pt x="84667" y="55074"/>
                    <a:pt x="85725" y="55603"/>
                  </a:cubicBezTo>
                  <a:cubicBezTo>
                    <a:pt x="86783" y="56132"/>
                    <a:pt x="81227" y="38670"/>
                    <a:pt x="79375" y="33378"/>
                  </a:cubicBezTo>
                  <a:cubicBezTo>
                    <a:pt x="77523" y="28086"/>
                    <a:pt x="84402" y="28615"/>
                    <a:pt x="74613" y="23853"/>
                  </a:cubicBezTo>
                  <a:cubicBezTo>
                    <a:pt x="64824" y="19091"/>
                    <a:pt x="265" y="-1018"/>
                    <a:pt x="0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D4F3398E-7E3C-492A-9AE3-047ADC0CF5F5}"/>
                </a:ext>
              </a:extLst>
            </p:cNvPr>
            <p:cNvSpPr/>
            <p:nvPr/>
          </p:nvSpPr>
          <p:spPr>
            <a:xfrm>
              <a:off x="2826871" y="2964047"/>
              <a:ext cx="137173" cy="41790"/>
            </a:xfrm>
            <a:custGeom>
              <a:avLst/>
              <a:gdLst>
                <a:gd name="connsiteX0" fmla="*/ 467 w 137173"/>
                <a:gd name="connsiteY0" fmla="*/ 1403 h 41790"/>
                <a:gd name="connsiteX1" fmla="*/ 76667 w 137173"/>
                <a:gd name="connsiteY1" fmla="*/ 7753 h 41790"/>
                <a:gd name="connsiteX2" fmla="*/ 135404 w 137173"/>
                <a:gd name="connsiteY2" fmla="*/ 41091 h 41790"/>
                <a:gd name="connsiteX3" fmla="*/ 114767 w 137173"/>
                <a:gd name="connsiteY3" fmla="*/ 28391 h 41790"/>
                <a:gd name="connsiteX4" fmla="*/ 467 w 137173"/>
                <a:gd name="connsiteY4" fmla="*/ 1403 h 4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73" h="41790">
                  <a:moveTo>
                    <a:pt x="467" y="1403"/>
                  </a:moveTo>
                  <a:cubicBezTo>
                    <a:pt x="-5883" y="-2037"/>
                    <a:pt x="54178" y="1138"/>
                    <a:pt x="76667" y="7753"/>
                  </a:cubicBezTo>
                  <a:cubicBezTo>
                    <a:pt x="99157" y="14368"/>
                    <a:pt x="129054" y="37651"/>
                    <a:pt x="135404" y="41091"/>
                  </a:cubicBezTo>
                  <a:cubicBezTo>
                    <a:pt x="141754" y="44531"/>
                    <a:pt x="130113" y="34476"/>
                    <a:pt x="114767" y="28391"/>
                  </a:cubicBezTo>
                  <a:cubicBezTo>
                    <a:pt x="99421" y="22306"/>
                    <a:pt x="6817" y="4843"/>
                    <a:pt x="467" y="1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5D99D5DC-A3A4-463B-A6F4-50061FFDACCA}"/>
                </a:ext>
              </a:extLst>
            </p:cNvPr>
            <p:cNvSpPr/>
            <p:nvPr/>
          </p:nvSpPr>
          <p:spPr>
            <a:xfrm>
              <a:off x="3408044" y="3501923"/>
              <a:ext cx="123523" cy="524428"/>
            </a:xfrm>
            <a:custGeom>
              <a:avLst/>
              <a:gdLst>
                <a:gd name="connsiteX0" fmla="*/ 319 w 123523"/>
                <a:gd name="connsiteY0" fmla="*/ 102 h 524428"/>
                <a:gd name="connsiteX1" fmla="*/ 86044 w 123523"/>
                <a:gd name="connsiteY1" fmla="*/ 208065 h 524428"/>
                <a:gd name="connsiteX2" fmla="*/ 54294 w 123523"/>
                <a:gd name="connsiteY2" fmla="*/ 509690 h 524428"/>
                <a:gd name="connsiteX3" fmla="*/ 66994 w 123523"/>
                <a:gd name="connsiteY3" fmla="*/ 452540 h 524428"/>
                <a:gd name="connsiteX4" fmla="*/ 122556 w 123523"/>
                <a:gd name="connsiteY4" fmla="*/ 233465 h 524428"/>
                <a:gd name="connsiteX5" fmla="*/ 319 w 123523"/>
                <a:gd name="connsiteY5" fmla="*/ 102 h 5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3" h="524428">
                  <a:moveTo>
                    <a:pt x="319" y="102"/>
                  </a:moveTo>
                  <a:cubicBezTo>
                    <a:pt x="-5766" y="-4131"/>
                    <a:pt x="77048" y="123134"/>
                    <a:pt x="86044" y="208065"/>
                  </a:cubicBezTo>
                  <a:cubicBezTo>
                    <a:pt x="95040" y="292996"/>
                    <a:pt x="57469" y="468944"/>
                    <a:pt x="54294" y="509690"/>
                  </a:cubicBezTo>
                  <a:cubicBezTo>
                    <a:pt x="51119" y="550436"/>
                    <a:pt x="55617" y="498578"/>
                    <a:pt x="66994" y="452540"/>
                  </a:cubicBezTo>
                  <a:cubicBezTo>
                    <a:pt x="78371" y="406503"/>
                    <a:pt x="131287" y="309665"/>
                    <a:pt x="122556" y="233465"/>
                  </a:cubicBezTo>
                  <a:cubicBezTo>
                    <a:pt x="113825" y="157265"/>
                    <a:pt x="6404" y="4335"/>
                    <a:pt x="319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1843162F-02FD-4598-8946-C4ADEBC9CC6F}"/>
                </a:ext>
              </a:extLst>
            </p:cNvPr>
            <p:cNvSpPr/>
            <p:nvPr/>
          </p:nvSpPr>
          <p:spPr>
            <a:xfrm>
              <a:off x="3142806" y="3800126"/>
              <a:ext cx="332298" cy="401721"/>
            </a:xfrm>
            <a:custGeom>
              <a:avLst/>
              <a:gdLst>
                <a:gd name="connsiteX0" fmla="*/ 329057 w 332298"/>
                <a:gd name="connsiteY0" fmla="*/ 349 h 401721"/>
                <a:gd name="connsiteX1" fmla="*/ 268732 w 332298"/>
                <a:gd name="connsiteY1" fmla="*/ 232124 h 401721"/>
                <a:gd name="connsiteX2" fmla="*/ 213169 w 332298"/>
                <a:gd name="connsiteY2" fmla="*/ 305149 h 401721"/>
                <a:gd name="connsiteX3" fmla="*/ 5207 w 332298"/>
                <a:gd name="connsiteY3" fmla="*/ 398812 h 401721"/>
                <a:gd name="connsiteX4" fmla="*/ 75057 w 332298"/>
                <a:gd name="connsiteY4" fmla="*/ 374999 h 401721"/>
                <a:gd name="connsiteX5" fmla="*/ 209994 w 332298"/>
                <a:gd name="connsiteY5" fmla="*/ 344837 h 401721"/>
                <a:gd name="connsiteX6" fmla="*/ 313182 w 332298"/>
                <a:gd name="connsiteY6" fmla="*/ 182912 h 401721"/>
                <a:gd name="connsiteX7" fmla="*/ 329057 w 332298"/>
                <a:gd name="connsiteY7" fmla="*/ 349 h 40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298" h="401721">
                  <a:moveTo>
                    <a:pt x="329057" y="349"/>
                  </a:moveTo>
                  <a:cubicBezTo>
                    <a:pt x="321649" y="8551"/>
                    <a:pt x="288047" y="181324"/>
                    <a:pt x="268732" y="232124"/>
                  </a:cubicBezTo>
                  <a:cubicBezTo>
                    <a:pt x="249417" y="282924"/>
                    <a:pt x="257090" y="277368"/>
                    <a:pt x="213169" y="305149"/>
                  </a:cubicBezTo>
                  <a:cubicBezTo>
                    <a:pt x="169248" y="332930"/>
                    <a:pt x="28226" y="387170"/>
                    <a:pt x="5207" y="398812"/>
                  </a:cubicBezTo>
                  <a:cubicBezTo>
                    <a:pt x="-17812" y="410454"/>
                    <a:pt x="40926" y="383995"/>
                    <a:pt x="75057" y="374999"/>
                  </a:cubicBezTo>
                  <a:cubicBezTo>
                    <a:pt x="109188" y="366003"/>
                    <a:pt x="170307" y="376851"/>
                    <a:pt x="209994" y="344837"/>
                  </a:cubicBezTo>
                  <a:cubicBezTo>
                    <a:pt x="249681" y="312823"/>
                    <a:pt x="295190" y="235299"/>
                    <a:pt x="313182" y="182912"/>
                  </a:cubicBezTo>
                  <a:cubicBezTo>
                    <a:pt x="331174" y="130525"/>
                    <a:pt x="336465" y="-7853"/>
                    <a:pt x="329057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6805BF35-2983-42E8-BCC4-D0738BB47C1A}"/>
                </a:ext>
              </a:extLst>
            </p:cNvPr>
            <p:cNvSpPr/>
            <p:nvPr/>
          </p:nvSpPr>
          <p:spPr>
            <a:xfrm>
              <a:off x="1998050" y="2737787"/>
              <a:ext cx="208212" cy="448366"/>
            </a:xfrm>
            <a:custGeom>
              <a:avLst/>
              <a:gdLst>
                <a:gd name="connsiteX0" fmla="*/ 206988 w 208212"/>
                <a:gd name="connsiteY0" fmla="*/ 651 h 448366"/>
                <a:gd name="connsiteX1" fmla="*/ 114913 w 208212"/>
                <a:gd name="connsiteY1" fmla="*/ 119713 h 448366"/>
                <a:gd name="connsiteX2" fmla="*/ 73638 w 208212"/>
                <a:gd name="connsiteY2" fmla="*/ 186388 h 448366"/>
                <a:gd name="connsiteX3" fmla="*/ 5375 w 208212"/>
                <a:gd name="connsiteY3" fmla="*/ 427688 h 448366"/>
                <a:gd name="connsiteX4" fmla="*/ 8550 w 208212"/>
                <a:gd name="connsiteY4" fmla="*/ 407051 h 448366"/>
                <a:gd name="connsiteX5" fmla="*/ 41888 w 208212"/>
                <a:gd name="connsiteY5" fmla="*/ 176863 h 448366"/>
                <a:gd name="connsiteX6" fmla="*/ 206988 w 208212"/>
                <a:gd name="connsiteY6" fmla="*/ 651 h 44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12" h="448366">
                  <a:moveTo>
                    <a:pt x="206988" y="651"/>
                  </a:moveTo>
                  <a:cubicBezTo>
                    <a:pt x="219159" y="-8874"/>
                    <a:pt x="137138" y="88757"/>
                    <a:pt x="114913" y="119713"/>
                  </a:cubicBezTo>
                  <a:cubicBezTo>
                    <a:pt x="92688" y="150669"/>
                    <a:pt x="91894" y="135059"/>
                    <a:pt x="73638" y="186388"/>
                  </a:cubicBezTo>
                  <a:cubicBezTo>
                    <a:pt x="55382" y="237717"/>
                    <a:pt x="16223" y="390911"/>
                    <a:pt x="5375" y="427688"/>
                  </a:cubicBezTo>
                  <a:cubicBezTo>
                    <a:pt x="-5473" y="464465"/>
                    <a:pt x="2464" y="448855"/>
                    <a:pt x="8550" y="407051"/>
                  </a:cubicBezTo>
                  <a:cubicBezTo>
                    <a:pt x="14635" y="365247"/>
                    <a:pt x="10138" y="243538"/>
                    <a:pt x="41888" y="176863"/>
                  </a:cubicBezTo>
                  <a:cubicBezTo>
                    <a:pt x="73638" y="110188"/>
                    <a:pt x="194817" y="10176"/>
                    <a:pt x="206988" y="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45211CE3-E06E-4D61-801D-C5BA9ED89CE4}"/>
                </a:ext>
              </a:extLst>
            </p:cNvPr>
            <p:cNvSpPr/>
            <p:nvPr/>
          </p:nvSpPr>
          <p:spPr>
            <a:xfrm>
              <a:off x="2137211" y="2977783"/>
              <a:ext cx="261503" cy="380661"/>
            </a:xfrm>
            <a:custGeom>
              <a:avLst/>
              <a:gdLst>
                <a:gd name="connsiteX0" fmla="*/ 261502 w 261503"/>
                <a:gd name="connsiteY0" fmla="*/ 367 h 380661"/>
                <a:gd name="connsiteX1" fmla="*/ 183714 w 261503"/>
                <a:gd name="connsiteY1" fmla="*/ 190867 h 380661"/>
                <a:gd name="connsiteX2" fmla="*/ 2739 w 261503"/>
                <a:gd name="connsiteY2" fmla="*/ 376605 h 380661"/>
                <a:gd name="connsiteX3" fmla="*/ 82114 w 261503"/>
                <a:gd name="connsiteY3" fmla="*/ 305167 h 380661"/>
                <a:gd name="connsiteX4" fmla="*/ 185302 w 261503"/>
                <a:gd name="connsiteY4" fmla="*/ 146417 h 380661"/>
                <a:gd name="connsiteX5" fmla="*/ 261502 w 261503"/>
                <a:gd name="connsiteY5" fmla="*/ 367 h 38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503" h="380661">
                  <a:moveTo>
                    <a:pt x="261502" y="367"/>
                  </a:moveTo>
                  <a:cubicBezTo>
                    <a:pt x="261237" y="7775"/>
                    <a:pt x="226841" y="128161"/>
                    <a:pt x="183714" y="190867"/>
                  </a:cubicBezTo>
                  <a:cubicBezTo>
                    <a:pt x="140587" y="253573"/>
                    <a:pt x="19672" y="357555"/>
                    <a:pt x="2739" y="376605"/>
                  </a:cubicBezTo>
                  <a:cubicBezTo>
                    <a:pt x="-14194" y="395655"/>
                    <a:pt x="51687" y="343532"/>
                    <a:pt x="82114" y="305167"/>
                  </a:cubicBezTo>
                  <a:cubicBezTo>
                    <a:pt x="112541" y="266802"/>
                    <a:pt x="156727" y="193248"/>
                    <a:pt x="185302" y="146417"/>
                  </a:cubicBezTo>
                  <a:cubicBezTo>
                    <a:pt x="213877" y="99586"/>
                    <a:pt x="261767" y="-7041"/>
                    <a:pt x="261502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CCEFC641-F73F-4BE8-B7C1-4EE0283B9D88}"/>
                </a:ext>
              </a:extLst>
            </p:cNvPr>
            <p:cNvSpPr/>
            <p:nvPr/>
          </p:nvSpPr>
          <p:spPr>
            <a:xfrm>
              <a:off x="2132373" y="3383938"/>
              <a:ext cx="75841" cy="335775"/>
            </a:xfrm>
            <a:custGeom>
              <a:avLst/>
              <a:gdLst>
                <a:gd name="connsiteX0" fmla="*/ 26627 w 75841"/>
                <a:gd name="connsiteY0" fmla="*/ 612 h 335775"/>
                <a:gd name="connsiteX1" fmla="*/ 1227 w 75841"/>
                <a:gd name="connsiteY1" fmla="*/ 191112 h 335775"/>
                <a:gd name="connsiteX2" fmla="*/ 5990 w 75841"/>
                <a:gd name="connsiteY2" fmla="*/ 310175 h 335775"/>
                <a:gd name="connsiteX3" fmla="*/ 23452 w 75841"/>
                <a:gd name="connsiteY3" fmla="*/ 335575 h 335775"/>
                <a:gd name="connsiteX4" fmla="*/ 75840 w 75841"/>
                <a:gd name="connsiteY4" fmla="*/ 303825 h 335775"/>
                <a:gd name="connsiteX5" fmla="*/ 21865 w 75841"/>
                <a:gd name="connsiteY5" fmla="*/ 321287 h 335775"/>
                <a:gd name="connsiteX6" fmla="*/ 18690 w 75841"/>
                <a:gd name="connsiteY6" fmla="*/ 259375 h 335775"/>
                <a:gd name="connsiteX7" fmla="*/ 26627 w 75841"/>
                <a:gd name="connsiteY7" fmla="*/ 612 h 33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41" h="335775">
                  <a:moveTo>
                    <a:pt x="26627" y="612"/>
                  </a:moveTo>
                  <a:cubicBezTo>
                    <a:pt x="23716" y="-10765"/>
                    <a:pt x="4667" y="139518"/>
                    <a:pt x="1227" y="191112"/>
                  </a:cubicBezTo>
                  <a:cubicBezTo>
                    <a:pt x="-2213" y="242706"/>
                    <a:pt x="2286" y="286098"/>
                    <a:pt x="5990" y="310175"/>
                  </a:cubicBezTo>
                  <a:cubicBezTo>
                    <a:pt x="9694" y="334252"/>
                    <a:pt x="11810" y="336633"/>
                    <a:pt x="23452" y="335575"/>
                  </a:cubicBezTo>
                  <a:cubicBezTo>
                    <a:pt x="35094" y="334517"/>
                    <a:pt x="76104" y="306206"/>
                    <a:pt x="75840" y="303825"/>
                  </a:cubicBezTo>
                  <a:cubicBezTo>
                    <a:pt x="75576" y="301444"/>
                    <a:pt x="31390" y="328695"/>
                    <a:pt x="21865" y="321287"/>
                  </a:cubicBezTo>
                  <a:cubicBezTo>
                    <a:pt x="12340" y="313879"/>
                    <a:pt x="16309" y="308587"/>
                    <a:pt x="18690" y="259375"/>
                  </a:cubicBezTo>
                  <a:cubicBezTo>
                    <a:pt x="21071" y="210163"/>
                    <a:pt x="29538" y="11989"/>
                    <a:pt x="26627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C25FC3A8-87D8-4F29-9CDE-DEF7F9C9E903}"/>
                </a:ext>
              </a:extLst>
            </p:cNvPr>
            <p:cNvSpPr/>
            <p:nvPr/>
          </p:nvSpPr>
          <p:spPr>
            <a:xfrm>
              <a:off x="2162558" y="3516211"/>
              <a:ext cx="53135" cy="181184"/>
            </a:xfrm>
            <a:custGeom>
              <a:avLst/>
              <a:gdLst>
                <a:gd name="connsiteX0" fmla="*/ 9142 w 53135"/>
                <a:gd name="connsiteY0" fmla="*/ 102 h 181184"/>
                <a:gd name="connsiteX1" fmla="*/ 2792 w 53135"/>
                <a:gd name="connsiteY1" fmla="*/ 87414 h 181184"/>
                <a:gd name="connsiteX2" fmla="*/ 52005 w 53135"/>
                <a:gd name="connsiteY2" fmla="*/ 181077 h 181184"/>
                <a:gd name="connsiteX3" fmla="*/ 34542 w 53135"/>
                <a:gd name="connsiteY3" fmla="*/ 104877 h 181184"/>
                <a:gd name="connsiteX4" fmla="*/ 9142 w 53135"/>
                <a:gd name="connsiteY4" fmla="*/ 102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5" h="181184">
                  <a:moveTo>
                    <a:pt x="9142" y="102"/>
                  </a:moveTo>
                  <a:cubicBezTo>
                    <a:pt x="3850" y="-2808"/>
                    <a:pt x="-4352" y="57252"/>
                    <a:pt x="2792" y="87414"/>
                  </a:cubicBezTo>
                  <a:cubicBezTo>
                    <a:pt x="9936" y="117576"/>
                    <a:pt x="46713" y="178167"/>
                    <a:pt x="52005" y="181077"/>
                  </a:cubicBezTo>
                  <a:cubicBezTo>
                    <a:pt x="57297" y="183987"/>
                    <a:pt x="42744" y="127102"/>
                    <a:pt x="34542" y="104877"/>
                  </a:cubicBezTo>
                  <a:cubicBezTo>
                    <a:pt x="26340" y="82652"/>
                    <a:pt x="14434" y="3012"/>
                    <a:pt x="9142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22CF0EA9-6423-48A6-B0F1-AA44E1F4DE14}"/>
                </a:ext>
              </a:extLst>
            </p:cNvPr>
            <p:cNvSpPr/>
            <p:nvPr/>
          </p:nvSpPr>
          <p:spPr>
            <a:xfrm>
              <a:off x="1912556" y="3116263"/>
              <a:ext cx="96048" cy="524732"/>
            </a:xfrm>
            <a:custGeom>
              <a:avLst/>
              <a:gdLst>
                <a:gd name="connsiteX0" fmla="*/ 95632 w 96048"/>
                <a:gd name="connsiteY0" fmla="*/ 0 h 524732"/>
                <a:gd name="connsiteX1" fmla="*/ 8319 w 96048"/>
                <a:gd name="connsiteY1" fmla="*/ 173037 h 524732"/>
                <a:gd name="connsiteX2" fmla="*/ 3557 w 96048"/>
                <a:gd name="connsiteY2" fmla="*/ 234950 h 524732"/>
                <a:gd name="connsiteX3" fmla="*/ 8319 w 96048"/>
                <a:gd name="connsiteY3" fmla="*/ 519112 h 524732"/>
                <a:gd name="connsiteX4" fmla="*/ 9907 w 96048"/>
                <a:gd name="connsiteY4" fmla="*/ 404812 h 524732"/>
                <a:gd name="connsiteX5" fmla="*/ 40069 w 96048"/>
                <a:gd name="connsiteY5" fmla="*/ 173037 h 524732"/>
                <a:gd name="connsiteX6" fmla="*/ 95632 w 96048"/>
                <a:gd name="connsiteY6" fmla="*/ 0 h 5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48" h="524732">
                  <a:moveTo>
                    <a:pt x="95632" y="0"/>
                  </a:moveTo>
                  <a:cubicBezTo>
                    <a:pt x="90340" y="0"/>
                    <a:pt x="23665" y="133879"/>
                    <a:pt x="8319" y="173037"/>
                  </a:cubicBezTo>
                  <a:cubicBezTo>
                    <a:pt x="-7027" y="212195"/>
                    <a:pt x="3557" y="177271"/>
                    <a:pt x="3557" y="234950"/>
                  </a:cubicBezTo>
                  <a:cubicBezTo>
                    <a:pt x="3557" y="292629"/>
                    <a:pt x="7261" y="490802"/>
                    <a:pt x="8319" y="519112"/>
                  </a:cubicBezTo>
                  <a:cubicBezTo>
                    <a:pt x="9377" y="547422"/>
                    <a:pt x="4615" y="462491"/>
                    <a:pt x="9907" y="404812"/>
                  </a:cubicBezTo>
                  <a:cubicBezTo>
                    <a:pt x="15199" y="347133"/>
                    <a:pt x="25782" y="237331"/>
                    <a:pt x="40069" y="173037"/>
                  </a:cubicBezTo>
                  <a:cubicBezTo>
                    <a:pt x="54356" y="108743"/>
                    <a:pt x="100924" y="0"/>
                    <a:pt x="956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DB05BF67-3209-4689-A39F-8B2B2C2166CF}"/>
                </a:ext>
              </a:extLst>
            </p:cNvPr>
            <p:cNvSpPr/>
            <p:nvPr/>
          </p:nvSpPr>
          <p:spPr>
            <a:xfrm>
              <a:off x="2060530" y="3395260"/>
              <a:ext cx="116783" cy="431985"/>
            </a:xfrm>
            <a:custGeom>
              <a:avLst/>
              <a:gdLst>
                <a:gd name="connsiteX0" fmla="*/ 107995 w 116783"/>
                <a:gd name="connsiteY0" fmla="*/ 403 h 431985"/>
                <a:gd name="connsiteX1" fmla="*/ 31795 w 116783"/>
                <a:gd name="connsiteY1" fmla="*/ 111528 h 431985"/>
                <a:gd name="connsiteX2" fmla="*/ 38145 w 116783"/>
                <a:gd name="connsiteY2" fmla="*/ 211540 h 431985"/>
                <a:gd name="connsiteX3" fmla="*/ 114345 w 116783"/>
                <a:gd name="connsiteY3" fmla="*/ 422678 h 431985"/>
                <a:gd name="connsiteX4" fmla="*/ 88945 w 116783"/>
                <a:gd name="connsiteY4" fmla="*/ 370290 h 431985"/>
                <a:gd name="connsiteX5" fmla="*/ 45 w 116783"/>
                <a:gd name="connsiteY5" fmla="*/ 152803 h 431985"/>
                <a:gd name="connsiteX6" fmla="*/ 107995 w 116783"/>
                <a:gd name="connsiteY6" fmla="*/ 403 h 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83" h="431985">
                  <a:moveTo>
                    <a:pt x="107995" y="403"/>
                  </a:moveTo>
                  <a:cubicBezTo>
                    <a:pt x="113287" y="-6476"/>
                    <a:pt x="43437" y="76339"/>
                    <a:pt x="31795" y="111528"/>
                  </a:cubicBezTo>
                  <a:cubicBezTo>
                    <a:pt x="20153" y="146717"/>
                    <a:pt x="24387" y="159682"/>
                    <a:pt x="38145" y="211540"/>
                  </a:cubicBezTo>
                  <a:cubicBezTo>
                    <a:pt x="51903" y="263398"/>
                    <a:pt x="105878" y="396220"/>
                    <a:pt x="114345" y="422678"/>
                  </a:cubicBezTo>
                  <a:cubicBezTo>
                    <a:pt x="122812" y="449136"/>
                    <a:pt x="107995" y="415269"/>
                    <a:pt x="88945" y="370290"/>
                  </a:cubicBezTo>
                  <a:cubicBezTo>
                    <a:pt x="69895" y="325311"/>
                    <a:pt x="-2072" y="213922"/>
                    <a:pt x="45" y="152803"/>
                  </a:cubicBezTo>
                  <a:cubicBezTo>
                    <a:pt x="2162" y="91684"/>
                    <a:pt x="102703" y="7282"/>
                    <a:pt x="107995" y="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28B3972D-9C2B-4C70-B906-36A16E17C6EB}"/>
                </a:ext>
              </a:extLst>
            </p:cNvPr>
            <p:cNvSpPr/>
            <p:nvPr/>
          </p:nvSpPr>
          <p:spPr>
            <a:xfrm>
              <a:off x="1889528" y="3587424"/>
              <a:ext cx="137733" cy="430153"/>
            </a:xfrm>
            <a:custGeom>
              <a:avLst/>
              <a:gdLst>
                <a:gd name="connsiteX0" fmla="*/ 55160 w 137733"/>
                <a:gd name="connsiteY0" fmla="*/ 326 h 430153"/>
                <a:gd name="connsiteX1" fmla="*/ 101197 w 137733"/>
                <a:gd name="connsiteY1" fmla="*/ 119389 h 430153"/>
                <a:gd name="connsiteX2" fmla="*/ 1185 w 137733"/>
                <a:gd name="connsiteY2" fmla="*/ 422601 h 430153"/>
                <a:gd name="connsiteX3" fmla="*/ 51985 w 137733"/>
                <a:gd name="connsiteY3" fmla="*/ 322589 h 430153"/>
                <a:gd name="connsiteX4" fmla="*/ 137710 w 137733"/>
                <a:gd name="connsiteY4" fmla="*/ 149551 h 430153"/>
                <a:gd name="connsiteX5" fmla="*/ 55160 w 137733"/>
                <a:gd name="connsiteY5" fmla="*/ 326 h 43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733" h="430153">
                  <a:moveTo>
                    <a:pt x="55160" y="326"/>
                  </a:moveTo>
                  <a:cubicBezTo>
                    <a:pt x="49074" y="-4701"/>
                    <a:pt x="110193" y="49010"/>
                    <a:pt x="101197" y="119389"/>
                  </a:cubicBezTo>
                  <a:cubicBezTo>
                    <a:pt x="92201" y="189768"/>
                    <a:pt x="9387" y="388735"/>
                    <a:pt x="1185" y="422601"/>
                  </a:cubicBezTo>
                  <a:cubicBezTo>
                    <a:pt x="-7017" y="456467"/>
                    <a:pt x="29231" y="368097"/>
                    <a:pt x="51985" y="322589"/>
                  </a:cubicBezTo>
                  <a:cubicBezTo>
                    <a:pt x="74739" y="277081"/>
                    <a:pt x="136123" y="203791"/>
                    <a:pt x="137710" y="149551"/>
                  </a:cubicBezTo>
                  <a:cubicBezTo>
                    <a:pt x="139297" y="95311"/>
                    <a:pt x="61246" y="5353"/>
                    <a:pt x="55160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B2B1F517-DD45-42F7-ADFE-9DA8A7E70FA3}"/>
                </a:ext>
              </a:extLst>
            </p:cNvPr>
            <p:cNvSpPr/>
            <p:nvPr/>
          </p:nvSpPr>
          <p:spPr>
            <a:xfrm>
              <a:off x="1599953" y="3973488"/>
              <a:ext cx="310432" cy="359179"/>
            </a:xfrm>
            <a:custGeom>
              <a:avLst/>
              <a:gdLst>
                <a:gd name="connsiteX0" fmla="*/ 309810 w 310432"/>
                <a:gd name="connsiteY0" fmla="*/ 25 h 359179"/>
                <a:gd name="connsiteX1" fmla="*/ 214560 w 310432"/>
                <a:gd name="connsiteY1" fmla="*/ 220687 h 359179"/>
                <a:gd name="connsiteX2" fmla="*/ 3422 w 310432"/>
                <a:gd name="connsiteY2" fmla="*/ 355625 h 359179"/>
                <a:gd name="connsiteX3" fmla="*/ 95497 w 310432"/>
                <a:gd name="connsiteY3" fmla="*/ 312762 h 359179"/>
                <a:gd name="connsiteX4" fmla="*/ 247897 w 310432"/>
                <a:gd name="connsiteY4" fmla="*/ 234975 h 359179"/>
                <a:gd name="connsiteX5" fmla="*/ 309810 w 310432"/>
                <a:gd name="connsiteY5" fmla="*/ 25 h 35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432" h="359179">
                  <a:moveTo>
                    <a:pt x="309810" y="25"/>
                  </a:moveTo>
                  <a:cubicBezTo>
                    <a:pt x="304254" y="-2356"/>
                    <a:pt x="265625" y="161420"/>
                    <a:pt x="214560" y="220687"/>
                  </a:cubicBezTo>
                  <a:cubicBezTo>
                    <a:pt x="163495" y="279954"/>
                    <a:pt x="23266" y="340279"/>
                    <a:pt x="3422" y="355625"/>
                  </a:cubicBezTo>
                  <a:cubicBezTo>
                    <a:pt x="-16422" y="370971"/>
                    <a:pt x="54751" y="332870"/>
                    <a:pt x="95497" y="312762"/>
                  </a:cubicBezTo>
                  <a:cubicBezTo>
                    <a:pt x="136243" y="292654"/>
                    <a:pt x="212972" y="281542"/>
                    <a:pt x="247897" y="234975"/>
                  </a:cubicBezTo>
                  <a:cubicBezTo>
                    <a:pt x="282822" y="188408"/>
                    <a:pt x="315366" y="2406"/>
                    <a:pt x="30981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366940C5-EEA8-4FEC-9C6C-912063C15F25}"/>
                </a:ext>
              </a:extLst>
            </p:cNvPr>
            <p:cNvSpPr/>
            <p:nvPr/>
          </p:nvSpPr>
          <p:spPr>
            <a:xfrm>
              <a:off x="2290371" y="3882920"/>
              <a:ext cx="79993" cy="420242"/>
            </a:xfrm>
            <a:custGeom>
              <a:avLst/>
              <a:gdLst>
                <a:gd name="connsiteX0" fmla="*/ 392 w 79993"/>
                <a:gd name="connsiteY0" fmla="*/ 105 h 420242"/>
                <a:gd name="connsiteX1" fmla="*/ 48017 w 79993"/>
                <a:gd name="connsiteY1" fmla="*/ 189018 h 420242"/>
                <a:gd name="connsiteX2" fmla="*/ 48017 w 79993"/>
                <a:gd name="connsiteY2" fmla="*/ 412855 h 420242"/>
                <a:gd name="connsiteX3" fmla="*/ 60717 w 79993"/>
                <a:gd name="connsiteY3" fmla="*/ 352530 h 420242"/>
                <a:gd name="connsiteX4" fmla="*/ 78179 w 79993"/>
                <a:gd name="connsiteY4" fmla="*/ 214418 h 420242"/>
                <a:gd name="connsiteX5" fmla="*/ 392 w 79993"/>
                <a:gd name="connsiteY5" fmla="*/ 105 h 4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93" h="420242">
                  <a:moveTo>
                    <a:pt x="392" y="105"/>
                  </a:moveTo>
                  <a:cubicBezTo>
                    <a:pt x="-4635" y="-4128"/>
                    <a:pt x="40080" y="120226"/>
                    <a:pt x="48017" y="189018"/>
                  </a:cubicBezTo>
                  <a:cubicBezTo>
                    <a:pt x="55954" y="257810"/>
                    <a:pt x="45900" y="385603"/>
                    <a:pt x="48017" y="412855"/>
                  </a:cubicBezTo>
                  <a:cubicBezTo>
                    <a:pt x="50134" y="440107"/>
                    <a:pt x="55690" y="385603"/>
                    <a:pt x="60717" y="352530"/>
                  </a:cubicBezTo>
                  <a:cubicBezTo>
                    <a:pt x="65744" y="319457"/>
                    <a:pt x="86116" y="269187"/>
                    <a:pt x="78179" y="214418"/>
                  </a:cubicBezTo>
                  <a:cubicBezTo>
                    <a:pt x="70242" y="159649"/>
                    <a:pt x="5419" y="4338"/>
                    <a:pt x="392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26755CBD-EC02-4914-B7CF-A96FCD4F6D09}"/>
                </a:ext>
              </a:extLst>
            </p:cNvPr>
            <p:cNvSpPr/>
            <p:nvPr/>
          </p:nvSpPr>
          <p:spPr>
            <a:xfrm>
              <a:off x="2208178" y="3784846"/>
              <a:ext cx="66917" cy="456223"/>
            </a:xfrm>
            <a:custGeom>
              <a:avLst/>
              <a:gdLst>
                <a:gd name="connsiteX0" fmla="*/ 35 w 66917"/>
                <a:gd name="connsiteY0" fmla="*/ 1342 h 456223"/>
                <a:gd name="connsiteX1" fmla="*/ 50835 w 66917"/>
                <a:gd name="connsiteY1" fmla="*/ 168029 h 456223"/>
                <a:gd name="connsiteX2" fmla="*/ 66710 w 66917"/>
                <a:gd name="connsiteY2" fmla="*/ 447429 h 456223"/>
                <a:gd name="connsiteX3" fmla="*/ 58772 w 66917"/>
                <a:gd name="connsiteY3" fmla="*/ 374404 h 456223"/>
                <a:gd name="connsiteX4" fmla="*/ 42897 w 66917"/>
                <a:gd name="connsiteY4" fmla="*/ 255342 h 456223"/>
                <a:gd name="connsiteX5" fmla="*/ 35 w 66917"/>
                <a:gd name="connsiteY5" fmla="*/ 1342 h 4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17" h="456223">
                  <a:moveTo>
                    <a:pt x="35" y="1342"/>
                  </a:moveTo>
                  <a:cubicBezTo>
                    <a:pt x="1358" y="-13210"/>
                    <a:pt x="39722" y="93681"/>
                    <a:pt x="50835" y="168029"/>
                  </a:cubicBezTo>
                  <a:cubicBezTo>
                    <a:pt x="61948" y="242377"/>
                    <a:pt x="65387" y="413033"/>
                    <a:pt x="66710" y="447429"/>
                  </a:cubicBezTo>
                  <a:cubicBezTo>
                    <a:pt x="68033" y="481825"/>
                    <a:pt x="62741" y="406419"/>
                    <a:pt x="58772" y="374404"/>
                  </a:cubicBezTo>
                  <a:cubicBezTo>
                    <a:pt x="54803" y="342390"/>
                    <a:pt x="50570" y="314079"/>
                    <a:pt x="42897" y="255342"/>
                  </a:cubicBezTo>
                  <a:cubicBezTo>
                    <a:pt x="35224" y="196605"/>
                    <a:pt x="-1288" y="15894"/>
                    <a:pt x="35" y="1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C43873A4-0A78-4EB9-8DFF-B78454935BD5}"/>
                </a:ext>
              </a:extLst>
            </p:cNvPr>
            <p:cNvSpPr/>
            <p:nvPr/>
          </p:nvSpPr>
          <p:spPr>
            <a:xfrm>
              <a:off x="2431648" y="2661329"/>
              <a:ext cx="299185" cy="249031"/>
            </a:xfrm>
            <a:custGeom>
              <a:avLst/>
              <a:gdLst>
                <a:gd name="connsiteX0" fmla="*/ 298852 w 299185"/>
                <a:gd name="connsiteY0" fmla="*/ 14138 h 249031"/>
                <a:gd name="connsiteX1" fmla="*/ 150685 w 299185"/>
                <a:gd name="connsiteY1" fmla="*/ 18371 h 249031"/>
                <a:gd name="connsiteX2" fmla="*/ 6752 w 299185"/>
                <a:gd name="connsiteY2" fmla="*/ 242738 h 249031"/>
                <a:gd name="connsiteX3" fmla="*/ 32152 w 299185"/>
                <a:gd name="connsiteY3" fmla="*/ 172888 h 249031"/>
                <a:gd name="connsiteX4" fmla="*/ 108352 w 299185"/>
                <a:gd name="connsiteY4" fmla="*/ 24721 h 249031"/>
                <a:gd name="connsiteX5" fmla="*/ 298852 w 299185"/>
                <a:gd name="connsiteY5" fmla="*/ 14138 h 2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5" h="249031">
                  <a:moveTo>
                    <a:pt x="298852" y="14138"/>
                  </a:moveTo>
                  <a:cubicBezTo>
                    <a:pt x="305907" y="13080"/>
                    <a:pt x="199368" y="-19729"/>
                    <a:pt x="150685" y="18371"/>
                  </a:cubicBezTo>
                  <a:cubicBezTo>
                    <a:pt x="102002" y="56471"/>
                    <a:pt x="26507" y="216985"/>
                    <a:pt x="6752" y="242738"/>
                  </a:cubicBezTo>
                  <a:cubicBezTo>
                    <a:pt x="-13003" y="268491"/>
                    <a:pt x="15219" y="209224"/>
                    <a:pt x="32152" y="172888"/>
                  </a:cubicBezTo>
                  <a:cubicBezTo>
                    <a:pt x="49085" y="136552"/>
                    <a:pt x="65313" y="54354"/>
                    <a:pt x="108352" y="24721"/>
                  </a:cubicBezTo>
                  <a:cubicBezTo>
                    <a:pt x="151391" y="-4912"/>
                    <a:pt x="291797" y="15196"/>
                    <a:pt x="298852" y="14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7824E480-3C55-4985-A944-55309CDD8FF7}"/>
                </a:ext>
              </a:extLst>
            </p:cNvPr>
            <p:cNvSpPr/>
            <p:nvPr/>
          </p:nvSpPr>
          <p:spPr>
            <a:xfrm>
              <a:off x="2095428" y="2689137"/>
              <a:ext cx="241867" cy="620110"/>
            </a:xfrm>
            <a:custGeom>
              <a:avLst/>
              <a:gdLst>
                <a:gd name="connsiteX0" fmla="*/ 241372 w 241867"/>
                <a:gd name="connsiteY0" fmla="*/ 1146 h 620110"/>
                <a:gd name="connsiteX1" fmla="*/ 108022 w 241867"/>
                <a:gd name="connsiteY1" fmla="*/ 140846 h 620110"/>
                <a:gd name="connsiteX2" fmla="*/ 4305 w 241867"/>
                <a:gd name="connsiteY2" fmla="*/ 595930 h 620110"/>
                <a:gd name="connsiteX3" fmla="*/ 23355 w 241867"/>
                <a:gd name="connsiteY3" fmla="*/ 519730 h 620110"/>
                <a:gd name="connsiteX4" fmla="*/ 57222 w 241867"/>
                <a:gd name="connsiteY4" fmla="*/ 197996 h 620110"/>
                <a:gd name="connsiteX5" fmla="*/ 241372 w 241867"/>
                <a:gd name="connsiteY5" fmla="*/ 1146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67" h="620110">
                  <a:moveTo>
                    <a:pt x="241372" y="1146"/>
                  </a:moveTo>
                  <a:cubicBezTo>
                    <a:pt x="249839" y="-8379"/>
                    <a:pt x="147533" y="41715"/>
                    <a:pt x="108022" y="140846"/>
                  </a:cubicBezTo>
                  <a:cubicBezTo>
                    <a:pt x="68511" y="239977"/>
                    <a:pt x="18416" y="532783"/>
                    <a:pt x="4305" y="595930"/>
                  </a:cubicBezTo>
                  <a:cubicBezTo>
                    <a:pt x="-9806" y="659077"/>
                    <a:pt x="14536" y="586052"/>
                    <a:pt x="23355" y="519730"/>
                  </a:cubicBezTo>
                  <a:cubicBezTo>
                    <a:pt x="32174" y="453408"/>
                    <a:pt x="24414" y="282310"/>
                    <a:pt x="57222" y="197996"/>
                  </a:cubicBezTo>
                  <a:cubicBezTo>
                    <a:pt x="90030" y="113682"/>
                    <a:pt x="232905" y="10671"/>
                    <a:pt x="241372" y="1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7AB76D47-793F-4611-B1A5-894F468E454A}"/>
                </a:ext>
              </a:extLst>
            </p:cNvPr>
            <p:cNvSpPr/>
            <p:nvPr/>
          </p:nvSpPr>
          <p:spPr>
            <a:xfrm>
              <a:off x="2228135" y="2615773"/>
              <a:ext cx="493973" cy="465143"/>
            </a:xfrm>
            <a:custGeom>
              <a:avLst/>
              <a:gdLst>
                <a:gd name="connsiteX0" fmla="*/ 493898 w 493973"/>
                <a:gd name="connsiteY0" fmla="*/ 427 h 465143"/>
                <a:gd name="connsiteX1" fmla="*/ 210265 w 493973"/>
                <a:gd name="connsiteY1" fmla="*/ 66044 h 465143"/>
                <a:gd name="connsiteX2" fmla="*/ 2832 w 493973"/>
                <a:gd name="connsiteY2" fmla="*/ 461860 h 465143"/>
                <a:gd name="connsiteX3" fmla="*/ 95965 w 493973"/>
                <a:gd name="connsiteY3" fmla="*/ 243844 h 465143"/>
                <a:gd name="connsiteX4" fmla="*/ 182748 w 493973"/>
                <a:gd name="connsiteY4" fmla="*/ 49110 h 465143"/>
                <a:gd name="connsiteX5" fmla="*/ 493898 w 493973"/>
                <a:gd name="connsiteY5" fmla="*/ 427 h 4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973" h="465143">
                  <a:moveTo>
                    <a:pt x="493898" y="427"/>
                  </a:moveTo>
                  <a:cubicBezTo>
                    <a:pt x="498484" y="3249"/>
                    <a:pt x="292109" y="-10861"/>
                    <a:pt x="210265" y="66044"/>
                  </a:cubicBezTo>
                  <a:cubicBezTo>
                    <a:pt x="128421" y="142949"/>
                    <a:pt x="21882" y="432227"/>
                    <a:pt x="2832" y="461860"/>
                  </a:cubicBezTo>
                  <a:cubicBezTo>
                    <a:pt x="-16218" y="491493"/>
                    <a:pt x="65979" y="312636"/>
                    <a:pt x="95965" y="243844"/>
                  </a:cubicBezTo>
                  <a:cubicBezTo>
                    <a:pt x="125951" y="175052"/>
                    <a:pt x="118895" y="90032"/>
                    <a:pt x="182748" y="49110"/>
                  </a:cubicBezTo>
                  <a:cubicBezTo>
                    <a:pt x="246601" y="8188"/>
                    <a:pt x="489312" y="-2395"/>
                    <a:pt x="493898" y="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418E1017-0698-43E3-8CA9-091CD7416E3D}"/>
                </a:ext>
              </a:extLst>
            </p:cNvPr>
            <p:cNvSpPr/>
            <p:nvPr/>
          </p:nvSpPr>
          <p:spPr>
            <a:xfrm>
              <a:off x="1993545" y="3115675"/>
              <a:ext cx="97827" cy="518928"/>
            </a:xfrm>
            <a:custGeom>
              <a:avLst/>
              <a:gdLst>
                <a:gd name="connsiteX0" fmla="*/ 97722 w 97827"/>
                <a:gd name="connsiteY0" fmla="*/ 58 h 518928"/>
                <a:gd name="connsiteX1" fmla="*/ 21522 w 97827"/>
                <a:gd name="connsiteY1" fmla="*/ 177858 h 518928"/>
                <a:gd name="connsiteX2" fmla="*/ 38455 w 97827"/>
                <a:gd name="connsiteY2" fmla="*/ 510175 h 518928"/>
                <a:gd name="connsiteX3" fmla="*/ 27872 w 97827"/>
                <a:gd name="connsiteY3" fmla="*/ 400108 h 518928"/>
                <a:gd name="connsiteX4" fmla="*/ 2472 w 97827"/>
                <a:gd name="connsiteY4" fmla="*/ 160925 h 518928"/>
                <a:gd name="connsiteX5" fmla="*/ 97722 w 97827"/>
                <a:gd name="connsiteY5" fmla="*/ 58 h 51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27" h="518928">
                  <a:moveTo>
                    <a:pt x="97722" y="58"/>
                  </a:moveTo>
                  <a:cubicBezTo>
                    <a:pt x="100897" y="2880"/>
                    <a:pt x="31400" y="92839"/>
                    <a:pt x="21522" y="177858"/>
                  </a:cubicBezTo>
                  <a:cubicBezTo>
                    <a:pt x="11644" y="262878"/>
                    <a:pt x="37397" y="473133"/>
                    <a:pt x="38455" y="510175"/>
                  </a:cubicBezTo>
                  <a:cubicBezTo>
                    <a:pt x="39513" y="547217"/>
                    <a:pt x="33869" y="458316"/>
                    <a:pt x="27872" y="400108"/>
                  </a:cubicBezTo>
                  <a:cubicBezTo>
                    <a:pt x="21875" y="341900"/>
                    <a:pt x="-8817" y="225131"/>
                    <a:pt x="2472" y="160925"/>
                  </a:cubicBezTo>
                  <a:cubicBezTo>
                    <a:pt x="13761" y="96720"/>
                    <a:pt x="94547" y="-2764"/>
                    <a:pt x="97722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EDE6080D-7D02-4AC5-9C46-8C3E89D6BC8F}"/>
                </a:ext>
              </a:extLst>
            </p:cNvPr>
            <p:cNvSpPr/>
            <p:nvPr/>
          </p:nvSpPr>
          <p:spPr>
            <a:xfrm>
              <a:off x="2065564" y="3750727"/>
              <a:ext cx="157206" cy="513735"/>
            </a:xfrm>
            <a:custGeom>
              <a:avLst/>
              <a:gdLst>
                <a:gd name="connsiteX0" fmla="*/ 303 w 157206"/>
                <a:gd name="connsiteY0" fmla="*/ 6 h 513735"/>
                <a:gd name="connsiteX1" fmla="*/ 112486 w 157206"/>
                <a:gd name="connsiteY1" fmla="*/ 194740 h 513735"/>
                <a:gd name="connsiteX2" fmla="*/ 6653 w 157206"/>
                <a:gd name="connsiteY2" fmla="*/ 512240 h 513735"/>
                <a:gd name="connsiteX3" fmla="*/ 101903 w 157206"/>
                <a:gd name="connsiteY3" fmla="*/ 309040 h 513735"/>
                <a:gd name="connsiteX4" fmla="*/ 154819 w 157206"/>
                <a:gd name="connsiteY4" fmla="*/ 188390 h 513735"/>
                <a:gd name="connsiteX5" fmla="*/ 303 w 157206"/>
                <a:gd name="connsiteY5" fmla="*/ 6 h 51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206" h="513735">
                  <a:moveTo>
                    <a:pt x="303" y="6"/>
                  </a:moveTo>
                  <a:cubicBezTo>
                    <a:pt x="-6752" y="1064"/>
                    <a:pt x="111428" y="109368"/>
                    <a:pt x="112486" y="194740"/>
                  </a:cubicBezTo>
                  <a:cubicBezTo>
                    <a:pt x="113544" y="280112"/>
                    <a:pt x="8417" y="493190"/>
                    <a:pt x="6653" y="512240"/>
                  </a:cubicBezTo>
                  <a:cubicBezTo>
                    <a:pt x="4889" y="531290"/>
                    <a:pt x="77209" y="363015"/>
                    <a:pt x="101903" y="309040"/>
                  </a:cubicBezTo>
                  <a:cubicBezTo>
                    <a:pt x="126597" y="255065"/>
                    <a:pt x="167519" y="239543"/>
                    <a:pt x="154819" y="188390"/>
                  </a:cubicBezTo>
                  <a:cubicBezTo>
                    <a:pt x="142119" y="137237"/>
                    <a:pt x="7358" y="-1052"/>
                    <a:pt x="30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64718CEC-B74F-463C-AB07-C9F465CC05C1}"/>
                </a:ext>
              </a:extLst>
            </p:cNvPr>
            <p:cNvSpPr/>
            <p:nvPr/>
          </p:nvSpPr>
          <p:spPr>
            <a:xfrm>
              <a:off x="1715692" y="3848088"/>
              <a:ext cx="343290" cy="484102"/>
            </a:xfrm>
            <a:custGeom>
              <a:avLst/>
              <a:gdLst>
                <a:gd name="connsiteX0" fmla="*/ 341708 w 343290"/>
                <a:gd name="connsiteY0" fmla="*/ 12 h 484102"/>
                <a:gd name="connsiteX1" fmla="*/ 259158 w 343290"/>
                <a:gd name="connsiteY1" fmla="*/ 256129 h 484102"/>
                <a:gd name="connsiteX2" fmla="*/ 5158 w 343290"/>
                <a:gd name="connsiteY2" fmla="*/ 476262 h 484102"/>
                <a:gd name="connsiteX3" fmla="*/ 104641 w 343290"/>
                <a:gd name="connsiteY3" fmla="*/ 419112 h 484102"/>
                <a:gd name="connsiteX4" fmla="*/ 297258 w 343290"/>
                <a:gd name="connsiteY4" fmla="*/ 266712 h 484102"/>
                <a:gd name="connsiteX5" fmla="*/ 341708 w 343290"/>
                <a:gd name="connsiteY5" fmla="*/ 12 h 48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290" h="484102">
                  <a:moveTo>
                    <a:pt x="341708" y="12"/>
                  </a:moveTo>
                  <a:cubicBezTo>
                    <a:pt x="335358" y="-1752"/>
                    <a:pt x="315250" y="176754"/>
                    <a:pt x="259158" y="256129"/>
                  </a:cubicBezTo>
                  <a:cubicBezTo>
                    <a:pt x="203066" y="335504"/>
                    <a:pt x="30911" y="449098"/>
                    <a:pt x="5158" y="476262"/>
                  </a:cubicBezTo>
                  <a:cubicBezTo>
                    <a:pt x="-20595" y="503426"/>
                    <a:pt x="55958" y="454037"/>
                    <a:pt x="104641" y="419112"/>
                  </a:cubicBezTo>
                  <a:cubicBezTo>
                    <a:pt x="153324" y="384187"/>
                    <a:pt x="258805" y="333034"/>
                    <a:pt x="297258" y="266712"/>
                  </a:cubicBezTo>
                  <a:cubicBezTo>
                    <a:pt x="335711" y="200390"/>
                    <a:pt x="348058" y="1776"/>
                    <a:pt x="34170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61A64432-4C38-4066-88DE-D188ED2673B3}"/>
                </a:ext>
              </a:extLst>
            </p:cNvPr>
            <p:cNvSpPr/>
            <p:nvPr/>
          </p:nvSpPr>
          <p:spPr>
            <a:xfrm>
              <a:off x="1976311" y="3968692"/>
              <a:ext cx="146976" cy="451757"/>
            </a:xfrm>
            <a:custGeom>
              <a:avLst/>
              <a:gdLst>
                <a:gd name="connsiteX0" fmla="*/ 146706 w 146976"/>
                <a:gd name="connsiteY0" fmla="*/ 58 h 451757"/>
                <a:gd name="connsiteX1" fmla="*/ 40872 w 146976"/>
                <a:gd name="connsiteY1" fmla="*/ 270991 h 451757"/>
                <a:gd name="connsiteX2" fmla="*/ 119189 w 146976"/>
                <a:gd name="connsiteY2" fmla="*/ 448791 h 451757"/>
                <a:gd name="connsiteX3" fmla="*/ 49339 w 146976"/>
                <a:gd name="connsiteY3" fmla="*/ 372591 h 451757"/>
                <a:gd name="connsiteX4" fmla="*/ 2772 w 146976"/>
                <a:gd name="connsiteY4" fmla="*/ 247708 h 451757"/>
                <a:gd name="connsiteX5" fmla="*/ 146706 w 146976"/>
                <a:gd name="connsiteY5" fmla="*/ 58 h 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76" h="451757">
                  <a:moveTo>
                    <a:pt x="146706" y="58"/>
                  </a:moveTo>
                  <a:cubicBezTo>
                    <a:pt x="153056" y="3939"/>
                    <a:pt x="45458" y="196202"/>
                    <a:pt x="40872" y="270991"/>
                  </a:cubicBezTo>
                  <a:cubicBezTo>
                    <a:pt x="36286" y="345780"/>
                    <a:pt x="117778" y="431858"/>
                    <a:pt x="119189" y="448791"/>
                  </a:cubicBezTo>
                  <a:cubicBezTo>
                    <a:pt x="120600" y="465724"/>
                    <a:pt x="68742" y="406105"/>
                    <a:pt x="49339" y="372591"/>
                  </a:cubicBezTo>
                  <a:cubicBezTo>
                    <a:pt x="29936" y="339077"/>
                    <a:pt x="-10986" y="309444"/>
                    <a:pt x="2772" y="247708"/>
                  </a:cubicBezTo>
                  <a:cubicBezTo>
                    <a:pt x="16530" y="185972"/>
                    <a:pt x="140356" y="-3823"/>
                    <a:pt x="146706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113ECE4E-0A27-452C-A607-9ADAF50F30C8}"/>
                </a:ext>
              </a:extLst>
            </p:cNvPr>
            <p:cNvSpPr/>
            <p:nvPr/>
          </p:nvSpPr>
          <p:spPr>
            <a:xfrm>
              <a:off x="2776537" y="3258954"/>
              <a:ext cx="114519" cy="22447"/>
            </a:xfrm>
            <a:custGeom>
              <a:avLst/>
              <a:gdLst>
                <a:gd name="connsiteX0" fmla="*/ 1 w 114519"/>
                <a:gd name="connsiteY0" fmla="*/ 184 h 22447"/>
                <a:gd name="connsiteX1" fmla="*/ 58738 w 114519"/>
                <a:gd name="connsiteY1" fmla="*/ 11296 h 22447"/>
                <a:gd name="connsiteX2" fmla="*/ 114301 w 114519"/>
                <a:gd name="connsiteY2" fmla="*/ 1771 h 22447"/>
                <a:gd name="connsiteX3" fmla="*/ 79376 w 114519"/>
                <a:gd name="connsiteY3" fmla="*/ 14471 h 22447"/>
                <a:gd name="connsiteX4" fmla="*/ 57151 w 114519"/>
                <a:gd name="connsiteY4" fmla="*/ 22409 h 22447"/>
                <a:gd name="connsiteX5" fmla="*/ 1 w 114519"/>
                <a:gd name="connsiteY5" fmla="*/ 184 h 2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19" h="22447">
                  <a:moveTo>
                    <a:pt x="1" y="184"/>
                  </a:moveTo>
                  <a:cubicBezTo>
                    <a:pt x="265" y="-1668"/>
                    <a:pt x="39688" y="11032"/>
                    <a:pt x="58738" y="11296"/>
                  </a:cubicBezTo>
                  <a:cubicBezTo>
                    <a:pt x="77788" y="11560"/>
                    <a:pt x="110861" y="1242"/>
                    <a:pt x="114301" y="1771"/>
                  </a:cubicBezTo>
                  <a:cubicBezTo>
                    <a:pt x="117741" y="2300"/>
                    <a:pt x="79376" y="14471"/>
                    <a:pt x="79376" y="14471"/>
                  </a:cubicBezTo>
                  <a:cubicBezTo>
                    <a:pt x="69851" y="17911"/>
                    <a:pt x="65618" y="22938"/>
                    <a:pt x="57151" y="22409"/>
                  </a:cubicBezTo>
                  <a:cubicBezTo>
                    <a:pt x="48684" y="21880"/>
                    <a:pt x="-263" y="2036"/>
                    <a:pt x="1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490773E3-864E-4B3B-B07A-AFE0B53456F4}"/>
                </a:ext>
              </a:extLst>
            </p:cNvPr>
            <p:cNvSpPr/>
            <p:nvPr/>
          </p:nvSpPr>
          <p:spPr>
            <a:xfrm>
              <a:off x="2257096" y="3287705"/>
              <a:ext cx="115098" cy="36580"/>
            </a:xfrm>
            <a:custGeom>
              <a:avLst/>
              <a:gdLst>
                <a:gd name="connsiteX0" fmla="*/ 329 w 115098"/>
                <a:gd name="connsiteY0" fmla="*/ 8 h 36580"/>
                <a:gd name="connsiteX1" fmla="*/ 52717 w 115098"/>
                <a:gd name="connsiteY1" fmla="*/ 33345 h 36580"/>
                <a:gd name="connsiteX2" fmla="*/ 114629 w 115098"/>
                <a:gd name="connsiteY2" fmla="*/ 34933 h 36580"/>
                <a:gd name="connsiteX3" fmla="*/ 78117 w 115098"/>
                <a:gd name="connsiteY3" fmla="*/ 30170 h 36580"/>
                <a:gd name="connsiteX4" fmla="*/ 329 w 115098"/>
                <a:gd name="connsiteY4" fmla="*/ 8 h 3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8" h="36580">
                  <a:moveTo>
                    <a:pt x="329" y="8"/>
                  </a:moveTo>
                  <a:cubicBezTo>
                    <a:pt x="-3904" y="537"/>
                    <a:pt x="33667" y="27524"/>
                    <a:pt x="52717" y="33345"/>
                  </a:cubicBezTo>
                  <a:cubicBezTo>
                    <a:pt x="71767" y="39166"/>
                    <a:pt x="110396" y="35462"/>
                    <a:pt x="114629" y="34933"/>
                  </a:cubicBezTo>
                  <a:cubicBezTo>
                    <a:pt x="118862" y="34404"/>
                    <a:pt x="93463" y="35462"/>
                    <a:pt x="78117" y="30170"/>
                  </a:cubicBezTo>
                  <a:cubicBezTo>
                    <a:pt x="62771" y="24878"/>
                    <a:pt x="4562" y="-521"/>
                    <a:pt x="32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62367797-7C68-4B6F-8C26-8662E3C3B3B7}"/>
                </a:ext>
              </a:extLst>
            </p:cNvPr>
            <p:cNvSpPr/>
            <p:nvPr/>
          </p:nvSpPr>
          <p:spPr>
            <a:xfrm>
              <a:off x="2743938" y="3292257"/>
              <a:ext cx="34316" cy="78116"/>
            </a:xfrm>
            <a:custGeom>
              <a:avLst/>
              <a:gdLst>
                <a:gd name="connsiteX0" fmla="*/ 850 w 34316"/>
                <a:gd name="connsiteY0" fmla="*/ 218 h 78116"/>
                <a:gd name="connsiteX1" fmla="*/ 34187 w 34316"/>
                <a:gd name="connsiteY1" fmla="*/ 76418 h 78116"/>
                <a:gd name="connsiteX2" fmla="*/ 11962 w 34316"/>
                <a:gd name="connsiteY2" fmla="*/ 52606 h 78116"/>
                <a:gd name="connsiteX3" fmla="*/ 850 w 34316"/>
                <a:gd name="connsiteY3" fmla="*/ 218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6" h="78116">
                  <a:moveTo>
                    <a:pt x="850" y="218"/>
                  </a:moveTo>
                  <a:cubicBezTo>
                    <a:pt x="4554" y="4187"/>
                    <a:pt x="32335" y="67687"/>
                    <a:pt x="34187" y="76418"/>
                  </a:cubicBezTo>
                  <a:cubicBezTo>
                    <a:pt x="36039" y="85149"/>
                    <a:pt x="17518" y="57633"/>
                    <a:pt x="11962" y="52606"/>
                  </a:cubicBezTo>
                  <a:cubicBezTo>
                    <a:pt x="6406" y="47579"/>
                    <a:pt x="-2854" y="-3751"/>
                    <a:pt x="850" y="21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A3C6AB8B-FE34-40AB-BE2C-C60D505C36E0}"/>
                </a:ext>
              </a:extLst>
            </p:cNvPr>
            <p:cNvSpPr/>
            <p:nvPr/>
          </p:nvSpPr>
          <p:spPr>
            <a:xfrm>
              <a:off x="2535175" y="3263801"/>
              <a:ext cx="19206" cy="109932"/>
            </a:xfrm>
            <a:custGeom>
              <a:avLst/>
              <a:gdLst>
                <a:gd name="connsiteX0" fmla="*/ 19113 w 19206"/>
                <a:gd name="connsiteY0" fmla="*/ 99 h 109932"/>
                <a:gd name="connsiteX1" fmla="*/ 63 w 19206"/>
                <a:gd name="connsiteY1" fmla="*/ 66774 h 109932"/>
                <a:gd name="connsiteX2" fmla="*/ 12763 w 19206"/>
                <a:gd name="connsiteY2" fmla="*/ 109637 h 109932"/>
                <a:gd name="connsiteX3" fmla="*/ 8000 w 19206"/>
                <a:gd name="connsiteY3" fmla="*/ 82649 h 109932"/>
                <a:gd name="connsiteX4" fmla="*/ 19113 w 19206"/>
                <a:gd name="connsiteY4" fmla="*/ 99 h 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6" h="109932">
                  <a:moveTo>
                    <a:pt x="19113" y="99"/>
                  </a:moveTo>
                  <a:cubicBezTo>
                    <a:pt x="17790" y="-2547"/>
                    <a:pt x="1121" y="48518"/>
                    <a:pt x="63" y="66774"/>
                  </a:cubicBezTo>
                  <a:cubicBezTo>
                    <a:pt x="-995" y="85030"/>
                    <a:pt x="11440" y="106991"/>
                    <a:pt x="12763" y="109637"/>
                  </a:cubicBezTo>
                  <a:cubicBezTo>
                    <a:pt x="14086" y="112283"/>
                    <a:pt x="8794" y="96672"/>
                    <a:pt x="8000" y="82649"/>
                  </a:cubicBezTo>
                  <a:cubicBezTo>
                    <a:pt x="7206" y="68626"/>
                    <a:pt x="20436" y="2745"/>
                    <a:pt x="19113" y="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634ADCA3-C607-4FDA-BBEB-4A2D9D91845C}"/>
                </a:ext>
              </a:extLst>
            </p:cNvPr>
            <p:cNvSpPr/>
            <p:nvPr/>
          </p:nvSpPr>
          <p:spPr>
            <a:xfrm>
              <a:off x="2995002" y="2801704"/>
              <a:ext cx="152032" cy="352240"/>
            </a:xfrm>
            <a:custGeom>
              <a:avLst/>
              <a:gdLst>
                <a:gd name="connsiteX0" fmla="*/ 81 w 152032"/>
                <a:gd name="connsiteY0" fmla="*/ 763 h 352240"/>
                <a:gd name="connsiteX1" fmla="*/ 129198 w 152032"/>
                <a:gd name="connsiteY1" fmla="*/ 89663 h 352240"/>
                <a:gd name="connsiteX2" fmla="*/ 150365 w 152032"/>
                <a:gd name="connsiteY2" fmla="*/ 345779 h 352240"/>
                <a:gd name="connsiteX3" fmla="*/ 146131 w 152032"/>
                <a:gd name="connsiteY3" fmla="*/ 263229 h 352240"/>
                <a:gd name="connsiteX4" fmla="*/ 110148 w 152032"/>
                <a:gd name="connsiteY4" fmla="*/ 129879 h 352240"/>
                <a:gd name="connsiteX5" fmla="*/ 81 w 152032"/>
                <a:gd name="connsiteY5" fmla="*/ 763 h 35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32" h="352240">
                  <a:moveTo>
                    <a:pt x="81" y="763"/>
                  </a:moveTo>
                  <a:cubicBezTo>
                    <a:pt x="3256" y="-5940"/>
                    <a:pt x="104151" y="32160"/>
                    <a:pt x="129198" y="89663"/>
                  </a:cubicBezTo>
                  <a:cubicBezTo>
                    <a:pt x="154245" y="147166"/>
                    <a:pt x="147543" y="316851"/>
                    <a:pt x="150365" y="345779"/>
                  </a:cubicBezTo>
                  <a:cubicBezTo>
                    <a:pt x="153187" y="374707"/>
                    <a:pt x="152834" y="299212"/>
                    <a:pt x="146131" y="263229"/>
                  </a:cubicBezTo>
                  <a:cubicBezTo>
                    <a:pt x="139428" y="227246"/>
                    <a:pt x="132726" y="172918"/>
                    <a:pt x="110148" y="129879"/>
                  </a:cubicBezTo>
                  <a:cubicBezTo>
                    <a:pt x="87570" y="86840"/>
                    <a:pt x="-3094" y="7466"/>
                    <a:pt x="81" y="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D72CF71D-65D6-40A6-95CE-559179B2014B}"/>
                </a:ext>
              </a:extLst>
            </p:cNvPr>
            <p:cNvSpPr/>
            <p:nvPr/>
          </p:nvSpPr>
          <p:spPr>
            <a:xfrm>
              <a:off x="3159376" y="3045852"/>
              <a:ext cx="117346" cy="413867"/>
            </a:xfrm>
            <a:custGeom>
              <a:avLst/>
              <a:gdLst>
                <a:gd name="connsiteX0" fmla="*/ 45257 w 117346"/>
                <a:gd name="connsiteY0" fmla="*/ 31 h 413867"/>
                <a:gd name="connsiteX1" fmla="*/ 36791 w 117346"/>
                <a:gd name="connsiteY1" fmla="*/ 169365 h 413867"/>
                <a:gd name="connsiteX2" fmla="*/ 115107 w 117346"/>
                <a:gd name="connsiteY2" fmla="*/ 406431 h 413867"/>
                <a:gd name="connsiteX3" fmla="*/ 87591 w 117346"/>
                <a:gd name="connsiteY3" fmla="*/ 338698 h 413867"/>
                <a:gd name="connsiteX4" fmla="*/ 807 w 117346"/>
                <a:gd name="connsiteY4" fmla="*/ 182065 h 413867"/>
                <a:gd name="connsiteX5" fmla="*/ 45257 w 117346"/>
                <a:gd name="connsiteY5" fmla="*/ 31 h 41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46" h="413867">
                  <a:moveTo>
                    <a:pt x="45257" y="31"/>
                  </a:moveTo>
                  <a:cubicBezTo>
                    <a:pt x="51254" y="-2086"/>
                    <a:pt x="25149" y="101632"/>
                    <a:pt x="36791" y="169365"/>
                  </a:cubicBezTo>
                  <a:cubicBezTo>
                    <a:pt x="48433" y="237098"/>
                    <a:pt x="106640" y="378209"/>
                    <a:pt x="115107" y="406431"/>
                  </a:cubicBezTo>
                  <a:cubicBezTo>
                    <a:pt x="123574" y="434653"/>
                    <a:pt x="106641" y="376092"/>
                    <a:pt x="87591" y="338698"/>
                  </a:cubicBezTo>
                  <a:cubicBezTo>
                    <a:pt x="68541" y="301304"/>
                    <a:pt x="8215" y="236746"/>
                    <a:pt x="807" y="182065"/>
                  </a:cubicBezTo>
                  <a:cubicBezTo>
                    <a:pt x="-6601" y="127385"/>
                    <a:pt x="39260" y="2148"/>
                    <a:pt x="4525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2B17A50C-4BD6-4316-BA2C-AA442C39C42F}"/>
                </a:ext>
              </a:extLst>
            </p:cNvPr>
            <p:cNvSpPr/>
            <p:nvPr/>
          </p:nvSpPr>
          <p:spPr>
            <a:xfrm>
              <a:off x="3329275" y="3460750"/>
              <a:ext cx="104337" cy="541317"/>
            </a:xfrm>
            <a:custGeom>
              <a:avLst/>
              <a:gdLst>
                <a:gd name="connsiteX0" fmla="*/ 242 w 104337"/>
                <a:gd name="connsiteY0" fmla="*/ 0 h 541317"/>
                <a:gd name="connsiteX1" fmla="*/ 103958 w 104337"/>
                <a:gd name="connsiteY1" fmla="*/ 171450 h 541317"/>
                <a:gd name="connsiteX2" fmla="*/ 36225 w 104337"/>
                <a:gd name="connsiteY2" fmla="*/ 537633 h 541317"/>
                <a:gd name="connsiteX3" fmla="*/ 63742 w 104337"/>
                <a:gd name="connsiteY3" fmla="*/ 349250 h 541317"/>
                <a:gd name="connsiteX4" fmla="*/ 74325 w 104337"/>
                <a:gd name="connsiteY4" fmla="*/ 171450 h 541317"/>
                <a:gd name="connsiteX5" fmla="*/ 242 w 104337"/>
                <a:gd name="connsiteY5" fmla="*/ 0 h 54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337" h="541317">
                  <a:moveTo>
                    <a:pt x="242" y="0"/>
                  </a:moveTo>
                  <a:cubicBezTo>
                    <a:pt x="5181" y="0"/>
                    <a:pt x="97961" y="81845"/>
                    <a:pt x="103958" y="171450"/>
                  </a:cubicBezTo>
                  <a:cubicBezTo>
                    <a:pt x="109955" y="261055"/>
                    <a:pt x="42928" y="508000"/>
                    <a:pt x="36225" y="537633"/>
                  </a:cubicBezTo>
                  <a:cubicBezTo>
                    <a:pt x="29522" y="567266"/>
                    <a:pt x="57392" y="410280"/>
                    <a:pt x="63742" y="349250"/>
                  </a:cubicBezTo>
                  <a:cubicBezTo>
                    <a:pt x="70092" y="288220"/>
                    <a:pt x="81381" y="227189"/>
                    <a:pt x="74325" y="171450"/>
                  </a:cubicBezTo>
                  <a:cubicBezTo>
                    <a:pt x="67269" y="115711"/>
                    <a:pt x="-4697" y="0"/>
                    <a:pt x="2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12BDEBE1-E000-4C3D-9C4E-C814622A8D6C}"/>
                </a:ext>
              </a:extLst>
            </p:cNvPr>
            <p:cNvSpPr/>
            <p:nvPr/>
          </p:nvSpPr>
          <p:spPr>
            <a:xfrm>
              <a:off x="3155300" y="3517839"/>
              <a:ext cx="218456" cy="626645"/>
            </a:xfrm>
            <a:custGeom>
              <a:avLst/>
              <a:gdLst>
                <a:gd name="connsiteX0" fmla="*/ 148817 w 218456"/>
                <a:gd name="connsiteY0" fmla="*/ 61 h 626645"/>
                <a:gd name="connsiteX1" fmla="*/ 178450 w 218456"/>
                <a:gd name="connsiteY1" fmla="*/ 249828 h 626645"/>
                <a:gd name="connsiteX2" fmla="*/ 2767 w 218456"/>
                <a:gd name="connsiteY2" fmla="*/ 613894 h 626645"/>
                <a:gd name="connsiteX3" fmla="*/ 81083 w 218456"/>
                <a:gd name="connsiteY3" fmla="*/ 514411 h 626645"/>
                <a:gd name="connsiteX4" fmla="*/ 216550 w 218456"/>
                <a:gd name="connsiteY4" fmla="*/ 228661 h 626645"/>
                <a:gd name="connsiteX5" fmla="*/ 148817 w 218456"/>
                <a:gd name="connsiteY5" fmla="*/ 61 h 6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456" h="626645">
                  <a:moveTo>
                    <a:pt x="148817" y="61"/>
                  </a:moveTo>
                  <a:cubicBezTo>
                    <a:pt x="142467" y="3589"/>
                    <a:pt x="202792" y="147523"/>
                    <a:pt x="178450" y="249828"/>
                  </a:cubicBezTo>
                  <a:cubicBezTo>
                    <a:pt x="154108" y="352133"/>
                    <a:pt x="18995" y="569797"/>
                    <a:pt x="2767" y="613894"/>
                  </a:cubicBezTo>
                  <a:cubicBezTo>
                    <a:pt x="-13461" y="657991"/>
                    <a:pt x="45453" y="578616"/>
                    <a:pt x="81083" y="514411"/>
                  </a:cubicBezTo>
                  <a:cubicBezTo>
                    <a:pt x="116713" y="450206"/>
                    <a:pt x="201733" y="310858"/>
                    <a:pt x="216550" y="228661"/>
                  </a:cubicBezTo>
                  <a:cubicBezTo>
                    <a:pt x="231367" y="146464"/>
                    <a:pt x="155167" y="-3467"/>
                    <a:pt x="148817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3682150B-516B-456D-A573-44BA57A6253D}"/>
                </a:ext>
              </a:extLst>
            </p:cNvPr>
            <p:cNvSpPr/>
            <p:nvPr/>
          </p:nvSpPr>
          <p:spPr>
            <a:xfrm>
              <a:off x="3130201" y="3649854"/>
              <a:ext cx="146402" cy="433687"/>
            </a:xfrm>
            <a:custGeom>
              <a:avLst/>
              <a:gdLst>
                <a:gd name="connsiteX0" fmla="*/ 146399 w 146402"/>
                <a:gd name="connsiteY0" fmla="*/ 1396 h 433687"/>
                <a:gd name="connsiteX1" fmla="*/ 27866 w 146402"/>
                <a:gd name="connsiteY1" fmla="*/ 170729 h 433687"/>
                <a:gd name="connsiteX2" fmla="*/ 349 w 146402"/>
                <a:gd name="connsiteY2" fmla="*/ 426846 h 433687"/>
                <a:gd name="connsiteX3" fmla="*/ 13049 w 146402"/>
                <a:gd name="connsiteY3" fmla="*/ 337946 h 433687"/>
                <a:gd name="connsiteX4" fmla="*/ 23632 w 146402"/>
                <a:gd name="connsiteY4" fmla="*/ 102996 h 433687"/>
                <a:gd name="connsiteX5" fmla="*/ 146399 w 146402"/>
                <a:gd name="connsiteY5" fmla="*/ 1396 h 43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02" h="433687">
                  <a:moveTo>
                    <a:pt x="146399" y="1396"/>
                  </a:moveTo>
                  <a:cubicBezTo>
                    <a:pt x="147105" y="12685"/>
                    <a:pt x="52208" y="99821"/>
                    <a:pt x="27866" y="170729"/>
                  </a:cubicBezTo>
                  <a:cubicBezTo>
                    <a:pt x="3524" y="241637"/>
                    <a:pt x="2818" y="398977"/>
                    <a:pt x="349" y="426846"/>
                  </a:cubicBezTo>
                  <a:cubicBezTo>
                    <a:pt x="-2121" y="454716"/>
                    <a:pt x="9169" y="391921"/>
                    <a:pt x="13049" y="337946"/>
                  </a:cubicBezTo>
                  <a:cubicBezTo>
                    <a:pt x="16929" y="283971"/>
                    <a:pt x="702" y="156618"/>
                    <a:pt x="23632" y="102996"/>
                  </a:cubicBezTo>
                  <a:cubicBezTo>
                    <a:pt x="46562" y="49374"/>
                    <a:pt x="145693" y="-9893"/>
                    <a:pt x="146399" y="1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E4AB2B0C-EB61-4838-AA65-69FDB2615592}"/>
                </a:ext>
              </a:extLst>
            </p:cNvPr>
            <p:cNvSpPr/>
            <p:nvPr/>
          </p:nvSpPr>
          <p:spPr>
            <a:xfrm>
              <a:off x="2990401" y="3855208"/>
              <a:ext cx="58084" cy="402814"/>
            </a:xfrm>
            <a:custGeom>
              <a:avLst/>
              <a:gdLst>
                <a:gd name="connsiteX0" fmla="*/ 57599 w 58084"/>
                <a:gd name="connsiteY0" fmla="*/ 1359 h 402814"/>
                <a:gd name="connsiteX1" fmla="*/ 27966 w 58084"/>
                <a:gd name="connsiteY1" fmla="*/ 147409 h 402814"/>
                <a:gd name="connsiteX2" fmla="*/ 27966 w 58084"/>
                <a:gd name="connsiteY2" fmla="*/ 240542 h 402814"/>
                <a:gd name="connsiteX3" fmla="*/ 55482 w 58084"/>
                <a:gd name="connsiteY3" fmla="*/ 401409 h 402814"/>
                <a:gd name="connsiteX4" fmla="*/ 32199 w 58084"/>
                <a:gd name="connsiteY4" fmla="*/ 314625 h 402814"/>
                <a:gd name="connsiteX5" fmla="*/ 449 w 58084"/>
                <a:gd name="connsiteY5" fmla="*/ 240542 h 402814"/>
                <a:gd name="connsiteX6" fmla="*/ 57599 w 58084"/>
                <a:gd name="connsiteY6" fmla="*/ 1359 h 40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84" h="402814">
                  <a:moveTo>
                    <a:pt x="57599" y="1359"/>
                  </a:moveTo>
                  <a:cubicBezTo>
                    <a:pt x="62185" y="-14163"/>
                    <a:pt x="32905" y="107545"/>
                    <a:pt x="27966" y="147409"/>
                  </a:cubicBezTo>
                  <a:cubicBezTo>
                    <a:pt x="23027" y="187273"/>
                    <a:pt x="23380" y="198209"/>
                    <a:pt x="27966" y="240542"/>
                  </a:cubicBezTo>
                  <a:cubicBezTo>
                    <a:pt x="32552" y="282875"/>
                    <a:pt x="54777" y="389062"/>
                    <a:pt x="55482" y="401409"/>
                  </a:cubicBezTo>
                  <a:cubicBezTo>
                    <a:pt x="56187" y="413756"/>
                    <a:pt x="41371" y="341436"/>
                    <a:pt x="32199" y="314625"/>
                  </a:cubicBezTo>
                  <a:cubicBezTo>
                    <a:pt x="23027" y="287814"/>
                    <a:pt x="-3784" y="289931"/>
                    <a:pt x="449" y="240542"/>
                  </a:cubicBezTo>
                  <a:cubicBezTo>
                    <a:pt x="4682" y="191153"/>
                    <a:pt x="53013" y="16881"/>
                    <a:pt x="57599" y="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621025A9-6114-481F-87CA-0919EB2A801E}"/>
                </a:ext>
              </a:extLst>
            </p:cNvPr>
            <p:cNvSpPr/>
            <p:nvPr/>
          </p:nvSpPr>
          <p:spPr>
            <a:xfrm>
              <a:off x="2461550" y="4061700"/>
              <a:ext cx="55022" cy="279933"/>
            </a:xfrm>
            <a:custGeom>
              <a:avLst/>
              <a:gdLst>
                <a:gd name="connsiteX0" fmla="*/ 133 w 55022"/>
                <a:gd name="connsiteY0" fmla="*/ 183 h 279933"/>
                <a:gd name="connsiteX1" fmla="*/ 38233 w 55022"/>
                <a:gd name="connsiteY1" fmla="*/ 150467 h 279933"/>
                <a:gd name="connsiteX2" fmla="*/ 48817 w 55022"/>
                <a:gd name="connsiteY2" fmla="*/ 279583 h 279933"/>
                <a:gd name="connsiteX3" fmla="*/ 48817 w 55022"/>
                <a:gd name="connsiteY3" fmla="*/ 186450 h 279933"/>
                <a:gd name="connsiteX4" fmla="*/ 53050 w 55022"/>
                <a:gd name="connsiteY4" fmla="*/ 120833 h 279933"/>
                <a:gd name="connsiteX5" fmla="*/ 133 w 55022"/>
                <a:gd name="connsiteY5" fmla="*/ 183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22" h="279933">
                  <a:moveTo>
                    <a:pt x="133" y="183"/>
                  </a:moveTo>
                  <a:cubicBezTo>
                    <a:pt x="-2337" y="5122"/>
                    <a:pt x="30119" y="103900"/>
                    <a:pt x="38233" y="150467"/>
                  </a:cubicBezTo>
                  <a:cubicBezTo>
                    <a:pt x="46347" y="197034"/>
                    <a:pt x="47053" y="273586"/>
                    <a:pt x="48817" y="279583"/>
                  </a:cubicBezTo>
                  <a:cubicBezTo>
                    <a:pt x="50581" y="285580"/>
                    <a:pt x="48112" y="212908"/>
                    <a:pt x="48817" y="186450"/>
                  </a:cubicBezTo>
                  <a:cubicBezTo>
                    <a:pt x="49523" y="159992"/>
                    <a:pt x="59047" y="150466"/>
                    <a:pt x="53050" y="120833"/>
                  </a:cubicBezTo>
                  <a:cubicBezTo>
                    <a:pt x="47053" y="91200"/>
                    <a:pt x="2603" y="-4756"/>
                    <a:pt x="133" y="18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31E902BB-333C-4792-AB35-F2DC5ACA45CD}"/>
                </a:ext>
              </a:extLst>
            </p:cNvPr>
            <p:cNvSpPr/>
            <p:nvPr/>
          </p:nvSpPr>
          <p:spPr>
            <a:xfrm>
              <a:off x="2828813" y="3997495"/>
              <a:ext cx="111244" cy="291531"/>
            </a:xfrm>
            <a:custGeom>
              <a:avLst/>
              <a:gdLst>
                <a:gd name="connsiteX0" fmla="*/ 111237 w 111244"/>
                <a:gd name="connsiteY0" fmla="*/ 888 h 291531"/>
                <a:gd name="connsiteX1" fmla="*/ 37154 w 111244"/>
                <a:gd name="connsiteY1" fmla="*/ 165988 h 291531"/>
                <a:gd name="connsiteX2" fmla="*/ 1170 w 111244"/>
                <a:gd name="connsiteY2" fmla="*/ 290872 h 291531"/>
                <a:gd name="connsiteX3" fmla="*/ 11754 w 111244"/>
                <a:gd name="connsiteY3" fmla="*/ 210438 h 291531"/>
                <a:gd name="connsiteX4" fmla="*/ 41387 w 111244"/>
                <a:gd name="connsiteY4" fmla="*/ 104605 h 291531"/>
                <a:gd name="connsiteX5" fmla="*/ 111237 w 111244"/>
                <a:gd name="connsiteY5" fmla="*/ 888 h 29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44" h="291531">
                  <a:moveTo>
                    <a:pt x="111237" y="888"/>
                  </a:moveTo>
                  <a:cubicBezTo>
                    <a:pt x="110532" y="11118"/>
                    <a:pt x="55498" y="117657"/>
                    <a:pt x="37154" y="165988"/>
                  </a:cubicBezTo>
                  <a:cubicBezTo>
                    <a:pt x="18810" y="214319"/>
                    <a:pt x="5403" y="283464"/>
                    <a:pt x="1170" y="290872"/>
                  </a:cubicBezTo>
                  <a:cubicBezTo>
                    <a:pt x="-3063" y="298280"/>
                    <a:pt x="5051" y="241483"/>
                    <a:pt x="11754" y="210438"/>
                  </a:cubicBezTo>
                  <a:cubicBezTo>
                    <a:pt x="18457" y="179393"/>
                    <a:pt x="23043" y="137766"/>
                    <a:pt x="41387" y="104605"/>
                  </a:cubicBezTo>
                  <a:cubicBezTo>
                    <a:pt x="59731" y="71444"/>
                    <a:pt x="111942" y="-9342"/>
                    <a:pt x="111237" y="88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5BB844DC-C2B8-4968-9C41-CB37C0863AEB}"/>
                </a:ext>
              </a:extLst>
            </p:cNvPr>
            <p:cNvSpPr/>
            <p:nvPr/>
          </p:nvSpPr>
          <p:spPr>
            <a:xfrm>
              <a:off x="2580215" y="4121071"/>
              <a:ext cx="131275" cy="120255"/>
            </a:xfrm>
            <a:custGeom>
              <a:avLst/>
              <a:gdLst>
                <a:gd name="connsiteX0" fmla="*/ 131235 w 131275"/>
                <a:gd name="connsiteY0" fmla="*/ 79 h 120255"/>
                <a:gd name="connsiteX1" fmla="*/ 63502 w 131275"/>
                <a:gd name="connsiteY1" fmla="*/ 95329 h 120255"/>
                <a:gd name="connsiteX2" fmla="*/ 55035 w 131275"/>
                <a:gd name="connsiteY2" fmla="*/ 118612 h 120255"/>
                <a:gd name="connsiteX3" fmla="*/ 2 w 131275"/>
                <a:gd name="connsiteY3" fmla="*/ 61462 h 120255"/>
                <a:gd name="connsiteX4" fmla="*/ 52918 w 131275"/>
                <a:gd name="connsiteY4" fmla="*/ 78396 h 120255"/>
                <a:gd name="connsiteX5" fmla="*/ 131235 w 131275"/>
                <a:gd name="connsiteY5" fmla="*/ 79 h 1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75" h="120255">
                  <a:moveTo>
                    <a:pt x="131235" y="79"/>
                  </a:moveTo>
                  <a:cubicBezTo>
                    <a:pt x="132999" y="2901"/>
                    <a:pt x="76202" y="75574"/>
                    <a:pt x="63502" y="95329"/>
                  </a:cubicBezTo>
                  <a:cubicBezTo>
                    <a:pt x="50802" y="115084"/>
                    <a:pt x="65618" y="124256"/>
                    <a:pt x="55035" y="118612"/>
                  </a:cubicBezTo>
                  <a:cubicBezTo>
                    <a:pt x="44452" y="112968"/>
                    <a:pt x="355" y="68165"/>
                    <a:pt x="2" y="61462"/>
                  </a:cubicBezTo>
                  <a:cubicBezTo>
                    <a:pt x="-351" y="54759"/>
                    <a:pt x="32104" y="86157"/>
                    <a:pt x="52918" y="78396"/>
                  </a:cubicBezTo>
                  <a:cubicBezTo>
                    <a:pt x="73732" y="70635"/>
                    <a:pt x="129471" y="-2743"/>
                    <a:pt x="131235" y="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37836F0B-E7E3-49A3-8607-F7ED0F628362}"/>
                </a:ext>
              </a:extLst>
            </p:cNvPr>
            <p:cNvSpPr/>
            <p:nvPr/>
          </p:nvSpPr>
          <p:spPr>
            <a:xfrm>
              <a:off x="2308203" y="3801458"/>
              <a:ext cx="666184" cy="243138"/>
            </a:xfrm>
            <a:custGeom>
              <a:avLst/>
              <a:gdLst>
                <a:gd name="connsiteX0" fmla="*/ 22 w 666184"/>
                <a:gd name="connsiteY0" fmla="*/ 32355 h 243138"/>
                <a:gd name="connsiteX1" fmla="*/ 190522 w 666184"/>
                <a:gd name="connsiteY1" fmla="*/ 156180 h 243138"/>
                <a:gd name="connsiteX2" fmla="*/ 252435 w 666184"/>
                <a:gd name="connsiteY2" fmla="*/ 176817 h 243138"/>
                <a:gd name="connsiteX3" fmla="*/ 409597 w 666184"/>
                <a:gd name="connsiteY3" fmla="*/ 173642 h 243138"/>
                <a:gd name="connsiteX4" fmla="*/ 554060 w 666184"/>
                <a:gd name="connsiteY4" fmla="*/ 113317 h 243138"/>
                <a:gd name="connsiteX5" fmla="*/ 665185 w 666184"/>
                <a:gd name="connsiteY5" fmla="*/ 605 h 243138"/>
                <a:gd name="connsiteX6" fmla="*/ 603272 w 666184"/>
                <a:gd name="connsiteY6" fmla="*/ 72042 h 243138"/>
                <a:gd name="connsiteX7" fmla="*/ 509610 w 666184"/>
                <a:gd name="connsiteY7" fmla="*/ 149830 h 243138"/>
                <a:gd name="connsiteX8" fmla="*/ 404835 w 666184"/>
                <a:gd name="connsiteY8" fmla="*/ 241905 h 243138"/>
                <a:gd name="connsiteX9" fmla="*/ 203222 w 666184"/>
                <a:gd name="connsiteY9" fmla="*/ 192692 h 243138"/>
                <a:gd name="connsiteX10" fmla="*/ 22 w 666184"/>
                <a:gd name="connsiteY10" fmla="*/ 32355 h 2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184" h="243138">
                  <a:moveTo>
                    <a:pt x="22" y="32355"/>
                  </a:moveTo>
                  <a:cubicBezTo>
                    <a:pt x="-2095" y="26270"/>
                    <a:pt x="148453" y="132103"/>
                    <a:pt x="190522" y="156180"/>
                  </a:cubicBezTo>
                  <a:cubicBezTo>
                    <a:pt x="232591" y="180257"/>
                    <a:pt x="215923" y="173907"/>
                    <a:pt x="252435" y="176817"/>
                  </a:cubicBezTo>
                  <a:cubicBezTo>
                    <a:pt x="288947" y="179727"/>
                    <a:pt x="359326" y="184225"/>
                    <a:pt x="409597" y="173642"/>
                  </a:cubicBezTo>
                  <a:cubicBezTo>
                    <a:pt x="459868" y="163059"/>
                    <a:pt x="511462" y="142156"/>
                    <a:pt x="554060" y="113317"/>
                  </a:cubicBezTo>
                  <a:cubicBezTo>
                    <a:pt x="596658" y="84478"/>
                    <a:pt x="656983" y="7484"/>
                    <a:pt x="665185" y="605"/>
                  </a:cubicBezTo>
                  <a:cubicBezTo>
                    <a:pt x="673387" y="-6274"/>
                    <a:pt x="629201" y="47171"/>
                    <a:pt x="603272" y="72042"/>
                  </a:cubicBezTo>
                  <a:cubicBezTo>
                    <a:pt x="577343" y="96913"/>
                    <a:pt x="542683" y="121519"/>
                    <a:pt x="509610" y="149830"/>
                  </a:cubicBezTo>
                  <a:cubicBezTo>
                    <a:pt x="476537" y="178141"/>
                    <a:pt x="455900" y="234761"/>
                    <a:pt x="404835" y="241905"/>
                  </a:cubicBezTo>
                  <a:cubicBezTo>
                    <a:pt x="353770" y="249049"/>
                    <a:pt x="270691" y="224178"/>
                    <a:pt x="203222" y="192692"/>
                  </a:cubicBezTo>
                  <a:cubicBezTo>
                    <a:pt x="135753" y="161207"/>
                    <a:pt x="2139" y="38440"/>
                    <a:pt x="22" y="3235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F11DBD23-31BA-4491-A701-E86CC4F6C18A}"/>
                </a:ext>
              </a:extLst>
            </p:cNvPr>
            <p:cNvSpPr/>
            <p:nvPr/>
          </p:nvSpPr>
          <p:spPr>
            <a:xfrm>
              <a:off x="2306811" y="3835279"/>
              <a:ext cx="276135" cy="593851"/>
            </a:xfrm>
            <a:custGeom>
              <a:avLst/>
              <a:gdLst>
                <a:gd name="connsiteX0" fmla="*/ 1414 w 276135"/>
                <a:gd name="connsiteY0" fmla="*/ 121 h 593851"/>
                <a:gd name="connsiteX1" fmla="*/ 87139 w 276135"/>
                <a:gd name="connsiteY1" fmla="*/ 160459 h 593851"/>
                <a:gd name="connsiteX2" fmla="*/ 171277 w 276135"/>
                <a:gd name="connsiteY2" fmla="*/ 525584 h 593851"/>
                <a:gd name="connsiteX3" fmla="*/ 147464 w 276135"/>
                <a:gd name="connsiteY3" fmla="*/ 252534 h 593851"/>
                <a:gd name="connsiteX4" fmla="*/ 220489 w 276135"/>
                <a:gd name="connsiteY4" fmla="*/ 593846 h 593851"/>
                <a:gd name="connsiteX5" fmla="*/ 236364 w 276135"/>
                <a:gd name="connsiteY5" fmla="*/ 262059 h 593851"/>
                <a:gd name="connsiteX6" fmla="*/ 276052 w 276135"/>
                <a:gd name="connsiteY6" fmla="*/ 584321 h 593851"/>
                <a:gd name="connsiteX7" fmla="*/ 244302 w 276135"/>
                <a:gd name="connsiteY7" fmla="*/ 431921 h 593851"/>
                <a:gd name="connsiteX8" fmla="*/ 164927 w 276135"/>
                <a:gd name="connsiteY8" fmla="*/ 190621 h 593851"/>
                <a:gd name="connsiteX9" fmla="*/ 160164 w 276135"/>
                <a:gd name="connsiteY9" fmla="*/ 135059 h 593851"/>
                <a:gd name="connsiteX10" fmla="*/ 1414 w 276135"/>
                <a:gd name="connsiteY10" fmla="*/ 121 h 59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135" h="593851">
                  <a:moveTo>
                    <a:pt x="1414" y="121"/>
                  </a:moveTo>
                  <a:cubicBezTo>
                    <a:pt x="-10757" y="4354"/>
                    <a:pt x="58829" y="72882"/>
                    <a:pt x="87139" y="160459"/>
                  </a:cubicBezTo>
                  <a:cubicBezTo>
                    <a:pt x="115449" y="248036"/>
                    <a:pt x="161223" y="510238"/>
                    <a:pt x="171277" y="525584"/>
                  </a:cubicBezTo>
                  <a:cubicBezTo>
                    <a:pt x="181331" y="540930"/>
                    <a:pt x="139262" y="241157"/>
                    <a:pt x="147464" y="252534"/>
                  </a:cubicBezTo>
                  <a:cubicBezTo>
                    <a:pt x="155666" y="263911"/>
                    <a:pt x="205672" y="592259"/>
                    <a:pt x="220489" y="593846"/>
                  </a:cubicBezTo>
                  <a:cubicBezTo>
                    <a:pt x="235306" y="595433"/>
                    <a:pt x="227104" y="263647"/>
                    <a:pt x="236364" y="262059"/>
                  </a:cubicBezTo>
                  <a:cubicBezTo>
                    <a:pt x="245625" y="260472"/>
                    <a:pt x="274729" y="556011"/>
                    <a:pt x="276052" y="584321"/>
                  </a:cubicBezTo>
                  <a:cubicBezTo>
                    <a:pt x="277375" y="612631"/>
                    <a:pt x="262823" y="497538"/>
                    <a:pt x="244302" y="431921"/>
                  </a:cubicBezTo>
                  <a:cubicBezTo>
                    <a:pt x="225781" y="366304"/>
                    <a:pt x="178950" y="240098"/>
                    <a:pt x="164927" y="190621"/>
                  </a:cubicBezTo>
                  <a:cubicBezTo>
                    <a:pt x="150904" y="141144"/>
                    <a:pt x="182124" y="166544"/>
                    <a:pt x="160164" y="135059"/>
                  </a:cubicBezTo>
                  <a:cubicBezTo>
                    <a:pt x="138204" y="103574"/>
                    <a:pt x="13585" y="-4112"/>
                    <a:pt x="1414" y="12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EDF206AD-B7BA-4606-AC41-6D9E5D67638A}"/>
                </a:ext>
              </a:extLst>
            </p:cNvPr>
            <p:cNvSpPr/>
            <p:nvPr/>
          </p:nvSpPr>
          <p:spPr>
            <a:xfrm>
              <a:off x="2730483" y="3684495"/>
              <a:ext cx="369307" cy="689523"/>
            </a:xfrm>
            <a:custGeom>
              <a:avLst/>
              <a:gdLst>
                <a:gd name="connsiteX0" fmla="*/ 368317 w 369307"/>
                <a:gd name="connsiteY0" fmla="*/ 14380 h 689523"/>
                <a:gd name="connsiteX1" fmla="*/ 288942 w 369307"/>
                <a:gd name="connsiteY1" fmla="*/ 136618 h 689523"/>
                <a:gd name="connsiteX2" fmla="*/ 247667 w 369307"/>
                <a:gd name="connsiteY2" fmla="*/ 187418 h 689523"/>
                <a:gd name="connsiteX3" fmla="*/ 171467 w 369307"/>
                <a:gd name="connsiteY3" fmla="*/ 335055 h 689523"/>
                <a:gd name="connsiteX4" fmla="*/ 285767 w 369307"/>
                <a:gd name="connsiteY4" fmla="*/ 90580 h 689523"/>
                <a:gd name="connsiteX5" fmla="*/ 122255 w 369307"/>
                <a:gd name="connsiteY5" fmla="*/ 368393 h 689523"/>
                <a:gd name="connsiteX6" fmla="*/ 254017 w 369307"/>
                <a:gd name="connsiteY6" fmla="*/ 177893 h 689523"/>
                <a:gd name="connsiteX7" fmla="*/ 84155 w 369307"/>
                <a:gd name="connsiteY7" fmla="*/ 650968 h 689523"/>
                <a:gd name="connsiteX8" fmla="*/ 165117 w 369307"/>
                <a:gd name="connsiteY8" fmla="*/ 346168 h 689523"/>
                <a:gd name="connsiteX9" fmla="*/ 30180 w 369307"/>
                <a:gd name="connsiteY9" fmla="*/ 689068 h 689523"/>
                <a:gd name="connsiteX10" fmla="*/ 147655 w 369307"/>
                <a:gd name="connsiteY10" fmla="*/ 257268 h 689523"/>
                <a:gd name="connsiteX11" fmla="*/ 17 w 369307"/>
                <a:gd name="connsiteY11" fmla="*/ 444593 h 689523"/>
                <a:gd name="connsiteX12" fmla="*/ 158767 w 369307"/>
                <a:gd name="connsiteY12" fmla="*/ 165193 h 689523"/>
                <a:gd name="connsiteX13" fmla="*/ 281005 w 369307"/>
                <a:gd name="connsiteY13" fmla="*/ 93 h 689523"/>
                <a:gd name="connsiteX14" fmla="*/ 228617 w 369307"/>
                <a:gd name="connsiteY14" fmla="*/ 139793 h 689523"/>
                <a:gd name="connsiteX15" fmla="*/ 368317 w 369307"/>
                <a:gd name="connsiteY15" fmla="*/ 14380 h 68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307" h="689523">
                  <a:moveTo>
                    <a:pt x="368317" y="14380"/>
                  </a:moveTo>
                  <a:cubicBezTo>
                    <a:pt x="378371" y="13851"/>
                    <a:pt x="309050" y="107778"/>
                    <a:pt x="288942" y="136618"/>
                  </a:cubicBezTo>
                  <a:cubicBezTo>
                    <a:pt x="268834" y="165458"/>
                    <a:pt x="267246" y="154345"/>
                    <a:pt x="247667" y="187418"/>
                  </a:cubicBezTo>
                  <a:cubicBezTo>
                    <a:pt x="228088" y="220491"/>
                    <a:pt x="165117" y="351194"/>
                    <a:pt x="171467" y="335055"/>
                  </a:cubicBezTo>
                  <a:cubicBezTo>
                    <a:pt x="177817" y="318916"/>
                    <a:pt x="293969" y="85024"/>
                    <a:pt x="285767" y="90580"/>
                  </a:cubicBezTo>
                  <a:cubicBezTo>
                    <a:pt x="277565" y="96136"/>
                    <a:pt x="127547" y="353841"/>
                    <a:pt x="122255" y="368393"/>
                  </a:cubicBezTo>
                  <a:cubicBezTo>
                    <a:pt x="116963" y="382945"/>
                    <a:pt x="260367" y="130797"/>
                    <a:pt x="254017" y="177893"/>
                  </a:cubicBezTo>
                  <a:cubicBezTo>
                    <a:pt x="247667" y="224989"/>
                    <a:pt x="98972" y="622922"/>
                    <a:pt x="84155" y="650968"/>
                  </a:cubicBezTo>
                  <a:cubicBezTo>
                    <a:pt x="69338" y="679014"/>
                    <a:pt x="174113" y="339818"/>
                    <a:pt x="165117" y="346168"/>
                  </a:cubicBezTo>
                  <a:cubicBezTo>
                    <a:pt x="156121" y="352518"/>
                    <a:pt x="33090" y="703884"/>
                    <a:pt x="30180" y="689068"/>
                  </a:cubicBezTo>
                  <a:cubicBezTo>
                    <a:pt x="27270" y="674252"/>
                    <a:pt x="152682" y="298014"/>
                    <a:pt x="147655" y="257268"/>
                  </a:cubicBezTo>
                  <a:cubicBezTo>
                    <a:pt x="142628" y="216522"/>
                    <a:pt x="-1835" y="459939"/>
                    <a:pt x="17" y="444593"/>
                  </a:cubicBezTo>
                  <a:cubicBezTo>
                    <a:pt x="1869" y="429247"/>
                    <a:pt x="111936" y="239276"/>
                    <a:pt x="158767" y="165193"/>
                  </a:cubicBezTo>
                  <a:cubicBezTo>
                    <a:pt x="205598" y="91110"/>
                    <a:pt x="269363" y="4326"/>
                    <a:pt x="281005" y="93"/>
                  </a:cubicBezTo>
                  <a:cubicBezTo>
                    <a:pt x="292647" y="-4140"/>
                    <a:pt x="218034" y="136354"/>
                    <a:pt x="228617" y="139793"/>
                  </a:cubicBezTo>
                  <a:cubicBezTo>
                    <a:pt x="239200" y="143232"/>
                    <a:pt x="358263" y="14909"/>
                    <a:pt x="368317" y="1438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A6409C3E-AD4D-420F-882D-884ED73A1959}"/>
                </a:ext>
              </a:extLst>
            </p:cNvPr>
            <p:cNvSpPr/>
            <p:nvPr/>
          </p:nvSpPr>
          <p:spPr>
            <a:xfrm>
              <a:off x="9597196" y="3158482"/>
              <a:ext cx="270811" cy="64153"/>
            </a:xfrm>
            <a:custGeom>
              <a:avLst/>
              <a:gdLst>
                <a:gd name="connsiteX0" fmla="*/ 829 w 270811"/>
                <a:gd name="connsiteY0" fmla="*/ 64143 h 64153"/>
                <a:gd name="connsiteX1" fmla="*/ 104017 w 270811"/>
                <a:gd name="connsiteY1" fmla="*/ 11756 h 64153"/>
                <a:gd name="connsiteX2" fmla="*/ 202442 w 270811"/>
                <a:gd name="connsiteY2" fmla="*/ 2231 h 64153"/>
                <a:gd name="connsiteX3" fmla="*/ 270704 w 270811"/>
                <a:gd name="connsiteY3" fmla="*/ 43506 h 64153"/>
                <a:gd name="connsiteX4" fmla="*/ 218317 w 270811"/>
                <a:gd name="connsiteY4" fmla="*/ 48268 h 64153"/>
                <a:gd name="connsiteX5" fmla="*/ 223079 w 270811"/>
                <a:gd name="connsiteY5" fmla="*/ 30806 h 64153"/>
                <a:gd name="connsiteX6" fmla="*/ 197679 w 270811"/>
                <a:gd name="connsiteY6" fmla="*/ 14931 h 64153"/>
                <a:gd name="connsiteX7" fmla="*/ 162754 w 270811"/>
                <a:gd name="connsiteY7" fmla="*/ 6993 h 64153"/>
                <a:gd name="connsiteX8" fmla="*/ 829 w 270811"/>
                <a:gd name="connsiteY8" fmla="*/ 64143 h 6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1" h="64153">
                  <a:moveTo>
                    <a:pt x="829" y="64143"/>
                  </a:moveTo>
                  <a:cubicBezTo>
                    <a:pt x="-8960" y="64937"/>
                    <a:pt x="70415" y="22075"/>
                    <a:pt x="104017" y="11756"/>
                  </a:cubicBezTo>
                  <a:cubicBezTo>
                    <a:pt x="137619" y="1437"/>
                    <a:pt x="174661" y="-3061"/>
                    <a:pt x="202442" y="2231"/>
                  </a:cubicBezTo>
                  <a:cubicBezTo>
                    <a:pt x="230223" y="7523"/>
                    <a:pt x="268058" y="35833"/>
                    <a:pt x="270704" y="43506"/>
                  </a:cubicBezTo>
                  <a:cubicBezTo>
                    <a:pt x="273350" y="51179"/>
                    <a:pt x="226254" y="50385"/>
                    <a:pt x="218317" y="48268"/>
                  </a:cubicBezTo>
                  <a:cubicBezTo>
                    <a:pt x="210380" y="46151"/>
                    <a:pt x="226519" y="36362"/>
                    <a:pt x="223079" y="30806"/>
                  </a:cubicBezTo>
                  <a:cubicBezTo>
                    <a:pt x="219639" y="25250"/>
                    <a:pt x="207733" y="18900"/>
                    <a:pt x="197679" y="14931"/>
                  </a:cubicBezTo>
                  <a:cubicBezTo>
                    <a:pt x="187625" y="10962"/>
                    <a:pt x="192387" y="379"/>
                    <a:pt x="162754" y="6993"/>
                  </a:cubicBezTo>
                  <a:cubicBezTo>
                    <a:pt x="133121" y="13607"/>
                    <a:pt x="10618" y="63349"/>
                    <a:pt x="829" y="64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6F4DFA70-53C8-4929-BD52-99BB71234ED6}"/>
                </a:ext>
              </a:extLst>
            </p:cNvPr>
            <p:cNvSpPr/>
            <p:nvPr/>
          </p:nvSpPr>
          <p:spPr>
            <a:xfrm>
              <a:off x="9628001" y="3208326"/>
              <a:ext cx="219498" cy="30552"/>
            </a:xfrm>
            <a:custGeom>
              <a:avLst/>
              <a:gdLst>
                <a:gd name="connsiteX0" fmla="*/ 187 w 219498"/>
                <a:gd name="connsiteY0" fmla="*/ 23824 h 30552"/>
                <a:gd name="connsiteX1" fmla="*/ 124012 w 219498"/>
                <a:gd name="connsiteY1" fmla="*/ 23824 h 30552"/>
                <a:gd name="connsiteX2" fmla="*/ 219262 w 219498"/>
                <a:gd name="connsiteY2" fmla="*/ 12 h 30552"/>
                <a:gd name="connsiteX3" fmla="*/ 149412 w 219498"/>
                <a:gd name="connsiteY3" fmla="*/ 20649 h 30552"/>
                <a:gd name="connsiteX4" fmla="*/ 97024 w 219498"/>
                <a:gd name="connsiteY4" fmla="*/ 30174 h 30552"/>
                <a:gd name="connsiteX5" fmla="*/ 187 w 219498"/>
                <a:gd name="connsiteY5" fmla="*/ 23824 h 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98" h="30552">
                  <a:moveTo>
                    <a:pt x="187" y="23824"/>
                  </a:moveTo>
                  <a:cubicBezTo>
                    <a:pt x="4685" y="22766"/>
                    <a:pt x="87500" y="27793"/>
                    <a:pt x="124012" y="23824"/>
                  </a:cubicBezTo>
                  <a:cubicBezTo>
                    <a:pt x="160525" y="19855"/>
                    <a:pt x="215029" y="541"/>
                    <a:pt x="219262" y="12"/>
                  </a:cubicBezTo>
                  <a:cubicBezTo>
                    <a:pt x="223495" y="-517"/>
                    <a:pt x="169785" y="15622"/>
                    <a:pt x="149412" y="20649"/>
                  </a:cubicBezTo>
                  <a:cubicBezTo>
                    <a:pt x="129039" y="25676"/>
                    <a:pt x="120837" y="28057"/>
                    <a:pt x="97024" y="30174"/>
                  </a:cubicBezTo>
                  <a:cubicBezTo>
                    <a:pt x="73211" y="32291"/>
                    <a:pt x="-4311" y="24882"/>
                    <a:pt x="187" y="23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64F2127D-A872-434F-B01A-2AF1F8793210}"/>
                </a:ext>
              </a:extLst>
            </p:cNvPr>
            <p:cNvSpPr/>
            <p:nvPr/>
          </p:nvSpPr>
          <p:spPr>
            <a:xfrm>
              <a:off x="9640386" y="3249494"/>
              <a:ext cx="167659" cy="19182"/>
            </a:xfrm>
            <a:custGeom>
              <a:avLst/>
              <a:gdLst>
                <a:gd name="connsiteX0" fmla="*/ 502 w 167659"/>
                <a:gd name="connsiteY0" fmla="*/ 3294 h 19182"/>
                <a:gd name="connsiteX1" fmla="*/ 92577 w 167659"/>
                <a:gd name="connsiteY1" fmla="*/ 19169 h 19182"/>
                <a:gd name="connsiteX2" fmla="*/ 167189 w 167659"/>
                <a:gd name="connsiteY2" fmla="*/ 119 h 19182"/>
                <a:gd name="connsiteX3" fmla="*/ 121152 w 167659"/>
                <a:gd name="connsiteY3" fmla="*/ 11231 h 19182"/>
                <a:gd name="connsiteX4" fmla="*/ 57652 w 167659"/>
                <a:gd name="connsiteY4" fmla="*/ 14406 h 19182"/>
                <a:gd name="connsiteX5" fmla="*/ 502 w 167659"/>
                <a:gd name="connsiteY5" fmla="*/ 3294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59" h="19182">
                  <a:moveTo>
                    <a:pt x="502" y="3294"/>
                  </a:moveTo>
                  <a:cubicBezTo>
                    <a:pt x="6323" y="4088"/>
                    <a:pt x="64796" y="19698"/>
                    <a:pt x="92577" y="19169"/>
                  </a:cubicBezTo>
                  <a:cubicBezTo>
                    <a:pt x="120358" y="18640"/>
                    <a:pt x="162427" y="1442"/>
                    <a:pt x="167189" y="119"/>
                  </a:cubicBezTo>
                  <a:cubicBezTo>
                    <a:pt x="171951" y="-1204"/>
                    <a:pt x="139408" y="8850"/>
                    <a:pt x="121152" y="11231"/>
                  </a:cubicBezTo>
                  <a:cubicBezTo>
                    <a:pt x="102896" y="13612"/>
                    <a:pt x="74321" y="15200"/>
                    <a:pt x="57652" y="14406"/>
                  </a:cubicBezTo>
                  <a:cubicBezTo>
                    <a:pt x="40983" y="13612"/>
                    <a:pt x="-5319" y="2500"/>
                    <a:pt x="502" y="3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58D30529-86AF-40A0-86BF-0C637834E29B}"/>
                </a:ext>
              </a:extLst>
            </p:cNvPr>
            <p:cNvSpPr/>
            <p:nvPr/>
          </p:nvSpPr>
          <p:spPr>
            <a:xfrm>
              <a:off x="9639286" y="3167102"/>
              <a:ext cx="169897" cy="55820"/>
            </a:xfrm>
            <a:custGeom>
              <a:avLst/>
              <a:gdLst>
                <a:gd name="connsiteX0" fmla="*/ 14 w 169897"/>
                <a:gd name="connsiteY0" fmla="*/ 55523 h 55820"/>
                <a:gd name="connsiteX1" fmla="*/ 66689 w 169897"/>
                <a:gd name="connsiteY1" fmla="*/ 23773 h 55820"/>
                <a:gd name="connsiteX2" fmla="*/ 74627 w 169897"/>
                <a:gd name="connsiteY2" fmla="*/ 34886 h 55820"/>
                <a:gd name="connsiteX3" fmla="*/ 111139 w 169897"/>
                <a:gd name="connsiteY3" fmla="*/ 44411 h 55820"/>
                <a:gd name="connsiteX4" fmla="*/ 133364 w 169897"/>
                <a:gd name="connsiteY4" fmla="*/ 20598 h 55820"/>
                <a:gd name="connsiteX5" fmla="*/ 169877 w 169897"/>
                <a:gd name="connsiteY5" fmla="*/ 3136 h 55820"/>
                <a:gd name="connsiteX6" fmla="*/ 138127 w 169897"/>
                <a:gd name="connsiteY6" fmla="*/ 7898 h 55820"/>
                <a:gd name="connsiteX7" fmla="*/ 106377 w 169897"/>
                <a:gd name="connsiteY7" fmla="*/ 6311 h 55820"/>
                <a:gd name="connsiteX8" fmla="*/ 73039 w 169897"/>
                <a:gd name="connsiteY8" fmla="*/ 1548 h 55820"/>
                <a:gd name="connsiteX9" fmla="*/ 14 w 169897"/>
                <a:gd name="connsiteY9" fmla="*/ 55523 h 5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897" h="55820">
                  <a:moveTo>
                    <a:pt x="14" y="55523"/>
                  </a:moveTo>
                  <a:cubicBezTo>
                    <a:pt x="-1044" y="59227"/>
                    <a:pt x="54254" y="27212"/>
                    <a:pt x="66689" y="23773"/>
                  </a:cubicBezTo>
                  <a:cubicBezTo>
                    <a:pt x="79125" y="20333"/>
                    <a:pt x="67219" y="31446"/>
                    <a:pt x="74627" y="34886"/>
                  </a:cubicBezTo>
                  <a:cubicBezTo>
                    <a:pt x="82035" y="38326"/>
                    <a:pt x="101349" y="46792"/>
                    <a:pt x="111139" y="44411"/>
                  </a:cubicBezTo>
                  <a:cubicBezTo>
                    <a:pt x="120929" y="42030"/>
                    <a:pt x="123574" y="27477"/>
                    <a:pt x="133364" y="20598"/>
                  </a:cubicBezTo>
                  <a:cubicBezTo>
                    <a:pt x="143154" y="13719"/>
                    <a:pt x="169083" y="5253"/>
                    <a:pt x="169877" y="3136"/>
                  </a:cubicBezTo>
                  <a:cubicBezTo>
                    <a:pt x="170671" y="1019"/>
                    <a:pt x="148710" y="7369"/>
                    <a:pt x="138127" y="7898"/>
                  </a:cubicBezTo>
                  <a:cubicBezTo>
                    <a:pt x="127544" y="8427"/>
                    <a:pt x="117225" y="7369"/>
                    <a:pt x="106377" y="6311"/>
                  </a:cubicBezTo>
                  <a:cubicBezTo>
                    <a:pt x="95529" y="5253"/>
                    <a:pt x="88385" y="-3479"/>
                    <a:pt x="73039" y="1548"/>
                  </a:cubicBezTo>
                  <a:cubicBezTo>
                    <a:pt x="57693" y="6575"/>
                    <a:pt x="1072" y="51819"/>
                    <a:pt x="14" y="55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256FCA62-9BEE-4CE7-9CF5-44AB88291E9C}"/>
                </a:ext>
              </a:extLst>
            </p:cNvPr>
            <p:cNvSpPr/>
            <p:nvPr/>
          </p:nvSpPr>
          <p:spPr>
            <a:xfrm>
              <a:off x="10081904" y="3119418"/>
              <a:ext cx="240024" cy="65132"/>
            </a:xfrm>
            <a:custGeom>
              <a:avLst/>
              <a:gdLst>
                <a:gd name="connsiteX0" fmla="*/ 309 w 240024"/>
                <a:gd name="connsiteY0" fmla="*/ 65107 h 65132"/>
                <a:gd name="connsiteX1" fmla="*/ 46346 w 240024"/>
                <a:gd name="connsiteY1" fmla="*/ 4782 h 65132"/>
                <a:gd name="connsiteX2" fmla="*/ 116196 w 240024"/>
                <a:gd name="connsiteY2" fmla="*/ 6370 h 65132"/>
                <a:gd name="connsiteX3" fmla="*/ 208271 w 240024"/>
                <a:gd name="connsiteY3" fmla="*/ 27007 h 65132"/>
                <a:gd name="connsiteX4" fmla="*/ 240021 w 240024"/>
                <a:gd name="connsiteY4" fmla="*/ 47645 h 65132"/>
                <a:gd name="connsiteX5" fmla="*/ 209859 w 240024"/>
                <a:gd name="connsiteY5" fmla="*/ 47645 h 65132"/>
                <a:gd name="connsiteX6" fmla="*/ 160646 w 240024"/>
                <a:gd name="connsiteY6" fmla="*/ 33357 h 65132"/>
                <a:gd name="connsiteX7" fmla="*/ 147946 w 240024"/>
                <a:gd name="connsiteY7" fmla="*/ 22245 h 65132"/>
                <a:gd name="connsiteX8" fmla="*/ 68571 w 240024"/>
                <a:gd name="connsiteY8" fmla="*/ 12720 h 65132"/>
                <a:gd name="connsiteX9" fmla="*/ 309 w 240024"/>
                <a:gd name="connsiteY9" fmla="*/ 65107 h 6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024" h="65132">
                  <a:moveTo>
                    <a:pt x="309" y="65107"/>
                  </a:moveTo>
                  <a:cubicBezTo>
                    <a:pt x="-3395" y="63784"/>
                    <a:pt x="27032" y="14571"/>
                    <a:pt x="46346" y="4782"/>
                  </a:cubicBezTo>
                  <a:cubicBezTo>
                    <a:pt x="65660" y="-5007"/>
                    <a:pt x="89209" y="2666"/>
                    <a:pt x="116196" y="6370"/>
                  </a:cubicBezTo>
                  <a:cubicBezTo>
                    <a:pt x="143183" y="10074"/>
                    <a:pt x="187634" y="20128"/>
                    <a:pt x="208271" y="27007"/>
                  </a:cubicBezTo>
                  <a:cubicBezTo>
                    <a:pt x="228908" y="33886"/>
                    <a:pt x="239756" y="44205"/>
                    <a:pt x="240021" y="47645"/>
                  </a:cubicBezTo>
                  <a:cubicBezTo>
                    <a:pt x="240286" y="51085"/>
                    <a:pt x="223088" y="50026"/>
                    <a:pt x="209859" y="47645"/>
                  </a:cubicBezTo>
                  <a:cubicBezTo>
                    <a:pt x="196630" y="45264"/>
                    <a:pt x="170965" y="37590"/>
                    <a:pt x="160646" y="33357"/>
                  </a:cubicBezTo>
                  <a:cubicBezTo>
                    <a:pt x="150327" y="29124"/>
                    <a:pt x="163292" y="25684"/>
                    <a:pt x="147946" y="22245"/>
                  </a:cubicBezTo>
                  <a:cubicBezTo>
                    <a:pt x="132600" y="18805"/>
                    <a:pt x="90002" y="9810"/>
                    <a:pt x="68571" y="12720"/>
                  </a:cubicBezTo>
                  <a:cubicBezTo>
                    <a:pt x="47140" y="15630"/>
                    <a:pt x="4013" y="66430"/>
                    <a:pt x="309" y="65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3C20E6BE-D228-45B8-BC24-FDE8B11F6738}"/>
                </a:ext>
              </a:extLst>
            </p:cNvPr>
            <p:cNvSpPr/>
            <p:nvPr/>
          </p:nvSpPr>
          <p:spPr>
            <a:xfrm>
              <a:off x="10125062" y="3165180"/>
              <a:ext cx="181316" cy="27292"/>
            </a:xfrm>
            <a:custGeom>
              <a:avLst/>
              <a:gdLst>
                <a:gd name="connsiteX0" fmla="*/ 13 w 181316"/>
                <a:gd name="connsiteY0" fmla="*/ 295 h 27292"/>
                <a:gd name="connsiteX1" fmla="*/ 63513 w 181316"/>
                <a:gd name="connsiteY1" fmla="*/ 27283 h 27292"/>
                <a:gd name="connsiteX2" fmla="*/ 177813 w 181316"/>
                <a:gd name="connsiteY2" fmla="*/ 3470 h 27292"/>
                <a:gd name="connsiteX3" fmla="*/ 144476 w 181316"/>
                <a:gd name="connsiteY3" fmla="*/ 12995 h 27292"/>
                <a:gd name="connsiteX4" fmla="*/ 68276 w 181316"/>
                <a:gd name="connsiteY4" fmla="*/ 12995 h 27292"/>
                <a:gd name="connsiteX5" fmla="*/ 13 w 181316"/>
                <a:gd name="connsiteY5" fmla="*/ 295 h 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16" h="27292">
                  <a:moveTo>
                    <a:pt x="13" y="295"/>
                  </a:moveTo>
                  <a:cubicBezTo>
                    <a:pt x="-781" y="2676"/>
                    <a:pt x="33880" y="26754"/>
                    <a:pt x="63513" y="27283"/>
                  </a:cubicBezTo>
                  <a:cubicBezTo>
                    <a:pt x="93146" y="27812"/>
                    <a:pt x="164319" y="5851"/>
                    <a:pt x="177813" y="3470"/>
                  </a:cubicBezTo>
                  <a:cubicBezTo>
                    <a:pt x="191307" y="1089"/>
                    <a:pt x="162732" y="11408"/>
                    <a:pt x="144476" y="12995"/>
                  </a:cubicBezTo>
                  <a:cubicBezTo>
                    <a:pt x="126220" y="14583"/>
                    <a:pt x="89443" y="15376"/>
                    <a:pt x="68276" y="12995"/>
                  </a:cubicBezTo>
                  <a:cubicBezTo>
                    <a:pt x="47109" y="10614"/>
                    <a:pt x="807" y="-2086"/>
                    <a:pt x="13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991B1736-20C5-4102-BAB7-6A3D303AEEC6}"/>
                </a:ext>
              </a:extLst>
            </p:cNvPr>
            <p:cNvSpPr/>
            <p:nvPr/>
          </p:nvSpPr>
          <p:spPr>
            <a:xfrm>
              <a:off x="10120074" y="3127029"/>
              <a:ext cx="132045" cy="58675"/>
            </a:xfrm>
            <a:custGeom>
              <a:avLst/>
              <a:gdLst>
                <a:gd name="connsiteX0" fmla="*/ 239 w 132045"/>
                <a:gd name="connsiteY0" fmla="*/ 14634 h 58675"/>
                <a:gd name="connsiteX1" fmla="*/ 51039 w 132045"/>
                <a:gd name="connsiteY1" fmla="*/ 51146 h 58675"/>
                <a:gd name="connsiteX2" fmla="*/ 85964 w 132045"/>
                <a:gd name="connsiteY2" fmla="*/ 55909 h 58675"/>
                <a:gd name="connsiteX3" fmla="*/ 130414 w 132045"/>
                <a:gd name="connsiteY3" fmla="*/ 17809 h 58675"/>
                <a:gd name="connsiteX4" fmla="*/ 117714 w 132045"/>
                <a:gd name="connsiteY4" fmla="*/ 9871 h 58675"/>
                <a:gd name="connsiteX5" fmla="*/ 73264 w 132045"/>
                <a:gd name="connsiteY5" fmla="*/ 346 h 58675"/>
                <a:gd name="connsiteX6" fmla="*/ 239 w 132045"/>
                <a:gd name="connsiteY6" fmla="*/ 14634 h 5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45" h="58675">
                  <a:moveTo>
                    <a:pt x="239" y="14634"/>
                  </a:moveTo>
                  <a:cubicBezTo>
                    <a:pt x="-3465" y="23101"/>
                    <a:pt x="36752" y="44267"/>
                    <a:pt x="51039" y="51146"/>
                  </a:cubicBezTo>
                  <a:cubicBezTo>
                    <a:pt x="65327" y="58025"/>
                    <a:pt x="72735" y="61465"/>
                    <a:pt x="85964" y="55909"/>
                  </a:cubicBezTo>
                  <a:cubicBezTo>
                    <a:pt x="99193" y="50353"/>
                    <a:pt x="125122" y="25482"/>
                    <a:pt x="130414" y="17809"/>
                  </a:cubicBezTo>
                  <a:cubicBezTo>
                    <a:pt x="135706" y="10136"/>
                    <a:pt x="127239" y="12781"/>
                    <a:pt x="117714" y="9871"/>
                  </a:cubicBezTo>
                  <a:cubicBezTo>
                    <a:pt x="108189" y="6961"/>
                    <a:pt x="86758" y="2463"/>
                    <a:pt x="73264" y="346"/>
                  </a:cubicBezTo>
                  <a:cubicBezTo>
                    <a:pt x="59770" y="-1771"/>
                    <a:pt x="3943" y="6167"/>
                    <a:pt x="239" y="14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AFE21A10-77D5-430D-A1D6-2BA71B05E87C}"/>
                </a:ext>
              </a:extLst>
            </p:cNvPr>
            <p:cNvSpPr/>
            <p:nvPr/>
          </p:nvSpPr>
          <p:spPr>
            <a:xfrm>
              <a:off x="10121842" y="3197092"/>
              <a:ext cx="134535" cy="36936"/>
            </a:xfrm>
            <a:custGeom>
              <a:avLst/>
              <a:gdLst>
                <a:gd name="connsiteX0" fmla="*/ 58 w 134535"/>
                <a:gd name="connsiteY0" fmla="*/ 133 h 36936"/>
                <a:gd name="connsiteX1" fmla="*/ 66733 w 134535"/>
                <a:gd name="connsiteY1" fmla="*/ 36646 h 36936"/>
                <a:gd name="connsiteX2" fmla="*/ 133408 w 134535"/>
                <a:gd name="connsiteY2" fmla="*/ 17596 h 36936"/>
                <a:gd name="connsiteX3" fmla="*/ 104833 w 134535"/>
                <a:gd name="connsiteY3" fmla="*/ 23946 h 36936"/>
                <a:gd name="connsiteX4" fmla="*/ 55621 w 134535"/>
                <a:gd name="connsiteY4" fmla="*/ 23946 h 36936"/>
                <a:gd name="connsiteX5" fmla="*/ 58 w 134535"/>
                <a:gd name="connsiteY5" fmla="*/ 133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35" h="36936">
                  <a:moveTo>
                    <a:pt x="58" y="133"/>
                  </a:moveTo>
                  <a:cubicBezTo>
                    <a:pt x="1910" y="2250"/>
                    <a:pt x="44508" y="33736"/>
                    <a:pt x="66733" y="36646"/>
                  </a:cubicBezTo>
                  <a:cubicBezTo>
                    <a:pt x="88958" y="39556"/>
                    <a:pt x="127058" y="19713"/>
                    <a:pt x="133408" y="17596"/>
                  </a:cubicBezTo>
                  <a:cubicBezTo>
                    <a:pt x="139758" y="15479"/>
                    <a:pt x="117797" y="22888"/>
                    <a:pt x="104833" y="23946"/>
                  </a:cubicBezTo>
                  <a:cubicBezTo>
                    <a:pt x="91869" y="25004"/>
                    <a:pt x="70173" y="26063"/>
                    <a:pt x="55621" y="23946"/>
                  </a:cubicBezTo>
                  <a:cubicBezTo>
                    <a:pt x="41069" y="21829"/>
                    <a:pt x="-1794" y="-1984"/>
                    <a:pt x="58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D16C882F-9E6A-4CA2-B031-3FB46FF50769}"/>
                </a:ext>
              </a:extLst>
            </p:cNvPr>
            <p:cNvSpPr/>
            <p:nvPr/>
          </p:nvSpPr>
          <p:spPr>
            <a:xfrm>
              <a:off x="9718124" y="3155772"/>
              <a:ext cx="95729" cy="29997"/>
            </a:xfrm>
            <a:custGeom>
              <a:avLst/>
              <a:gdLst>
                <a:gd name="connsiteX0" fmla="*/ 552 w 95729"/>
                <a:gd name="connsiteY0" fmla="*/ 28753 h 29997"/>
                <a:gd name="connsiteX1" fmla="*/ 94214 w 95729"/>
                <a:gd name="connsiteY1" fmla="*/ 22403 h 29997"/>
                <a:gd name="connsiteX2" fmla="*/ 56114 w 95729"/>
                <a:gd name="connsiteY2" fmla="*/ 178 h 29997"/>
                <a:gd name="connsiteX3" fmla="*/ 552 w 95729"/>
                <a:gd name="connsiteY3" fmla="*/ 28753 h 2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29" h="29997">
                  <a:moveTo>
                    <a:pt x="552" y="28753"/>
                  </a:moveTo>
                  <a:cubicBezTo>
                    <a:pt x="6902" y="32457"/>
                    <a:pt x="84954" y="27165"/>
                    <a:pt x="94214" y="22403"/>
                  </a:cubicBezTo>
                  <a:cubicBezTo>
                    <a:pt x="103474" y="17641"/>
                    <a:pt x="67756" y="2824"/>
                    <a:pt x="56114" y="178"/>
                  </a:cubicBezTo>
                  <a:cubicBezTo>
                    <a:pt x="44472" y="-2468"/>
                    <a:pt x="-5798" y="25049"/>
                    <a:pt x="552" y="28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楕円 702">
              <a:extLst>
                <a:ext uri="{FF2B5EF4-FFF2-40B4-BE49-F238E27FC236}">
                  <a16:creationId xmlns:a16="http://schemas.microsoft.com/office/drawing/2014/main" id="{F9100549-7307-482B-958D-6BFCE14728FB}"/>
                </a:ext>
              </a:extLst>
            </p:cNvPr>
            <p:cNvSpPr/>
            <p:nvPr/>
          </p:nvSpPr>
          <p:spPr>
            <a:xfrm>
              <a:off x="10161588" y="31353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B4AED805-1C08-41D2-81DC-E08B9ED3DF98}"/>
                </a:ext>
              </a:extLst>
            </p:cNvPr>
            <p:cNvSpPr/>
            <p:nvPr/>
          </p:nvSpPr>
          <p:spPr>
            <a:xfrm>
              <a:off x="9735980" y="3014125"/>
              <a:ext cx="112831" cy="90082"/>
            </a:xfrm>
            <a:custGeom>
              <a:avLst/>
              <a:gdLst>
                <a:gd name="connsiteX0" fmla="*/ 158 w 112831"/>
                <a:gd name="connsiteY0" fmla="*/ 538 h 90082"/>
                <a:gd name="connsiteX1" fmla="*/ 84295 w 112831"/>
                <a:gd name="connsiteY1" fmla="*/ 22763 h 90082"/>
                <a:gd name="connsiteX2" fmla="*/ 96995 w 112831"/>
                <a:gd name="connsiteY2" fmla="*/ 43400 h 90082"/>
                <a:gd name="connsiteX3" fmla="*/ 93820 w 112831"/>
                <a:gd name="connsiteY3" fmla="*/ 89438 h 90082"/>
                <a:gd name="connsiteX4" fmla="*/ 101758 w 112831"/>
                <a:gd name="connsiteY4" fmla="*/ 68800 h 90082"/>
                <a:gd name="connsiteX5" fmla="*/ 108108 w 112831"/>
                <a:gd name="connsiteY5" fmla="*/ 46575 h 90082"/>
                <a:gd name="connsiteX6" fmla="*/ 158 w 112831"/>
                <a:gd name="connsiteY6" fmla="*/ 538 h 9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31" h="90082">
                  <a:moveTo>
                    <a:pt x="158" y="538"/>
                  </a:moveTo>
                  <a:cubicBezTo>
                    <a:pt x="-3811" y="-3431"/>
                    <a:pt x="68156" y="15619"/>
                    <a:pt x="84295" y="22763"/>
                  </a:cubicBezTo>
                  <a:cubicBezTo>
                    <a:pt x="100435" y="29907"/>
                    <a:pt x="95408" y="32288"/>
                    <a:pt x="96995" y="43400"/>
                  </a:cubicBezTo>
                  <a:cubicBezTo>
                    <a:pt x="98582" y="54512"/>
                    <a:pt x="93026" y="85205"/>
                    <a:pt x="93820" y="89438"/>
                  </a:cubicBezTo>
                  <a:cubicBezTo>
                    <a:pt x="94614" y="93671"/>
                    <a:pt x="99377" y="75944"/>
                    <a:pt x="101758" y="68800"/>
                  </a:cubicBezTo>
                  <a:cubicBezTo>
                    <a:pt x="104139" y="61656"/>
                    <a:pt x="120808" y="58481"/>
                    <a:pt x="108108" y="46575"/>
                  </a:cubicBezTo>
                  <a:cubicBezTo>
                    <a:pt x="95408" y="34669"/>
                    <a:pt x="4127" y="4507"/>
                    <a:pt x="158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FD807DAA-1343-422E-B9C0-B5B1C6465F87}"/>
                </a:ext>
              </a:extLst>
            </p:cNvPr>
            <p:cNvSpPr/>
            <p:nvPr/>
          </p:nvSpPr>
          <p:spPr>
            <a:xfrm>
              <a:off x="9616982" y="3063716"/>
              <a:ext cx="202813" cy="23976"/>
            </a:xfrm>
            <a:custGeom>
              <a:avLst/>
              <a:gdLst>
                <a:gd name="connsiteX0" fmla="*/ 93 w 202813"/>
                <a:gd name="connsiteY0" fmla="*/ 14447 h 23976"/>
                <a:gd name="connsiteX1" fmla="*/ 122331 w 202813"/>
                <a:gd name="connsiteY1" fmla="*/ 8097 h 23976"/>
                <a:gd name="connsiteX2" fmla="*/ 200118 w 202813"/>
                <a:gd name="connsiteY2" fmla="*/ 23972 h 23976"/>
                <a:gd name="connsiteX3" fmla="*/ 181068 w 202813"/>
                <a:gd name="connsiteY3" fmla="*/ 9684 h 23976"/>
                <a:gd name="connsiteX4" fmla="*/ 142968 w 202813"/>
                <a:gd name="connsiteY4" fmla="*/ 159 h 23976"/>
                <a:gd name="connsiteX5" fmla="*/ 93 w 202813"/>
                <a:gd name="connsiteY5" fmla="*/ 14447 h 2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813" h="23976">
                  <a:moveTo>
                    <a:pt x="93" y="14447"/>
                  </a:moveTo>
                  <a:cubicBezTo>
                    <a:pt x="-3346" y="15770"/>
                    <a:pt x="88994" y="6510"/>
                    <a:pt x="122331" y="8097"/>
                  </a:cubicBezTo>
                  <a:cubicBezTo>
                    <a:pt x="155668" y="9684"/>
                    <a:pt x="190329" y="23708"/>
                    <a:pt x="200118" y="23972"/>
                  </a:cubicBezTo>
                  <a:cubicBezTo>
                    <a:pt x="209907" y="24236"/>
                    <a:pt x="190593" y="13653"/>
                    <a:pt x="181068" y="9684"/>
                  </a:cubicBezTo>
                  <a:cubicBezTo>
                    <a:pt x="171543" y="5715"/>
                    <a:pt x="171543" y="2011"/>
                    <a:pt x="142968" y="159"/>
                  </a:cubicBezTo>
                  <a:cubicBezTo>
                    <a:pt x="114393" y="-1693"/>
                    <a:pt x="3532" y="13124"/>
                    <a:pt x="93" y="14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BE1AD369-D8AF-498B-A672-26685CC0AD30}"/>
                </a:ext>
              </a:extLst>
            </p:cNvPr>
            <p:cNvSpPr/>
            <p:nvPr/>
          </p:nvSpPr>
          <p:spPr>
            <a:xfrm>
              <a:off x="10022839" y="2988980"/>
              <a:ext cx="211725" cy="84479"/>
            </a:xfrm>
            <a:custGeom>
              <a:avLst/>
              <a:gdLst>
                <a:gd name="connsiteX0" fmla="*/ 3811 w 211725"/>
                <a:gd name="connsiteY0" fmla="*/ 84420 h 84479"/>
                <a:gd name="connsiteX1" fmla="*/ 38736 w 211725"/>
                <a:gd name="connsiteY1" fmla="*/ 30445 h 84479"/>
                <a:gd name="connsiteX2" fmla="*/ 145099 w 211725"/>
                <a:gd name="connsiteY2" fmla="*/ 283 h 84479"/>
                <a:gd name="connsiteX3" fmla="*/ 130811 w 211725"/>
                <a:gd name="connsiteY3" fmla="*/ 16158 h 84479"/>
                <a:gd name="connsiteX4" fmla="*/ 210186 w 211725"/>
                <a:gd name="connsiteY4" fmla="*/ 30445 h 84479"/>
                <a:gd name="connsiteX5" fmla="*/ 178436 w 211725"/>
                <a:gd name="connsiteY5" fmla="*/ 27270 h 84479"/>
                <a:gd name="connsiteX6" fmla="*/ 119699 w 211725"/>
                <a:gd name="connsiteY6" fmla="*/ 19333 h 84479"/>
                <a:gd name="connsiteX7" fmla="*/ 3811 w 211725"/>
                <a:gd name="connsiteY7" fmla="*/ 84420 h 8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725" h="84479">
                  <a:moveTo>
                    <a:pt x="3811" y="84420"/>
                  </a:moveTo>
                  <a:cubicBezTo>
                    <a:pt x="-9683" y="86272"/>
                    <a:pt x="15188" y="44468"/>
                    <a:pt x="38736" y="30445"/>
                  </a:cubicBezTo>
                  <a:cubicBezTo>
                    <a:pt x="62284" y="16422"/>
                    <a:pt x="129753" y="2664"/>
                    <a:pt x="145099" y="283"/>
                  </a:cubicBezTo>
                  <a:cubicBezTo>
                    <a:pt x="160445" y="-2098"/>
                    <a:pt x="119963" y="11131"/>
                    <a:pt x="130811" y="16158"/>
                  </a:cubicBezTo>
                  <a:cubicBezTo>
                    <a:pt x="141659" y="21185"/>
                    <a:pt x="202249" y="28593"/>
                    <a:pt x="210186" y="30445"/>
                  </a:cubicBezTo>
                  <a:cubicBezTo>
                    <a:pt x="218124" y="32297"/>
                    <a:pt x="193517" y="29122"/>
                    <a:pt x="178436" y="27270"/>
                  </a:cubicBezTo>
                  <a:cubicBezTo>
                    <a:pt x="163355" y="25418"/>
                    <a:pt x="146686" y="15629"/>
                    <a:pt x="119699" y="19333"/>
                  </a:cubicBezTo>
                  <a:cubicBezTo>
                    <a:pt x="92712" y="23037"/>
                    <a:pt x="17305" y="82568"/>
                    <a:pt x="3811" y="84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FEB07097-3761-4C92-A05A-D8E3A6F17134}"/>
                </a:ext>
              </a:extLst>
            </p:cNvPr>
            <p:cNvSpPr/>
            <p:nvPr/>
          </p:nvSpPr>
          <p:spPr>
            <a:xfrm>
              <a:off x="10059204" y="3030995"/>
              <a:ext cx="210792" cy="23411"/>
            </a:xfrm>
            <a:custGeom>
              <a:avLst/>
              <a:gdLst>
                <a:gd name="connsiteX0" fmla="*/ 784 w 210792"/>
                <a:gd name="connsiteY0" fmla="*/ 23355 h 23411"/>
                <a:gd name="connsiteX1" fmla="*/ 105559 w 210792"/>
                <a:gd name="connsiteY1" fmla="*/ 7480 h 23411"/>
                <a:gd name="connsiteX2" fmla="*/ 208746 w 210792"/>
                <a:gd name="connsiteY2" fmla="*/ 5893 h 23411"/>
                <a:gd name="connsiteX3" fmla="*/ 162709 w 210792"/>
                <a:gd name="connsiteY3" fmla="*/ 1130 h 23411"/>
                <a:gd name="connsiteX4" fmla="*/ 784 w 210792"/>
                <a:gd name="connsiteY4" fmla="*/ 23355 h 2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92" h="23411">
                  <a:moveTo>
                    <a:pt x="784" y="23355"/>
                  </a:moveTo>
                  <a:cubicBezTo>
                    <a:pt x="-8741" y="24413"/>
                    <a:pt x="70899" y="10390"/>
                    <a:pt x="105559" y="7480"/>
                  </a:cubicBezTo>
                  <a:cubicBezTo>
                    <a:pt x="140219" y="4570"/>
                    <a:pt x="199221" y="6951"/>
                    <a:pt x="208746" y="5893"/>
                  </a:cubicBezTo>
                  <a:cubicBezTo>
                    <a:pt x="218271" y="4835"/>
                    <a:pt x="193136" y="-2839"/>
                    <a:pt x="162709" y="1130"/>
                  </a:cubicBezTo>
                  <a:lnTo>
                    <a:pt x="784" y="2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B5B917ED-49CF-4DCD-81DC-F4637C56648E}"/>
                </a:ext>
              </a:extLst>
            </p:cNvPr>
            <p:cNvSpPr/>
            <p:nvPr/>
          </p:nvSpPr>
          <p:spPr>
            <a:xfrm>
              <a:off x="9723431" y="3177274"/>
              <a:ext cx="81559" cy="38114"/>
            </a:xfrm>
            <a:custGeom>
              <a:avLst/>
              <a:gdLst>
                <a:gd name="connsiteX0" fmla="*/ 7 w 81559"/>
                <a:gd name="connsiteY0" fmla="*/ 23126 h 38114"/>
                <a:gd name="connsiteX1" fmla="*/ 71444 w 81559"/>
                <a:gd name="connsiteY1" fmla="*/ 37414 h 38114"/>
                <a:gd name="connsiteX2" fmla="*/ 76207 w 81559"/>
                <a:gd name="connsiteY2" fmla="*/ 901 h 38114"/>
                <a:gd name="connsiteX3" fmla="*/ 7 w 81559"/>
                <a:gd name="connsiteY3" fmla="*/ 23126 h 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59" h="38114">
                  <a:moveTo>
                    <a:pt x="7" y="23126"/>
                  </a:moveTo>
                  <a:cubicBezTo>
                    <a:pt x="-787" y="29212"/>
                    <a:pt x="58744" y="41118"/>
                    <a:pt x="71444" y="37414"/>
                  </a:cubicBezTo>
                  <a:cubicBezTo>
                    <a:pt x="84144" y="33710"/>
                    <a:pt x="83880" y="6457"/>
                    <a:pt x="76207" y="901"/>
                  </a:cubicBezTo>
                  <a:cubicBezTo>
                    <a:pt x="68534" y="-4655"/>
                    <a:pt x="801" y="17040"/>
                    <a:pt x="7" y="23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楕円 708">
              <a:extLst>
                <a:ext uri="{FF2B5EF4-FFF2-40B4-BE49-F238E27FC236}">
                  <a16:creationId xmlns:a16="http://schemas.microsoft.com/office/drawing/2014/main" id="{386DF2EE-CD0B-4C99-87DA-3B1FFE007F9E}"/>
                </a:ext>
              </a:extLst>
            </p:cNvPr>
            <p:cNvSpPr/>
            <p:nvPr/>
          </p:nvSpPr>
          <p:spPr>
            <a:xfrm>
              <a:off x="9744076" y="317023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4DECAB14-F5EA-4099-BC4E-2E6B5B920D2A}"/>
                </a:ext>
              </a:extLst>
            </p:cNvPr>
            <p:cNvSpPr/>
            <p:nvPr/>
          </p:nvSpPr>
          <p:spPr>
            <a:xfrm>
              <a:off x="9929403" y="3145438"/>
              <a:ext cx="8360" cy="211346"/>
            </a:xfrm>
            <a:custGeom>
              <a:avLst/>
              <a:gdLst>
                <a:gd name="connsiteX0" fmla="*/ 3585 w 8360"/>
                <a:gd name="connsiteY0" fmla="*/ 987 h 211346"/>
                <a:gd name="connsiteX1" fmla="*/ 8347 w 8360"/>
                <a:gd name="connsiteY1" fmla="*/ 153387 h 211346"/>
                <a:gd name="connsiteX2" fmla="*/ 1997 w 8360"/>
                <a:gd name="connsiteY2" fmla="*/ 210537 h 211346"/>
                <a:gd name="connsiteX3" fmla="*/ 3585 w 8360"/>
                <a:gd name="connsiteY3" fmla="*/ 180375 h 211346"/>
                <a:gd name="connsiteX4" fmla="*/ 410 w 8360"/>
                <a:gd name="connsiteY4" fmla="*/ 91475 h 211346"/>
                <a:gd name="connsiteX5" fmla="*/ 3585 w 8360"/>
                <a:gd name="connsiteY5" fmla="*/ 987 h 2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60" h="211346">
                  <a:moveTo>
                    <a:pt x="3585" y="987"/>
                  </a:moveTo>
                  <a:cubicBezTo>
                    <a:pt x="4908" y="11306"/>
                    <a:pt x="8612" y="118462"/>
                    <a:pt x="8347" y="153387"/>
                  </a:cubicBezTo>
                  <a:cubicBezTo>
                    <a:pt x="8082" y="188312"/>
                    <a:pt x="2791" y="206039"/>
                    <a:pt x="1997" y="210537"/>
                  </a:cubicBezTo>
                  <a:cubicBezTo>
                    <a:pt x="1203" y="215035"/>
                    <a:pt x="3850" y="200219"/>
                    <a:pt x="3585" y="180375"/>
                  </a:cubicBezTo>
                  <a:cubicBezTo>
                    <a:pt x="3320" y="160531"/>
                    <a:pt x="1997" y="118992"/>
                    <a:pt x="410" y="91475"/>
                  </a:cubicBezTo>
                  <a:cubicBezTo>
                    <a:pt x="-1177" y="63958"/>
                    <a:pt x="2262" y="-9332"/>
                    <a:pt x="3585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7198518C-BA61-45E1-BA97-FAE1FF0F9D85}"/>
                </a:ext>
              </a:extLst>
            </p:cNvPr>
            <p:cNvSpPr/>
            <p:nvPr/>
          </p:nvSpPr>
          <p:spPr>
            <a:xfrm>
              <a:off x="9975806" y="3146071"/>
              <a:ext cx="36557" cy="305201"/>
            </a:xfrm>
            <a:custGeom>
              <a:avLst/>
              <a:gdLst>
                <a:gd name="connsiteX0" fmla="*/ 44 w 36557"/>
                <a:gd name="connsiteY0" fmla="*/ 354 h 305201"/>
                <a:gd name="connsiteX1" fmla="*/ 7982 w 36557"/>
                <a:gd name="connsiteY1" fmla="*/ 136879 h 305201"/>
                <a:gd name="connsiteX2" fmla="*/ 25444 w 36557"/>
                <a:gd name="connsiteY2" fmla="*/ 198792 h 305201"/>
                <a:gd name="connsiteX3" fmla="*/ 36557 w 36557"/>
                <a:gd name="connsiteY3" fmla="*/ 271817 h 305201"/>
                <a:gd name="connsiteX4" fmla="*/ 25444 w 36557"/>
                <a:gd name="connsiteY4" fmla="*/ 305154 h 305201"/>
                <a:gd name="connsiteX5" fmla="*/ 28619 w 36557"/>
                <a:gd name="connsiteY5" fmla="*/ 265467 h 305201"/>
                <a:gd name="connsiteX6" fmla="*/ 28619 w 36557"/>
                <a:gd name="connsiteY6" fmla="*/ 230542 h 305201"/>
                <a:gd name="connsiteX7" fmla="*/ 11157 w 36557"/>
                <a:gd name="connsiteY7" fmla="*/ 181329 h 305201"/>
                <a:gd name="connsiteX8" fmla="*/ 44 w 36557"/>
                <a:gd name="connsiteY8" fmla="*/ 354 h 3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7" h="305201">
                  <a:moveTo>
                    <a:pt x="44" y="354"/>
                  </a:moveTo>
                  <a:cubicBezTo>
                    <a:pt x="-485" y="-7054"/>
                    <a:pt x="3749" y="103806"/>
                    <a:pt x="7982" y="136879"/>
                  </a:cubicBezTo>
                  <a:cubicBezTo>
                    <a:pt x="12215" y="169952"/>
                    <a:pt x="20682" y="176302"/>
                    <a:pt x="25444" y="198792"/>
                  </a:cubicBezTo>
                  <a:cubicBezTo>
                    <a:pt x="30206" y="221282"/>
                    <a:pt x="36557" y="254090"/>
                    <a:pt x="36557" y="271817"/>
                  </a:cubicBezTo>
                  <a:cubicBezTo>
                    <a:pt x="36557" y="289544"/>
                    <a:pt x="26767" y="306212"/>
                    <a:pt x="25444" y="305154"/>
                  </a:cubicBezTo>
                  <a:cubicBezTo>
                    <a:pt x="24121" y="304096"/>
                    <a:pt x="28090" y="277902"/>
                    <a:pt x="28619" y="265467"/>
                  </a:cubicBezTo>
                  <a:cubicBezTo>
                    <a:pt x="29148" y="253032"/>
                    <a:pt x="31529" y="244565"/>
                    <a:pt x="28619" y="230542"/>
                  </a:cubicBezTo>
                  <a:cubicBezTo>
                    <a:pt x="25709" y="216519"/>
                    <a:pt x="16449" y="216519"/>
                    <a:pt x="11157" y="181329"/>
                  </a:cubicBezTo>
                  <a:cubicBezTo>
                    <a:pt x="5865" y="146139"/>
                    <a:pt x="573" y="7762"/>
                    <a:pt x="44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F5767D6D-D65E-4115-ABBE-F934B3419039}"/>
                </a:ext>
              </a:extLst>
            </p:cNvPr>
            <p:cNvSpPr/>
            <p:nvPr/>
          </p:nvSpPr>
          <p:spPr>
            <a:xfrm>
              <a:off x="9970912" y="3150741"/>
              <a:ext cx="11326" cy="138853"/>
            </a:xfrm>
            <a:custGeom>
              <a:avLst/>
              <a:gdLst>
                <a:gd name="connsiteX0" fmla="*/ 176 w 11326"/>
                <a:gd name="connsiteY0" fmla="*/ 447 h 138853"/>
                <a:gd name="connsiteX1" fmla="*/ 4938 w 11326"/>
                <a:gd name="connsiteY1" fmla="*/ 135384 h 138853"/>
                <a:gd name="connsiteX2" fmla="*/ 11288 w 11326"/>
                <a:gd name="connsiteY2" fmla="*/ 92522 h 138853"/>
                <a:gd name="connsiteX3" fmla="*/ 176 w 11326"/>
                <a:gd name="connsiteY3" fmla="*/ 447 h 1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6" h="138853">
                  <a:moveTo>
                    <a:pt x="176" y="447"/>
                  </a:moveTo>
                  <a:cubicBezTo>
                    <a:pt x="-882" y="7591"/>
                    <a:pt x="3086" y="120038"/>
                    <a:pt x="4938" y="135384"/>
                  </a:cubicBezTo>
                  <a:cubicBezTo>
                    <a:pt x="6790" y="150730"/>
                    <a:pt x="11817" y="111307"/>
                    <a:pt x="11288" y="92522"/>
                  </a:cubicBezTo>
                  <a:cubicBezTo>
                    <a:pt x="10759" y="73737"/>
                    <a:pt x="1234" y="-6697"/>
                    <a:pt x="176" y="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1CF07C97-9BA9-4A99-8D4D-72FF82C12270}"/>
                </a:ext>
              </a:extLst>
            </p:cNvPr>
            <p:cNvSpPr/>
            <p:nvPr/>
          </p:nvSpPr>
          <p:spPr>
            <a:xfrm>
              <a:off x="9916445" y="3360737"/>
              <a:ext cx="45870" cy="85826"/>
            </a:xfrm>
            <a:custGeom>
              <a:avLst/>
              <a:gdLst>
                <a:gd name="connsiteX0" fmla="*/ 18130 w 45870"/>
                <a:gd name="connsiteY0" fmla="*/ 1 h 85826"/>
                <a:gd name="connsiteX1" fmla="*/ 668 w 45870"/>
                <a:gd name="connsiteY1" fmla="*/ 63501 h 85826"/>
                <a:gd name="connsiteX2" fmla="*/ 45118 w 45870"/>
                <a:gd name="connsiteY2" fmla="*/ 85726 h 85826"/>
                <a:gd name="connsiteX3" fmla="*/ 27655 w 45870"/>
                <a:gd name="connsiteY3" fmla="*/ 71438 h 85826"/>
                <a:gd name="connsiteX4" fmla="*/ 14955 w 45870"/>
                <a:gd name="connsiteY4" fmla="*/ 65088 h 85826"/>
                <a:gd name="connsiteX5" fmla="*/ 18130 w 45870"/>
                <a:gd name="connsiteY5" fmla="*/ 1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70" h="85826">
                  <a:moveTo>
                    <a:pt x="18130" y="1"/>
                  </a:moveTo>
                  <a:cubicBezTo>
                    <a:pt x="15749" y="-263"/>
                    <a:pt x="-3830" y="49214"/>
                    <a:pt x="668" y="63501"/>
                  </a:cubicBezTo>
                  <a:cubicBezTo>
                    <a:pt x="5166" y="77788"/>
                    <a:pt x="40620" y="84403"/>
                    <a:pt x="45118" y="85726"/>
                  </a:cubicBezTo>
                  <a:cubicBezTo>
                    <a:pt x="49616" y="87049"/>
                    <a:pt x="32682" y="74878"/>
                    <a:pt x="27655" y="71438"/>
                  </a:cubicBezTo>
                  <a:cubicBezTo>
                    <a:pt x="22628" y="67998"/>
                    <a:pt x="18130" y="71967"/>
                    <a:pt x="14955" y="65088"/>
                  </a:cubicBezTo>
                  <a:cubicBezTo>
                    <a:pt x="11780" y="58209"/>
                    <a:pt x="20511" y="265"/>
                    <a:pt x="1813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5BF5374D-79E7-4262-9F98-85664F606256}"/>
                </a:ext>
              </a:extLst>
            </p:cNvPr>
            <p:cNvSpPr/>
            <p:nvPr/>
          </p:nvSpPr>
          <p:spPr>
            <a:xfrm>
              <a:off x="9805918" y="3384272"/>
              <a:ext cx="54046" cy="94453"/>
            </a:xfrm>
            <a:custGeom>
              <a:avLst/>
              <a:gdLst>
                <a:gd name="connsiteX0" fmla="*/ 54045 w 54046"/>
                <a:gd name="connsiteY0" fmla="*/ 278 h 94453"/>
                <a:gd name="connsiteX1" fmla="*/ 4832 w 54046"/>
                <a:gd name="connsiteY1" fmla="*/ 46316 h 94453"/>
                <a:gd name="connsiteX2" fmla="*/ 1657 w 54046"/>
                <a:gd name="connsiteY2" fmla="*/ 93941 h 94453"/>
                <a:gd name="connsiteX3" fmla="*/ 3245 w 54046"/>
                <a:gd name="connsiteY3" fmla="*/ 68541 h 94453"/>
                <a:gd name="connsiteX4" fmla="*/ 54045 w 54046"/>
                <a:gd name="connsiteY4" fmla="*/ 278 h 9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6" h="94453">
                  <a:moveTo>
                    <a:pt x="54045" y="278"/>
                  </a:moveTo>
                  <a:cubicBezTo>
                    <a:pt x="54309" y="-3426"/>
                    <a:pt x="13563" y="30706"/>
                    <a:pt x="4832" y="46316"/>
                  </a:cubicBezTo>
                  <a:cubicBezTo>
                    <a:pt x="-3899" y="61926"/>
                    <a:pt x="1921" y="90237"/>
                    <a:pt x="1657" y="93941"/>
                  </a:cubicBezTo>
                  <a:cubicBezTo>
                    <a:pt x="1393" y="97645"/>
                    <a:pt x="-1782" y="80447"/>
                    <a:pt x="3245" y="68541"/>
                  </a:cubicBezTo>
                  <a:cubicBezTo>
                    <a:pt x="8272" y="56635"/>
                    <a:pt x="53781" y="3982"/>
                    <a:pt x="54045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13CE6BA9-E7CB-49F2-BFEE-8B8B07BEF45B}"/>
                </a:ext>
              </a:extLst>
            </p:cNvPr>
            <p:cNvSpPr/>
            <p:nvPr/>
          </p:nvSpPr>
          <p:spPr>
            <a:xfrm>
              <a:off x="10061469" y="3370251"/>
              <a:ext cx="66161" cy="87347"/>
            </a:xfrm>
            <a:custGeom>
              <a:avLst/>
              <a:gdLst>
                <a:gd name="connsiteX0" fmla="*/ 106 w 66161"/>
                <a:gd name="connsiteY0" fmla="*/ 12 h 87347"/>
                <a:gd name="connsiteX1" fmla="*/ 65194 w 66161"/>
                <a:gd name="connsiteY1" fmla="*/ 52399 h 87347"/>
                <a:gd name="connsiteX2" fmla="*/ 39794 w 66161"/>
                <a:gd name="connsiteY2" fmla="*/ 87324 h 87347"/>
                <a:gd name="connsiteX3" fmla="*/ 49319 w 66161"/>
                <a:gd name="connsiteY3" fmla="*/ 57162 h 87347"/>
                <a:gd name="connsiteX4" fmla="*/ 106 w 66161"/>
                <a:gd name="connsiteY4" fmla="*/ 12 h 8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61" h="87347">
                  <a:moveTo>
                    <a:pt x="106" y="12"/>
                  </a:moveTo>
                  <a:cubicBezTo>
                    <a:pt x="2752" y="-782"/>
                    <a:pt x="58579" y="37847"/>
                    <a:pt x="65194" y="52399"/>
                  </a:cubicBezTo>
                  <a:cubicBezTo>
                    <a:pt x="71809" y="66951"/>
                    <a:pt x="42440" y="86530"/>
                    <a:pt x="39794" y="87324"/>
                  </a:cubicBezTo>
                  <a:cubicBezTo>
                    <a:pt x="37148" y="88118"/>
                    <a:pt x="53817" y="68804"/>
                    <a:pt x="49319" y="57162"/>
                  </a:cubicBezTo>
                  <a:cubicBezTo>
                    <a:pt x="44821" y="45520"/>
                    <a:pt x="-2540" y="806"/>
                    <a:pt x="10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E86E0816-0766-4E10-BF9B-973164EC7D9D}"/>
                </a:ext>
              </a:extLst>
            </p:cNvPr>
            <p:cNvSpPr/>
            <p:nvPr/>
          </p:nvSpPr>
          <p:spPr>
            <a:xfrm>
              <a:off x="9782103" y="3552571"/>
              <a:ext cx="217169" cy="71693"/>
            </a:xfrm>
            <a:custGeom>
              <a:avLst/>
              <a:gdLst>
                <a:gd name="connsiteX0" fmla="*/ 72 w 217169"/>
                <a:gd name="connsiteY0" fmla="*/ 71692 h 71693"/>
                <a:gd name="connsiteX1" fmla="*/ 90560 w 217169"/>
                <a:gd name="connsiteY1" fmla="*/ 14542 h 71693"/>
                <a:gd name="connsiteX2" fmla="*/ 133422 w 217169"/>
                <a:gd name="connsiteY2" fmla="*/ 254 h 71693"/>
                <a:gd name="connsiteX3" fmla="*/ 215972 w 217169"/>
                <a:gd name="connsiteY3" fmla="*/ 22479 h 71693"/>
                <a:gd name="connsiteX4" fmla="*/ 179460 w 217169"/>
                <a:gd name="connsiteY4" fmla="*/ 14542 h 71693"/>
                <a:gd name="connsiteX5" fmla="*/ 138185 w 217169"/>
                <a:gd name="connsiteY5" fmla="*/ 8192 h 71693"/>
                <a:gd name="connsiteX6" fmla="*/ 106435 w 217169"/>
                <a:gd name="connsiteY6" fmla="*/ 16129 h 71693"/>
                <a:gd name="connsiteX7" fmla="*/ 72 w 217169"/>
                <a:gd name="connsiteY7" fmla="*/ 71692 h 7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169" h="71693">
                  <a:moveTo>
                    <a:pt x="72" y="71692"/>
                  </a:moveTo>
                  <a:cubicBezTo>
                    <a:pt x="-2574" y="71428"/>
                    <a:pt x="68335" y="26448"/>
                    <a:pt x="90560" y="14542"/>
                  </a:cubicBezTo>
                  <a:cubicBezTo>
                    <a:pt x="112785" y="2636"/>
                    <a:pt x="112520" y="-1069"/>
                    <a:pt x="133422" y="254"/>
                  </a:cubicBezTo>
                  <a:cubicBezTo>
                    <a:pt x="154324" y="1577"/>
                    <a:pt x="208299" y="20098"/>
                    <a:pt x="215972" y="22479"/>
                  </a:cubicBezTo>
                  <a:cubicBezTo>
                    <a:pt x="223645" y="24860"/>
                    <a:pt x="192425" y="16923"/>
                    <a:pt x="179460" y="14542"/>
                  </a:cubicBezTo>
                  <a:cubicBezTo>
                    <a:pt x="166496" y="12161"/>
                    <a:pt x="150356" y="7928"/>
                    <a:pt x="138185" y="8192"/>
                  </a:cubicBezTo>
                  <a:cubicBezTo>
                    <a:pt x="126014" y="8456"/>
                    <a:pt x="127073" y="7662"/>
                    <a:pt x="106435" y="16129"/>
                  </a:cubicBezTo>
                  <a:cubicBezTo>
                    <a:pt x="85797" y="24596"/>
                    <a:pt x="2718" y="71956"/>
                    <a:pt x="72" y="71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3FCEF450-2F75-47DF-B872-04E5A9B1C1F6}"/>
                </a:ext>
              </a:extLst>
            </p:cNvPr>
            <p:cNvSpPr/>
            <p:nvPr/>
          </p:nvSpPr>
          <p:spPr>
            <a:xfrm>
              <a:off x="9994897" y="3565018"/>
              <a:ext cx="198067" cy="53897"/>
            </a:xfrm>
            <a:custGeom>
              <a:avLst/>
              <a:gdLst>
                <a:gd name="connsiteX0" fmla="*/ 3 w 198067"/>
                <a:gd name="connsiteY0" fmla="*/ 11620 h 53897"/>
                <a:gd name="connsiteX1" fmla="*/ 87316 w 198067"/>
                <a:gd name="connsiteY1" fmla="*/ 10032 h 53897"/>
                <a:gd name="connsiteX2" fmla="*/ 127003 w 198067"/>
                <a:gd name="connsiteY2" fmla="*/ 40195 h 53897"/>
                <a:gd name="connsiteX3" fmla="*/ 196853 w 198067"/>
                <a:gd name="connsiteY3" fmla="*/ 51307 h 53897"/>
                <a:gd name="connsiteX4" fmla="*/ 168278 w 198067"/>
                <a:gd name="connsiteY4" fmla="*/ 51307 h 53897"/>
                <a:gd name="connsiteX5" fmla="*/ 128591 w 198067"/>
                <a:gd name="connsiteY5" fmla="*/ 22732 h 53897"/>
                <a:gd name="connsiteX6" fmla="*/ 84141 w 198067"/>
                <a:gd name="connsiteY6" fmla="*/ 507 h 53897"/>
                <a:gd name="connsiteX7" fmla="*/ 3 w 198067"/>
                <a:gd name="connsiteY7" fmla="*/ 11620 h 5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067" h="53897">
                  <a:moveTo>
                    <a:pt x="3" y="11620"/>
                  </a:moveTo>
                  <a:cubicBezTo>
                    <a:pt x="532" y="13207"/>
                    <a:pt x="66149" y="5270"/>
                    <a:pt x="87316" y="10032"/>
                  </a:cubicBezTo>
                  <a:cubicBezTo>
                    <a:pt x="108483" y="14794"/>
                    <a:pt x="108747" y="33316"/>
                    <a:pt x="127003" y="40195"/>
                  </a:cubicBezTo>
                  <a:cubicBezTo>
                    <a:pt x="145259" y="47074"/>
                    <a:pt x="189974" y="49455"/>
                    <a:pt x="196853" y="51307"/>
                  </a:cubicBezTo>
                  <a:cubicBezTo>
                    <a:pt x="203732" y="53159"/>
                    <a:pt x="179655" y="56069"/>
                    <a:pt x="168278" y="51307"/>
                  </a:cubicBezTo>
                  <a:cubicBezTo>
                    <a:pt x="156901" y="46545"/>
                    <a:pt x="142614" y="31199"/>
                    <a:pt x="128591" y="22732"/>
                  </a:cubicBezTo>
                  <a:cubicBezTo>
                    <a:pt x="114568" y="14265"/>
                    <a:pt x="101868" y="3682"/>
                    <a:pt x="84141" y="507"/>
                  </a:cubicBezTo>
                  <a:cubicBezTo>
                    <a:pt x="66414" y="-2668"/>
                    <a:pt x="-526" y="10033"/>
                    <a:pt x="3" y="1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AC3DDC9B-58AF-4597-938A-95EFF6056A84}"/>
                </a:ext>
              </a:extLst>
            </p:cNvPr>
            <p:cNvSpPr/>
            <p:nvPr/>
          </p:nvSpPr>
          <p:spPr>
            <a:xfrm>
              <a:off x="9848203" y="3590923"/>
              <a:ext cx="286797" cy="29118"/>
            </a:xfrm>
            <a:custGeom>
              <a:avLst/>
              <a:gdLst>
                <a:gd name="connsiteX0" fmla="*/ 647 w 286797"/>
                <a:gd name="connsiteY0" fmla="*/ 25402 h 29118"/>
                <a:gd name="connsiteX1" fmla="*/ 113360 w 286797"/>
                <a:gd name="connsiteY1" fmla="*/ 7940 h 29118"/>
                <a:gd name="connsiteX2" fmla="*/ 238772 w 286797"/>
                <a:gd name="connsiteY2" fmla="*/ 28577 h 29118"/>
                <a:gd name="connsiteX3" fmla="*/ 286397 w 286797"/>
                <a:gd name="connsiteY3" fmla="*/ 22227 h 29118"/>
                <a:gd name="connsiteX4" fmla="*/ 216547 w 286797"/>
                <a:gd name="connsiteY4" fmla="*/ 12702 h 29118"/>
                <a:gd name="connsiteX5" fmla="*/ 165747 w 286797"/>
                <a:gd name="connsiteY5" fmla="*/ 2 h 29118"/>
                <a:gd name="connsiteX6" fmla="*/ 647 w 286797"/>
                <a:gd name="connsiteY6" fmla="*/ 25402 h 2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797" h="29118">
                  <a:moveTo>
                    <a:pt x="647" y="25402"/>
                  </a:moveTo>
                  <a:cubicBezTo>
                    <a:pt x="-8084" y="26725"/>
                    <a:pt x="73673" y="7411"/>
                    <a:pt x="113360" y="7940"/>
                  </a:cubicBezTo>
                  <a:cubicBezTo>
                    <a:pt x="153047" y="8469"/>
                    <a:pt x="209932" y="26196"/>
                    <a:pt x="238772" y="28577"/>
                  </a:cubicBezTo>
                  <a:cubicBezTo>
                    <a:pt x="267612" y="30958"/>
                    <a:pt x="290101" y="24873"/>
                    <a:pt x="286397" y="22227"/>
                  </a:cubicBezTo>
                  <a:cubicBezTo>
                    <a:pt x="282693" y="19581"/>
                    <a:pt x="236655" y="16406"/>
                    <a:pt x="216547" y="12702"/>
                  </a:cubicBezTo>
                  <a:cubicBezTo>
                    <a:pt x="196439" y="8998"/>
                    <a:pt x="195909" y="266"/>
                    <a:pt x="165747" y="2"/>
                  </a:cubicBezTo>
                  <a:cubicBezTo>
                    <a:pt x="135585" y="-262"/>
                    <a:pt x="9378" y="24079"/>
                    <a:pt x="647" y="25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83180D3C-365B-422C-A687-EC27DCB9C93C}"/>
                </a:ext>
              </a:extLst>
            </p:cNvPr>
            <p:cNvSpPr/>
            <p:nvPr/>
          </p:nvSpPr>
          <p:spPr>
            <a:xfrm>
              <a:off x="9802613" y="3644876"/>
              <a:ext cx="307078" cy="45542"/>
            </a:xfrm>
            <a:custGeom>
              <a:avLst/>
              <a:gdLst>
                <a:gd name="connsiteX0" fmla="*/ 200 w 307078"/>
                <a:gd name="connsiteY0" fmla="*/ 1612 h 45542"/>
                <a:gd name="connsiteX1" fmla="*/ 92275 w 307078"/>
                <a:gd name="connsiteY1" fmla="*/ 7962 h 45542"/>
                <a:gd name="connsiteX2" fmla="*/ 195462 w 307078"/>
                <a:gd name="connsiteY2" fmla="*/ 44474 h 45542"/>
                <a:gd name="connsiteX3" fmla="*/ 305000 w 307078"/>
                <a:gd name="connsiteY3" fmla="*/ 36537 h 45542"/>
                <a:gd name="connsiteX4" fmla="*/ 255787 w 307078"/>
                <a:gd name="connsiteY4" fmla="*/ 44474 h 45542"/>
                <a:gd name="connsiteX5" fmla="*/ 117675 w 307078"/>
                <a:gd name="connsiteY5" fmla="*/ 30187 h 45542"/>
                <a:gd name="connsiteX6" fmla="*/ 200 w 307078"/>
                <a:gd name="connsiteY6" fmla="*/ 1612 h 4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78" h="45542">
                  <a:moveTo>
                    <a:pt x="200" y="1612"/>
                  </a:moveTo>
                  <a:cubicBezTo>
                    <a:pt x="-4033" y="-2092"/>
                    <a:pt x="59731" y="818"/>
                    <a:pt x="92275" y="7962"/>
                  </a:cubicBezTo>
                  <a:cubicBezTo>
                    <a:pt x="124819" y="15106"/>
                    <a:pt x="160008" y="39712"/>
                    <a:pt x="195462" y="44474"/>
                  </a:cubicBezTo>
                  <a:cubicBezTo>
                    <a:pt x="230916" y="49236"/>
                    <a:pt x="294946" y="36537"/>
                    <a:pt x="305000" y="36537"/>
                  </a:cubicBezTo>
                  <a:cubicBezTo>
                    <a:pt x="315054" y="36537"/>
                    <a:pt x="287008" y="45532"/>
                    <a:pt x="255787" y="44474"/>
                  </a:cubicBezTo>
                  <a:cubicBezTo>
                    <a:pt x="224566" y="43416"/>
                    <a:pt x="155246" y="36537"/>
                    <a:pt x="117675" y="30187"/>
                  </a:cubicBezTo>
                  <a:cubicBezTo>
                    <a:pt x="80104" y="23837"/>
                    <a:pt x="4433" y="5316"/>
                    <a:pt x="200" y="1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2FAA71C5-B730-446F-A292-F78CA6E35B8E}"/>
                </a:ext>
              </a:extLst>
            </p:cNvPr>
            <p:cNvSpPr/>
            <p:nvPr/>
          </p:nvSpPr>
          <p:spPr>
            <a:xfrm>
              <a:off x="10074168" y="3636758"/>
              <a:ext cx="122414" cy="33631"/>
            </a:xfrm>
            <a:custGeom>
              <a:avLst/>
              <a:gdLst>
                <a:gd name="connsiteX0" fmla="*/ 122345 w 122414"/>
                <a:gd name="connsiteY0" fmla="*/ 205 h 33631"/>
                <a:gd name="connsiteX1" fmla="*/ 57257 w 122414"/>
                <a:gd name="connsiteY1" fmla="*/ 9730 h 33631"/>
                <a:gd name="connsiteX2" fmla="*/ 107 w 122414"/>
                <a:gd name="connsiteY2" fmla="*/ 33542 h 33631"/>
                <a:gd name="connsiteX3" fmla="*/ 44557 w 122414"/>
                <a:gd name="connsiteY3" fmla="*/ 17667 h 33631"/>
                <a:gd name="connsiteX4" fmla="*/ 122345 w 122414"/>
                <a:gd name="connsiteY4" fmla="*/ 205 h 3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4" h="33631">
                  <a:moveTo>
                    <a:pt x="122345" y="205"/>
                  </a:moveTo>
                  <a:cubicBezTo>
                    <a:pt x="124462" y="-1118"/>
                    <a:pt x="77630" y="4174"/>
                    <a:pt x="57257" y="9730"/>
                  </a:cubicBezTo>
                  <a:cubicBezTo>
                    <a:pt x="36884" y="15286"/>
                    <a:pt x="2224" y="32219"/>
                    <a:pt x="107" y="33542"/>
                  </a:cubicBezTo>
                  <a:cubicBezTo>
                    <a:pt x="-2010" y="34865"/>
                    <a:pt x="27624" y="21106"/>
                    <a:pt x="44557" y="17667"/>
                  </a:cubicBezTo>
                  <a:cubicBezTo>
                    <a:pt x="61490" y="14228"/>
                    <a:pt x="120228" y="1528"/>
                    <a:pt x="122345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D09BFC3B-40CC-49B4-B1C7-5D9E8651138A}"/>
                </a:ext>
              </a:extLst>
            </p:cNvPr>
            <p:cNvSpPr/>
            <p:nvPr/>
          </p:nvSpPr>
          <p:spPr>
            <a:xfrm>
              <a:off x="9862783" y="3681339"/>
              <a:ext cx="228728" cy="54531"/>
            </a:xfrm>
            <a:custGeom>
              <a:avLst/>
              <a:gdLst>
                <a:gd name="connsiteX0" fmla="*/ 355 w 228728"/>
                <a:gd name="connsiteY0" fmla="*/ 74 h 54531"/>
                <a:gd name="connsiteX1" fmla="*/ 87667 w 228728"/>
                <a:gd name="connsiteY1" fmla="*/ 39761 h 54531"/>
                <a:gd name="connsiteX2" fmla="*/ 155930 w 228728"/>
                <a:gd name="connsiteY2" fmla="*/ 50874 h 54531"/>
                <a:gd name="connsiteX3" fmla="*/ 227367 w 228728"/>
                <a:gd name="connsiteY3" fmla="*/ 14361 h 54531"/>
                <a:gd name="connsiteX4" fmla="*/ 201967 w 228728"/>
                <a:gd name="connsiteY4" fmla="*/ 36586 h 54531"/>
                <a:gd name="connsiteX5" fmla="*/ 190855 w 228728"/>
                <a:gd name="connsiteY5" fmla="*/ 50874 h 54531"/>
                <a:gd name="connsiteX6" fmla="*/ 122592 w 228728"/>
                <a:gd name="connsiteY6" fmla="*/ 50874 h 54531"/>
                <a:gd name="connsiteX7" fmla="*/ 355 w 228728"/>
                <a:gd name="connsiteY7" fmla="*/ 74 h 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28" h="54531">
                  <a:moveTo>
                    <a:pt x="355" y="74"/>
                  </a:moveTo>
                  <a:cubicBezTo>
                    <a:pt x="-5466" y="-1778"/>
                    <a:pt x="61738" y="31294"/>
                    <a:pt x="87667" y="39761"/>
                  </a:cubicBezTo>
                  <a:cubicBezTo>
                    <a:pt x="113596" y="48228"/>
                    <a:pt x="132647" y="55107"/>
                    <a:pt x="155930" y="50874"/>
                  </a:cubicBezTo>
                  <a:cubicBezTo>
                    <a:pt x="179213" y="46641"/>
                    <a:pt x="219694" y="16742"/>
                    <a:pt x="227367" y="14361"/>
                  </a:cubicBezTo>
                  <a:cubicBezTo>
                    <a:pt x="235040" y="11980"/>
                    <a:pt x="208052" y="30501"/>
                    <a:pt x="201967" y="36586"/>
                  </a:cubicBezTo>
                  <a:cubicBezTo>
                    <a:pt x="195882" y="42671"/>
                    <a:pt x="204084" y="48493"/>
                    <a:pt x="190855" y="50874"/>
                  </a:cubicBezTo>
                  <a:cubicBezTo>
                    <a:pt x="177626" y="53255"/>
                    <a:pt x="153019" y="57753"/>
                    <a:pt x="122592" y="50874"/>
                  </a:cubicBezTo>
                  <a:cubicBezTo>
                    <a:pt x="92165" y="43995"/>
                    <a:pt x="6176" y="1926"/>
                    <a:pt x="355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9E1DB2CC-503C-41AA-97F5-80A5E611839F}"/>
                </a:ext>
              </a:extLst>
            </p:cNvPr>
            <p:cNvSpPr/>
            <p:nvPr/>
          </p:nvSpPr>
          <p:spPr>
            <a:xfrm>
              <a:off x="9869459" y="3629019"/>
              <a:ext cx="241611" cy="14294"/>
            </a:xfrm>
            <a:custGeom>
              <a:avLst/>
              <a:gdLst>
                <a:gd name="connsiteX0" fmla="*/ 29 w 241611"/>
                <a:gd name="connsiteY0" fmla="*/ 6 h 14294"/>
                <a:gd name="connsiteX1" fmla="*/ 123854 w 241611"/>
                <a:gd name="connsiteY1" fmla="*/ 11119 h 14294"/>
                <a:gd name="connsiteX2" fmla="*/ 133379 w 241611"/>
                <a:gd name="connsiteY2" fmla="*/ 1594 h 14294"/>
                <a:gd name="connsiteX3" fmla="*/ 152429 w 241611"/>
                <a:gd name="connsiteY3" fmla="*/ 14294 h 14294"/>
                <a:gd name="connsiteX4" fmla="*/ 241329 w 241611"/>
                <a:gd name="connsiteY4" fmla="*/ 1594 h 14294"/>
                <a:gd name="connsiteX5" fmla="*/ 182591 w 241611"/>
                <a:gd name="connsiteY5" fmla="*/ 6356 h 14294"/>
                <a:gd name="connsiteX6" fmla="*/ 112741 w 241611"/>
                <a:gd name="connsiteY6" fmla="*/ 9531 h 14294"/>
                <a:gd name="connsiteX7" fmla="*/ 29 w 241611"/>
                <a:gd name="connsiteY7" fmla="*/ 6 h 1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11" h="14294">
                  <a:moveTo>
                    <a:pt x="29" y="6"/>
                  </a:moveTo>
                  <a:cubicBezTo>
                    <a:pt x="1881" y="271"/>
                    <a:pt x="101629" y="10854"/>
                    <a:pt x="123854" y="11119"/>
                  </a:cubicBezTo>
                  <a:cubicBezTo>
                    <a:pt x="146079" y="11384"/>
                    <a:pt x="128617" y="1065"/>
                    <a:pt x="133379" y="1594"/>
                  </a:cubicBezTo>
                  <a:cubicBezTo>
                    <a:pt x="138142" y="2123"/>
                    <a:pt x="134437" y="14294"/>
                    <a:pt x="152429" y="14294"/>
                  </a:cubicBezTo>
                  <a:cubicBezTo>
                    <a:pt x="170421" y="14294"/>
                    <a:pt x="236302" y="2917"/>
                    <a:pt x="241329" y="1594"/>
                  </a:cubicBezTo>
                  <a:cubicBezTo>
                    <a:pt x="246356" y="271"/>
                    <a:pt x="182591" y="6356"/>
                    <a:pt x="182591" y="6356"/>
                  </a:cubicBezTo>
                  <a:cubicBezTo>
                    <a:pt x="161160" y="7679"/>
                    <a:pt x="139993" y="11118"/>
                    <a:pt x="112741" y="9531"/>
                  </a:cubicBezTo>
                  <a:cubicBezTo>
                    <a:pt x="85489" y="7944"/>
                    <a:pt x="-1823" y="-259"/>
                    <a:pt x="2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2DADB83D-007B-4FD0-ACAC-83ACBA1A5DE8}"/>
                </a:ext>
              </a:extLst>
            </p:cNvPr>
            <p:cNvSpPr/>
            <p:nvPr/>
          </p:nvSpPr>
          <p:spPr>
            <a:xfrm>
              <a:off x="10150473" y="3373273"/>
              <a:ext cx="187954" cy="49377"/>
            </a:xfrm>
            <a:custGeom>
              <a:avLst/>
              <a:gdLst>
                <a:gd name="connsiteX0" fmla="*/ 2 w 187954"/>
                <a:gd name="connsiteY0" fmla="*/ 165 h 49377"/>
                <a:gd name="connsiteX1" fmla="*/ 109540 w 187954"/>
                <a:gd name="connsiteY1" fmla="*/ 49377 h 49377"/>
                <a:gd name="connsiteX2" fmla="*/ 187327 w 187954"/>
                <a:gd name="connsiteY2" fmla="*/ 165 h 49377"/>
                <a:gd name="connsiteX3" fmla="*/ 144465 w 187954"/>
                <a:gd name="connsiteY3" fmla="*/ 33502 h 49377"/>
                <a:gd name="connsiteX4" fmla="*/ 112715 w 187954"/>
                <a:gd name="connsiteY4" fmla="*/ 36677 h 49377"/>
                <a:gd name="connsiteX5" fmla="*/ 2 w 187954"/>
                <a:gd name="connsiteY5" fmla="*/ 165 h 4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54" h="49377">
                  <a:moveTo>
                    <a:pt x="2" y="165"/>
                  </a:moveTo>
                  <a:cubicBezTo>
                    <a:pt x="-527" y="2282"/>
                    <a:pt x="78319" y="49377"/>
                    <a:pt x="109540" y="49377"/>
                  </a:cubicBezTo>
                  <a:cubicBezTo>
                    <a:pt x="140761" y="49377"/>
                    <a:pt x="181506" y="2811"/>
                    <a:pt x="187327" y="165"/>
                  </a:cubicBezTo>
                  <a:cubicBezTo>
                    <a:pt x="193148" y="-2481"/>
                    <a:pt x="156900" y="27417"/>
                    <a:pt x="144465" y="33502"/>
                  </a:cubicBezTo>
                  <a:cubicBezTo>
                    <a:pt x="132030" y="39587"/>
                    <a:pt x="132559" y="38529"/>
                    <a:pt x="112715" y="36677"/>
                  </a:cubicBezTo>
                  <a:cubicBezTo>
                    <a:pt x="92871" y="34825"/>
                    <a:pt x="531" y="-1952"/>
                    <a:pt x="2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CB49E60B-0810-481A-B3DB-F4E3073CF123}"/>
                </a:ext>
              </a:extLst>
            </p:cNvPr>
            <p:cNvSpPr/>
            <p:nvPr/>
          </p:nvSpPr>
          <p:spPr>
            <a:xfrm>
              <a:off x="9623512" y="3390784"/>
              <a:ext cx="68721" cy="165433"/>
            </a:xfrm>
            <a:custGeom>
              <a:avLst/>
              <a:gdLst>
                <a:gd name="connsiteX0" fmla="*/ 3088 w 68721"/>
                <a:gd name="connsiteY0" fmla="*/ 116 h 165433"/>
                <a:gd name="connsiteX1" fmla="*/ 20551 w 68721"/>
                <a:gd name="connsiteY1" fmla="*/ 76316 h 165433"/>
                <a:gd name="connsiteX2" fmla="*/ 66588 w 68721"/>
                <a:gd name="connsiteY2" fmla="*/ 162041 h 165433"/>
                <a:gd name="connsiteX3" fmla="*/ 55476 w 68721"/>
                <a:gd name="connsiteY3" fmla="*/ 142991 h 165433"/>
                <a:gd name="connsiteX4" fmla="*/ 6263 w 68721"/>
                <a:gd name="connsiteY4" fmla="*/ 93779 h 165433"/>
                <a:gd name="connsiteX5" fmla="*/ 3088 w 68721"/>
                <a:gd name="connsiteY5" fmla="*/ 116 h 16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21" h="165433">
                  <a:moveTo>
                    <a:pt x="3088" y="116"/>
                  </a:moveTo>
                  <a:cubicBezTo>
                    <a:pt x="5469" y="-2794"/>
                    <a:pt x="9968" y="49329"/>
                    <a:pt x="20551" y="76316"/>
                  </a:cubicBezTo>
                  <a:cubicBezTo>
                    <a:pt x="31134" y="103303"/>
                    <a:pt x="60767" y="150929"/>
                    <a:pt x="66588" y="162041"/>
                  </a:cubicBezTo>
                  <a:cubicBezTo>
                    <a:pt x="72409" y="173153"/>
                    <a:pt x="65530" y="154368"/>
                    <a:pt x="55476" y="142991"/>
                  </a:cubicBezTo>
                  <a:cubicBezTo>
                    <a:pt x="45422" y="131614"/>
                    <a:pt x="16317" y="113094"/>
                    <a:pt x="6263" y="93779"/>
                  </a:cubicBezTo>
                  <a:cubicBezTo>
                    <a:pt x="-3791" y="74465"/>
                    <a:pt x="707" y="3026"/>
                    <a:pt x="3088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0F13818A-5BFB-4246-9124-D9BDACCA2AEC}"/>
                </a:ext>
              </a:extLst>
            </p:cNvPr>
            <p:cNvSpPr/>
            <p:nvPr/>
          </p:nvSpPr>
          <p:spPr>
            <a:xfrm>
              <a:off x="10167935" y="3454120"/>
              <a:ext cx="74023" cy="66058"/>
            </a:xfrm>
            <a:custGeom>
              <a:avLst/>
              <a:gdLst>
                <a:gd name="connsiteX0" fmla="*/ 3 w 74023"/>
                <a:gd name="connsiteY0" fmla="*/ 280 h 66058"/>
                <a:gd name="connsiteX1" fmla="*/ 68265 w 74023"/>
                <a:gd name="connsiteY1" fmla="*/ 49493 h 66058"/>
                <a:gd name="connsiteX2" fmla="*/ 69853 w 74023"/>
                <a:gd name="connsiteY2" fmla="*/ 65368 h 66058"/>
                <a:gd name="connsiteX3" fmla="*/ 65090 w 74023"/>
                <a:gd name="connsiteY3" fmla="*/ 30443 h 66058"/>
                <a:gd name="connsiteX4" fmla="*/ 3 w 74023"/>
                <a:gd name="connsiteY4" fmla="*/ 280 h 6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23" h="66058">
                  <a:moveTo>
                    <a:pt x="3" y="280"/>
                  </a:moveTo>
                  <a:cubicBezTo>
                    <a:pt x="532" y="3455"/>
                    <a:pt x="56623" y="38645"/>
                    <a:pt x="68265" y="49493"/>
                  </a:cubicBezTo>
                  <a:cubicBezTo>
                    <a:pt x="79907" y="60341"/>
                    <a:pt x="70382" y="68543"/>
                    <a:pt x="69853" y="65368"/>
                  </a:cubicBezTo>
                  <a:cubicBezTo>
                    <a:pt x="69324" y="62193"/>
                    <a:pt x="73292" y="39174"/>
                    <a:pt x="65090" y="30443"/>
                  </a:cubicBezTo>
                  <a:cubicBezTo>
                    <a:pt x="56888" y="21712"/>
                    <a:pt x="-526" y="-2895"/>
                    <a:pt x="3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D13CAA3D-EE9B-4264-8A0B-F954667BECE9}"/>
                </a:ext>
              </a:extLst>
            </p:cNvPr>
            <p:cNvSpPr/>
            <p:nvPr/>
          </p:nvSpPr>
          <p:spPr>
            <a:xfrm>
              <a:off x="9991725" y="3487738"/>
              <a:ext cx="19679" cy="62329"/>
            </a:xfrm>
            <a:custGeom>
              <a:avLst/>
              <a:gdLst>
                <a:gd name="connsiteX0" fmla="*/ 0 w 19679"/>
                <a:gd name="connsiteY0" fmla="*/ 0 h 62329"/>
                <a:gd name="connsiteX1" fmla="*/ 19050 w 19679"/>
                <a:gd name="connsiteY1" fmla="*/ 61912 h 62329"/>
                <a:gd name="connsiteX2" fmla="*/ 0 w 19679"/>
                <a:gd name="connsiteY2" fmla="*/ 0 h 6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9" h="62329">
                  <a:moveTo>
                    <a:pt x="0" y="0"/>
                  </a:moveTo>
                  <a:cubicBezTo>
                    <a:pt x="0" y="0"/>
                    <a:pt x="14288" y="55562"/>
                    <a:pt x="19050" y="61912"/>
                  </a:cubicBezTo>
                  <a:cubicBezTo>
                    <a:pt x="23812" y="68262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3C05F5DF-9186-494A-AC74-1BF4E91C7EDB}"/>
                </a:ext>
              </a:extLst>
            </p:cNvPr>
            <p:cNvSpPr/>
            <p:nvPr/>
          </p:nvSpPr>
          <p:spPr>
            <a:xfrm>
              <a:off x="9959927" y="3489281"/>
              <a:ext cx="15972" cy="59242"/>
            </a:xfrm>
            <a:custGeom>
              <a:avLst/>
              <a:gdLst>
                <a:gd name="connsiteX0" fmla="*/ 11161 w 15972"/>
                <a:gd name="connsiteY0" fmla="*/ 44 h 59242"/>
                <a:gd name="connsiteX1" fmla="*/ 48 w 15972"/>
                <a:gd name="connsiteY1" fmla="*/ 49257 h 59242"/>
                <a:gd name="connsiteX2" fmla="*/ 15923 w 15972"/>
                <a:gd name="connsiteY2" fmla="*/ 58782 h 59242"/>
                <a:gd name="connsiteX3" fmla="*/ 11161 w 15972"/>
                <a:gd name="connsiteY3" fmla="*/ 44 h 5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" h="59242">
                  <a:moveTo>
                    <a:pt x="11161" y="44"/>
                  </a:moveTo>
                  <a:cubicBezTo>
                    <a:pt x="8515" y="-1544"/>
                    <a:pt x="-746" y="39467"/>
                    <a:pt x="48" y="49257"/>
                  </a:cubicBezTo>
                  <a:cubicBezTo>
                    <a:pt x="842" y="59047"/>
                    <a:pt x="16981" y="60105"/>
                    <a:pt x="15923" y="58782"/>
                  </a:cubicBezTo>
                  <a:cubicBezTo>
                    <a:pt x="14865" y="57459"/>
                    <a:pt x="13807" y="1632"/>
                    <a:pt x="11161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5E4A72E1-7AC4-4F6E-94B0-C4CA0A5D26B5}"/>
                </a:ext>
              </a:extLst>
            </p:cNvPr>
            <p:cNvSpPr/>
            <p:nvPr/>
          </p:nvSpPr>
          <p:spPr>
            <a:xfrm>
              <a:off x="10402795" y="3092449"/>
              <a:ext cx="63677" cy="323216"/>
            </a:xfrm>
            <a:custGeom>
              <a:avLst/>
              <a:gdLst>
                <a:gd name="connsiteX0" fmla="*/ 93 w 63677"/>
                <a:gd name="connsiteY0" fmla="*/ 1 h 323216"/>
                <a:gd name="connsiteX1" fmla="*/ 47718 w 63677"/>
                <a:gd name="connsiteY1" fmla="*/ 166689 h 323216"/>
                <a:gd name="connsiteX2" fmla="*/ 38193 w 63677"/>
                <a:gd name="connsiteY2" fmla="*/ 320676 h 323216"/>
                <a:gd name="connsiteX3" fmla="*/ 50893 w 63677"/>
                <a:gd name="connsiteY3" fmla="*/ 255589 h 323216"/>
                <a:gd name="connsiteX4" fmla="*/ 62005 w 63677"/>
                <a:gd name="connsiteY4" fmla="*/ 163514 h 323216"/>
                <a:gd name="connsiteX5" fmla="*/ 93 w 63677"/>
                <a:gd name="connsiteY5" fmla="*/ 1 h 32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77" h="323216">
                  <a:moveTo>
                    <a:pt x="93" y="1"/>
                  </a:moveTo>
                  <a:cubicBezTo>
                    <a:pt x="-2288" y="530"/>
                    <a:pt x="41368" y="113243"/>
                    <a:pt x="47718" y="166689"/>
                  </a:cubicBezTo>
                  <a:cubicBezTo>
                    <a:pt x="54068" y="220135"/>
                    <a:pt x="37664" y="305859"/>
                    <a:pt x="38193" y="320676"/>
                  </a:cubicBezTo>
                  <a:cubicBezTo>
                    <a:pt x="38722" y="335493"/>
                    <a:pt x="46924" y="281783"/>
                    <a:pt x="50893" y="255589"/>
                  </a:cubicBezTo>
                  <a:cubicBezTo>
                    <a:pt x="54862" y="229395"/>
                    <a:pt x="68355" y="203466"/>
                    <a:pt x="62005" y="163514"/>
                  </a:cubicBezTo>
                  <a:cubicBezTo>
                    <a:pt x="55655" y="123562"/>
                    <a:pt x="2474" y="-528"/>
                    <a:pt x="9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DFF16F7C-ECC3-4964-A76F-17B6C85C227A}"/>
                </a:ext>
              </a:extLst>
            </p:cNvPr>
            <p:cNvSpPr/>
            <p:nvPr/>
          </p:nvSpPr>
          <p:spPr>
            <a:xfrm>
              <a:off x="10340202" y="3503601"/>
              <a:ext cx="81986" cy="253902"/>
            </a:xfrm>
            <a:custGeom>
              <a:avLst/>
              <a:gdLst>
                <a:gd name="connsiteX0" fmla="*/ 81736 w 81986"/>
                <a:gd name="connsiteY0" fmla="*/ 12 h 253902"/>
                <a:gd name="connsiteX1" fmla="*/ 43636 w 81986"/>
                <a:gd name="connsiteY1" fmla="*/ 106374 h 253902"/>
                <a:gd name="connsiteX2" fmla="*/ 773 w 81986"/>
                <a:gd name="connsiteY2" fmla="*/ 252424 h 253902"/>
                <a:gd name="connsiteX3" fmla="*/ 16648 w 81986"/>
                <a:gd name="connsiteY3" fmla="*/ 177812 h 253902"/>
                <a:gd name="connsiteX4" fmla="*/ 24586 w 81986"/>
                <a:gd name="connsiteY4" fmla="*/ 112724 h 253902"/>
                <a:gd name="connsiteX5" fmla="*/ 81736 w 81986"/>
                <a:gd name="connsiteY5" fmla="*/ 12 h 25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86" h="253902">
                  <a:moveTo>
                    <a:pt x="81736" y="12"/>
                  </a:moveTo>
                  <a:cubicBezTo>
                    <a:pt x="84911" y="-1046"/>
                    <a:pt x="57130" y="64305"/>
                    <a:pt x="43636" y="106374"/>
                  </a:cubicBezTo>
                  <a:cubicBezTo>
                    <a:pt x="30142" y="148443"/>
                    <a:pt x="5271" y="240518"/>
                    <a:pt x="773" y="252424"/>
                  </a:cubicBezTo>
                  <a:cubicBezTo>
                    <a:pt x="-3725" y="264330"/>
                    <a:pt x="12679" y="201095"/>
                    <a:pt x="16648" y="177812"/>
                  </a:cubicBezTo>
                  <a:cubicBezTo>
                    <a:pt x="20617" y="154529"/>
                    <a:pt x="12680" y="140505"/>
                    <a:pt x="24586" y="112724"/>
                  </a:cubicBezTo>
                  <a:cubicBezTo>
                    <a:pt x="36492" y="84943"/>
                    <a:pt x="78561" y="1070"/>
                    <a:pt x="8173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3FA7D994-0DB0-4790-B4B6-57037D888AEB}"/>
                </a:ext>
              </a:extLst>
            </p:cNvPr>
            <p:cNvSpPr/>
            <p:nvPr/>
          </p:nvSpPr>
          <p:spPr>
            <a:xfrm>
              <a:off x="9517378" y="3145632"/>
              <a:ext cx="53345" cy="291523"/>
            </a:xfrm>
            <a:custGeom>
              <a:avLst/>
              <a:gdLst>
                <a:gd name="connsiteX0" fmla="*/ 37785 w 53345"/>
                <a:gd name="connsiteY0" fmla="*/ 793 h 291523"/>
                <a:gd name="connsiteX1" fmla="*/ 21910 w 53345"/>
                <a:gd name="connsiteY1" fmla="*/ 73818 h 291523"/>
                <a:gd name="connsiteX2" fmla="*/ 21910 w 53345"/>
                <a:gd name="connsiteY2" fmla="*/ 119856 h 291523"/>
                <a:gd name="connsiteX3" fmla="*/ 50485 w 53345"/>
                <a:gd name="connsiteY3" fmla="*/ 281781 h 291523"/>
                <a:gd name="connsiteX4" fmla="*/ 47310 w 53345"/>
                <a:gd name="connsiteY4" fmla="*/ 262731 h 291523"/>
                <a:gd name="connsiteX5" fmla="*/ 6035 w 53345"/>
                <a:gd name="connsiteY5" fmla="*/ 175418 h 291523"/>
                <a:gd name="connsiteX6" fmla="*/ 2860 w 53345"/>
                <a:gd name="connsiteY6" fmla="*/ 124618 h 291523"/>
                <a:gd name="connsiteX7" fmla="*/ 37785 w 53345"/>
                <a:gd name="connsiteY7" fmla="*/ 793 h 2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45" h="291523">
                  <a:moveTo>
                    <a:pt x="37785" y="793"/>
                  </a:moveTo>
                  <a:cubicBezTo>
                    <a:pt x="40960" y="-7674"/>
                    <a:pt x="24556" y="53974"/>
                    <a:pt x="21910" y="73818"/>
                  </a:cubicBezTo>
                  <a:cubicBezTo>
                    <a:pt x="19264" y="93662"/>
                    <a:pt x="17148" y="85196"/>
                    <a:pt x="21910" y="119856"/>
                  </a:cubicBezTo>
                  <a:cubicBezTo>
                    <a:pt x="26672" y="154516"/>
                    <a:pt x="46252" y="257969"/>
                    <a:pt x="50485" y="281781"/>
                  </a:cubicBezTo>
                  <a:cubicBezTo>
                    <a:pt x="54718" y="305593"/>
                    <a:pt x="54718" y="280458"/>
                    <a:pt x="47310" y="262731"/>
                  </a:cubicBezTo>
                  <a:cubicBezTo>
                    <a:pt x="39902" y="245004"/>
                    <a:pt x="13443" y="198437"/>
                    <a:pt x="6035" y="175418"/>
                  </a:cubicBezTo>
                  <a:cubicBezTo>
                    <a:pt x="-1373" y="152399"/>
                    <a:pt x="-1373" y="148695"/>
                    <a:pt x="2860" y="124618"/>
                  </a:cubicBezTo>
                  <a:cubicBezTo>
                    <a:pt x="7093" y="100541"/>
                    <a:pt x="34610" y="9260"/>
                    <a:pt x="37785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4F801538-CE5D-46DF-B2E3-13B44AD15B2E}"/>
                </a:ext>
              </a:extLst>
            </p:cNvPr>
            <p:cNvSpPr/>
            <p:nvPr/>
          </p:nvSpPr>
          <p:spPr>
            <a:xfrm>
              <a:off x="9776930" y="3670239"/>
              <a:ext cx="102614" cy="129219"/>
            </a:xfrm>
            <a:custGeom>
              <a:avLst/>
              <a:gdLst>
                <a:gd name="connsiteX0" fmla="*/ 483 w 102614"/>
                <a:gd name="connsiteY0" fmla="*/ 61 h 129219"/>
                <a:gd name="connsiteX1" fmla="*/ 16358 w 102614"/>
                <a:gd name="connsiteY1" fmla="*/ 76261 h 129219"/>
                <a:gd name="connsiteX2" fmla="*/ 102083 w 102614"/>
                <a:gd name="connsiteY2" fmla="*/ 128649 h 129219"/>
                <a:gd name="connsiteX3" fmla="*/ 51283 w 102614"/>
                <a:gd name="connsiteY3" fmla="*/ 101661 h 129219"/>
                <a:gd name="connsiteX4" fmla="*/ 24295 w 102614"/>
                <a:gd name="connsiteY4" fmla="*/ 63561 h 129219"/>
                <a:gd name="connsiteX5" fmla="*/ 483 w 102614"/>
                <a:gd name="connsiteY5" fmla="*/ 61 h 12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14" h="129219">
                  <a:moveTo>
                    <a:pt x="483" y="61"/>
                  </a:moveTo>
                  <a:cubicBezTo>
                    <a:pt x="-840" y="2178"/>
                    <a:pt x="-575" y="54830"/>
                    <a:pt x="16358" y="76261"/>
                  </a:cubicBezTo>
                  <a:cubicBezTo>
                    <a:pt x="33291" y="97692"/>
                    <a:pt x="96262" y="124416"/>
                    <a:pt x="102083" y="128649"/>
                  </a:cubicBezTo>
                  <a:cubicBezTo>
                    <a:pt x="107904" y="132882"/>
                    <a:pt x="64248" y="112509"/>
                    <a:pt x="51283" y="101661"/>
                  </a:cubicBezTo>
                  <a:cubicBezTo>
                    <a:pt x="38318" y="90813"/>
                    <a:pt x="29587" y="76261"/>
                    <a:pt x="24295" y="63561"/>
                  </a:cubicBezTo>
                  <a:cubicBezTo>
                    <a:pt x="19003" y="50861"/>
                    <a:pt x="1806" y="-2056"/>
                    <a:pt x="483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26412174-FFE5-493F-AE14-854285DCD6E3}"/>
                </a:ext>
              </a:extLst>
            </p:cNvPr>
            <p:cNvSpPr/>
            <p:nvPr/>
          </p:nvSpPr>
          <p:spPr>
            <a:xfrm>
              <a:off x="9797546" y="3901201"/>
              <a:ext cx="287272" cy="36036"/>
            </a:xfrm>
            <a:custGeom>
              <a:avLst/>
              <a:gdLst>
                <a:gd name="connsiteX0" fmla="*/ 504 w 287272"/>
                <a:gd name="connsiteY0" fmla="*/ 874 h 36036"/>
                <a:gd name="connsiteX1" fmla="*/ 116392 w 287272"/>
                <a:gd name="connsiteY1" fmla="*/ 32624 h 36036"/>
                <a:gd name="connsiteX2" fmla="*/ 284667 w 287272"/>
                <a:gd name="connsiteY2" fmla="*/ 34212 h 36036"/>
                <a:gd name="connsiteX3" fmla="*/ 214817 w 287272"/>
                <a:gd name="connsiteY3" fmla="*/ 34212 h 36036"/>
                <a:gd name="connsiteX4" fmla="*/ 160842 w 287272"/>
                <a:gd name="connsiteY4" fmla="*/ 10399 h 36036"/>
                <a:gd name="connsiteX5" fmla="*/ 504 w 287272"/>
                <a:gd name="connsiteY5" fmla="*/ 874 h 3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272" h="36036">
                  <a:moveTo>
                    <a:pt x="504" y="874"/>
                  </a:moveTo>
                  <a:cubicBezTo>
                    <a:pt x="-6904" y="4578"/>
                    <a:pt x="69032" y="27068"/>
                    <a:pt x="116392" y="32624"/>
                  </a:cubicBezTo>
                  <a:cubicBezTo>
                    <a:pt x="163752" y="38180"/>
                    <a:pt x="268263" y="33947"/>
                    <a:pt x="284667" y="34212"/>
                  </a:cubicBezTo>
                  <a:cubicBezTo>
                    <a:pt x="301071" y="34477"/>
                    <a:pt x="235455" y="38181"/>
                    <a:pt x="214817" y="34212"/>
                  </a:cubicBezTo>
                  <a:cubicBezTo>
                    <a:pt x="194179" y="30243"/>
                    <a:pt x="193650" y="14632"/>
                    <a:pt x="160842" y="10399"/>
                  </a:cubicBezTo>
                  <a:cubicBezTo>
                    <a:pt x="128034" y="6166"/>
                    <a:pt x="7912" y="-2830"/>
                    <a:pt x="504" y="8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451DB063-A33E-4CD9-ABF4-459A2F0C93E8}"/>
                </a:ext>
              </a:extLst>
            </p:cNvPr>
            <p:cNvSpPr/>
            <p:nvPr/>
          </p:nvSpPr>
          <p:spPr>
            <a:xfrm>
              <a:off x="10046883" y="3744911"/>
              <a:ext cx="262699" cy="165511"/>
            </a:xfrm>
            <a:custGeom>
              <a:avLst/>
              <a:gdLst>
                <a:gd name="connsiteX0" fmla="*/ 262342 w 262699"/>
                <a:gd name="connsiteY0" fmla="*/ 2 h 165511"/>
                <a:gd name="connsiteX1" fmla="*/ 211542 w 262699"/>
                <a:gd name="connsiteY1" fmla="*/ 106364 h 165511"/>
                <a:gd name="connsiteX2" fmla="*/ 138517 w 262699"/>
                <a:gd name="connsiteY2" fmla="*/ 133352 h 165511"/>
                <a:gd name="connsiteX3" fmla="*/ 405 w 262699"/>
                <a:gd name="connsiteY3" fmla="*/ 165102 h 165511"/>
                <a:gd name="connsiteX4" fmla="*/ 186142 w 262699"/>
                <a:gd name="connsiteY4" fmla="*/ 109539 h 165511"/>
                <a:gd name="connsiteX5" fmla="*/ 262342 w 262699"/>
                <a:gd name="connsiteY5" fmla="*/ 2 h 16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699" h="165511">
                  <a:moveTo>
                    <a:pt x="262342" y="2"/>
                  </a:moveTo>
                  <a:cubicBezTo>
                    <a:pt x="266575" y="-527"/>
                    <a:pt x="232179" y="84139"/>
                    <a:pt x="211542" y="106364"/>
                  </a:cubicBezTo>
                  <a:cubicBezTo>
                    <a:pt x="190905" y="128589"/>
                    <a:pt x="173706" y="123562"/>
                    <a:pt x="138517" y="133352"/>
                  </a:cubicBezTo>
                  <a:cubicBezTo>
                    <a:pt x="103327" y="143142"/>
                    <a:pt x="-7533" y="169071"/>
                    <a:pt x="405" y="165102"/>
                  </a:cubicBezTo>
                  <a:cubicBezTo>
                    <a:pt x="8342" y="161133"/>
                    <a:pt x="142751" y="134939"/>
                    <a:pt x="186142" y="109539"/>
                  </a:cubicBezTo>
                  <a:cubicBezTo>
                    <a:pt x="229533" y="84139"/>
                    <a:pt x="258109" y="531"/>
                    <a:pt x="26234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CB1A89A1-368E-4B8E-94DC-47DC3F029F47}"/>
                </a:ext>
              </a:extLst>
            </p:cNvPr>
            <p:cNvSpPr/>
            <p:nvPr/>
          </p:nvSpPr>
          <p:spPr>
            <a:xfrm>
              <a:off x="9685160" y="3632119"/>
              <a:ext cx="60271" cy="178281"/>
            </a:xfrm>
            <a:custGeom>
              <a:avLst/>
              <a:gdLst>
                <a:gd name="connsiteX0" fmla="*/ 178 w 60271"/>
                <a:gd name="connsiteY0" fmla="*/ 81 h 178281"/>
                <a:gd name="connsiteX1" fmla="*/ 39865 w 60271"/>
                <a:gd name="connsiteY1" fmla="*/ 92156 h 178281"/>
                <a:gd name="connsiteX2" fmla="*/ 54153 w 60271"/>
                <a:gd name="connsiteY2" fmla="*/ 177881 h 178281"/>
                <a:gd name="connsiteX3" fmla="*/ 57328 w 60271"/>
                <a:gd name="connsiteY3" fmla="*/ 122319 h 178281"/>
                <a:gd name="connsiteX4" fmla="*/ 57328 w 60271"/>
                <a:gd name="connsiteY4" fmla="*/ 76281 h 178281"/>
                <a:gd name="connsiteX5" fmla="*/ 178 w 60271"/>
                <a:gd name="connsiteY5" fmla="*/ 81 h 17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71" h="178281">
                  <a:moveTo>
                    <a:pt x="178" y="81"/>
                  </a:moveTo>
                  <a:cubicBezTo>
                    <a:pt x="-2732" y="2727"/>
                    <a:pt x="30869" y="62523"/>
                    <a:pt x="39865" y="92156"/>
                  </a:cubicBezTo>
                  <a:cubicBezTo>
                    <a:pt x="48861" y="121789"/>
                    <a:pt x="51243" y="172854"/>
                    <a:pt x="54153" y="177881"/>
                  </a:cubicBezTo>
                  <a:cubicBezTo>
                    <a:pt x="57063" y="182908"/>
                    <a:pt x="56799" y="139252"/>
                    <a:pt x="57328" y="122319"/>
                  </a:cubicBezTo>
                  <a:cubicBezTo>
                    <a:pt x="57857" y="105386"/>
                    <a:pt x="63678" y="92420"/>
                    <a:pt x="57328" y="76281"/>
                  </a:cubicBezTo>
                  <a:cubicBezTo>
                    <a:pt x="50978" y="60142"/>
                    <a:pt x="3088" y="-2565"/>
                    <a:pt x="178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BA5AD31B-6424-4CC6-9560-20C29BB709F6}"/>
                </a:ext>
              </a:extLst>
            </p:cNvPr>
            <p:cNvSpPr/>
            <p:nvPr/>
          </p:nvSpPr>
          <p:spPr>
            <a:xfrm>
              <a:off x="9568699" y="3552623"/>
              <a:ext cx="128619" cy="266152"/>
            </a:xfrm>
            <a:custGeom>
              <a:avLst/>
              <a:gdLst>
                <a:gd name="connsiteX0" fmla="*/ 751 w 128619"/>
                <a:gd name="connsiteY0" fmla="*/ 202 h 266152"/>
                <a:gd name="connsiteX1" fmla="*/ 38851 w 128619"/>
                <a:gd name="connsiteY1" fmla="*/ 98627 h 266152"/>
                <a:gd name="connsiteX2" fmla="*/ 53139 w 128619"/>
                <a:gd name="connsiteY2" fmla="*/ 136727 h 266152"/>
                <a:gd name="connsiteX3" fmla="*/ 127751 w 128619"/>
                <a:gd name="connsiteY3" fmla="*/ 265315 h 266152"/>
                <a:gd name="connsiteX4" fmla="*/ 92826 w 128619"/>
                <a:gd name="connsiteY4" fmla="*/ 189115 h 266152"/>
                <a:gd name="connsiteX5" fmla="*/ 76951 w 128619"/>
                <a:gd name="connsiteY5" fmla="*/ 127202 h 266152"/>
                <a:gd name="connsiteX6" fmla="*/ 751 w 128619"/>
                <a:gd name="connsiteY6" fmla="*/ 202 h 2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19" h="266152">
                  <a:moveTo>
                    <a:pt x="751" y="202"/>
                  </a:moveTo>
                  <a:cubicBezTo>
                    <a:pt x="-5599" y="-4560"/>
                    <a:pt x="30120" y="75873"/>
                    <a:pt x="38851" y="98627"/>
                  </a:cubicBezTo>
                  <a:cubicBezTo>
                    <a:pt x="47582" y="121381"/>
                    <a:pt x="38322" y="108946"/>
                    <a:pt x="53139" y="136727"/>
                  </a:cubicBezTo>
                  <a:cubicBezTo>
                    <a:pt x="67956" y="164508"/>
                    <a:pt x="121136" y="256584"/>
                    <a:pt x="127751" y="265315"/>
                  </a:cubicBezTo>
                  <a:cubicBezTo>
                    <a:pt x="134366" y="274046"/>
                    <a:pt x="101293" y="212134"/>
                    <a:pt x="92826" y="189115"/>
                  </a:cubicBezTo>
                  <a:cubicBezTo>
                    <a:pt x="84359" y="166096"/>
                    <a:pt x="92032" y="154189"/>
                    <a:pt x="76951" y="127202"/>
                  </a:cubicBezTo>
                  <a:cubicBezTo>
                    <a:pt x="61870" y="100215"/>
                    <a:pt x="7101" y="4964"/>
                    <a:pt x="751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1488D775-776D-46DF-A2E5-691C0D3F25B8}"/>
                </a:ext>
              </a:extLst>
            </p:cNvPr>
            <p:cNvSpPr/>
            <p:nvPr/>
          </p:nvSpPr>
          <p:spPr>
            <a:xfrm>
              <a:off x="10402678" y="3055930"/>
              <a:ext cx="75380" cy="301406"/>
            </a:xfrm>
            <a:custGeom>
              <a:avLst/>
              <a:gdLst>
                <a:gd name="connsiteX0" fmla="*/ 210 w 75380"/>
                <a:gd name="connsiteY0" fmla="*/ 8 h 301406"/>
                <a:gd name="connsiteX1" fmla="*/ 71647 w 75380"/>
                <a:gd name="connsiteY1" fmla="*/ 104783 h 301406"/>
                <a:gd name="connsiteX2" fmla="*/ 65297 w 75380"/>
                <a:gd name="connsiteY2" fmla="*/ 296870 h 301406"/>
                <a:gd name="connsiteX3" fmla="*/ 65297 w 75380"/>
                <a:gd name="connsiteY3" fmla="*/ 230195 h 301406"/>
                <a:gd name="connsiteX4" fmla="*/ 49422 w 75380"/>
                <a:gd name="connsiteY4" fmla="*/ 109545 h 301406"/>
                <a:gd name="connsiteX5" fmla="*/ 210 w 75380"/>
                <a:gd name="connsiteY5" fmla="*/ 8 h 30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0" h="301406">
                  <a:moveTo>
                    <a:pt x="210" y="8"/>
                  </a:moveTo>
                  <a:cubicBezTo>
                    <a:pt x="3914" y="-786"/>
                    <a:pt x="60799" y="55306"/>
                    <a:pt x="71647" y="104783"/>
                  </a:cubicBezTo>
                  <a:cubicBezTo>
                    <a:pt x="82495" y="154260"/>
                    <a:pt x="66355" y="275968"/>
                    <a:pt x="65297" y="296870"/>
                  </a:cubicBezTo>
                  <a:cubicBezTo>
                    <a:pt x="64239" y="317772"/>
                    <a:pt x="67943" y="261416"/>
                    <a:pt x="65297" y="230195"/>
                  </a:cubicBezTo>
                  <a:cubicBezTo>
                    <a:pt x="62651" y="198974"/>
                    <a:pt x="56037" y="143412"/>
                    <a:pt x="49422" y="109545"/>
                  </a:cubicBezTo>
                  <a:cubicBezTo>
                    <a:pt x="42808" y="75678"/>
                    <a:pt x="-3494" y="802"/>
                    <a:pt x="21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63156652-B5CD-4B63-9E72-43CC8A1E0F14}"/>
                </a:ext>
              </a:extLst>
            </p:cNvPr>
            <p:cNvSpPr/>
            <p:nvPr/>
          </p:nvSpPr>
          <p:spPr>
            <a:xfrm>
              <a:off x="10475800" y="3109709"/>
              <a:ext cx="151097" cy="266418"/>
            </a:xfrm>
            <a:custGeom>
              <a:avLst/>
              <a:gdLst>
                <a:gd name="connsiteX0" fmla="*/ 125525 w 151097"/>
                <a:gd name="connsiteY0" fmla="*/ 204 h 266418"/>
                <a:gd name="connsiteX1" fmla="*/ 150925 w 151097"/>
                <a:gd name="connsiteY1" fmla="*/ 106566 h 266418"/>
                <a:gd name="connsiteX2" fmla="*/ 111238 w 151097"/>
                <a:gd name="connsiteY2" fmla="*/ 189116 h 266418"/>
                <a:gd name="connsiteX3" fmla="*/ 60438 w 151097"/>
                <a:gd name="connsiteY3" fmla="*/ 239916 h 266418"/>
                <a:gd name="connsiteX4" fmla="*/ 113 w 151097"/>
                <a:gd name="connsiteY4" fmla="*/ 265316 h 266418"/>
                <a:gd name="connsiteX5" fmla="*/ 76313 w 151097"/>
                <a:gd name="connsiteY5" fmla="*/ 204991 h 266418"/>
                <a:gd name="connsiteX6" fmla="*/ 122350 w 151097"/>
                <a:gd name="connsiteY6" fmla="*/ 135141 h 266418"/>
                <a:gd name="connsiteX7" fmla="*/ 125525 w 151097"/>
                <a:gd name="connsiteY7" fmla="*/ 204 h 26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97" h="266418">
                  <a:moveTo>
                    <a:pt x="125525" y="204"/>
                  </a:moveTo>
                  <a:cubicBezTo>
                    <a:pt x="130287" y="-4558"/>
                    <a:pt x="153306" y="75081"/>
                    <a:pt x="150925" y="106566"/>
                  </a:cubicBezTo>
                  <a:cubicBezTo>
                    <a:pt x="148544" y="138051"/>
                    <a:pt x="126319" y="166891"/>
                    <a:pt x="111238" y="189116"/>
                  </a:cubicBezTo>
                  <a:cubicBezTo>
                    <a:pt x="96157" y="211341"/>
                    <a:pt x="78959" y="227216"/>
                    <a:pt x="60438" y="239916"/>
                  </a:cubicBezTo>
                  <a:cubicBezTo>
                    <a:pt x="41917" y="252616"/>
                    <a:pt x="-2533" y="271137"/>
                    <a:pt x="113" y="265316"/>
                  </a:cubicBezTo>
                  <a:cubicBezTo>
                    <a:pt x="2759" y="259495"/>
                    <a:pt x="55940" y="226687"/>
                    <a:pt x="76313" y="204991"/>
                  </a:cubicBezTo>
                  <a:cubicBezTo>
                    <a:pt x="96686" y="183295"/>
                    <a:pt x="114148" y="165303"/>
                    <a:pt x="122350" y="135141"/>
                  </a:cubicBezTo>
                  <a:cubicBezTo>
                    <a:pt x="130552" y="104979"/>
                    <a:pt x="120763" y="4966"/>
                    <a:pt x="125525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4AB00776-648B-43B8-9182-3F22CD0D07B8}"/>
                </a:ext>
              </a:extLst>
            </p:cNvPr>
            <p:cNvSpPr/>
            <p:nvPr/>
          </p:nvSpPr>
          <p:spPr>
            <a:xfrm>
              <a:off x="9819646" y="2878116"/>
              <a:ext cx="251557" cy="155638"/>
            </a:xfrm>
            <a:custGeom>
              <a:avLst/>
              <a:gdLst>
                <a:gd name="connsiteX0" fmla="*/ 249867 w 251557"/>
                <a:gd name="connsiteY0" fmla="*/ 22 h 155638"/>
                <a:gd name="connsiteX1" fmla="*/ 143504 w 251557"/>
                <a:gd name="connsiteY1" fmla="*/ 50822 h 155638"/>
                <a:gd name="connsiteX2" fmla="*/ 60954 w 251557"/>
                <a:gd name="connsiteY2" fmla="*/ 87334 h 155638"/>
                <a:gd name="connsiteX3" fmla="*/ 629 w 251557"/>
                <a:gd name="connsiteY3" fmla="*/ 155597 h 155638"/>
                <a:gd name="connsiteX4" fmla="*/ 30792 w 251557"/>
                <a:gd name="connsiteY4" fmla="*/ 96859 h 155638"/>
                <a:gd name="connsiteX5" fmla="*/ 53017 w 251557"/>
                <a:gd name="connsiteY5" fmla="*/ 57172 h 155638"/>
                <a:gd name="connsiteX6" fmla="*/ 249867 w 251557"/>
                <a:gd name="connsiteY6" fmla="*/ 22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557" h="155638">
                  <a:moveTo>
                    <a:pt x="249867" y="22"/>
                  </a:moveTo>
                  <a:cubicBezTo>
                    <a:pt x="264948" y="-1036"/>
                    <a:pt x="174989" y="36270"/>
                    <a:pt x="143504" y="50822"/>
                  </a:cubicBezTo>
                  <a:cubicBezTo>
                    <a:pt x="112019" y="65374"/>
                    <a:pt x="84766" y="69872"/>
                    <a:pt x="60954" y="87334"/>
                  </a:cubicBezTo>
                  <a:cubicBezTo>
                    <a:pt x="37142" y="104796"/>
                    <a:pt x="5656" y="154010"/>
                    <a:pt x="629" y="155597"/>
                  </a:cubicBezTo>
                  <a:cubicBezTo>
                    <a:pt x="-4398" y="157184"/>
                    <a:pt x="22061" y="113263"/>
                    <a:pt x="30792" y="96859"/>
                  </a:cubicBezTo>
                  <a:cubicBezTo>
                    <a:pt x="39523" y="80455"/>
                    <a:pt x="16769" y="72782"/>
                    <a:pt x="53017" y="57172"/>
                  </a:cubicBezTo>
                  <a:cubicBezTo>
                    <a:pt x="89265" y="41562"/>
                    <a:pt x="234786" y="1080"/>
                    <a:pt x="249867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DCA5F3D6-BBA6-4BF1-B28A-E77889503016}"/>
                </a:ext>
              </a:extLst>
            </p:cNvPr>
            <p:cNvSpPr/>
            <p:nvPr/>
          </p:nvSpPr>
          <p:spPr>
            <a:xfrm>
              <a:off x="9832972" y="2883289"/>
              <a:ext cx="354266" cy="137326"/>
            </a:xfrm>
            <a:custGeom>
              <a:avLst/>
              <a:gdLst>
                <a:gd name="connsiteX0" fmla="*/ 354016 w 354266"/>
                <a:gd name="connsiteY0" fmla="*/ 37711 h 137326"/>
                <a:gd name="connsiteX1" fmla="*/ 279403 w 354266"/>
                <a:gd name="connsiteY1" fmla="*/ 80574 h 137326"/>
                <a:gd name="connsiteX2" fmla="*/ 179391 w 354266"/>
                <a:gd name="connsiteY2" fmla="*/ 115499 h 137326"/>
                <a:gd name="connsiteX3" fmla="*/ 3 w 354266"/>
                <a:gd name="connsiteY3" fmla="*/ 136136 h 137326"/>
                <a:gd name="connsiteX4" fmla="*/ 174628 w 354266"/>
                <a:gd name="connsiteY4" fmla="*/ 120261 h 137326"/>
                <a:gd name="connsiteX5" fmla="*/ 268291 w 354266"/>
                <a:gd name="connsiteY5" fmla="*/ 2786 h 137326"/>
                <a:gd name="connsiteX6" fmla="*/ 303216 w 354266"/>
                <a:gd name="connsiteY6" fmla="*/ 37711 h 137326"/>
                <a:gd name="connsiteX7" fmla="*/ 354016 w 354266"/>
                <a:gd name="connsiteY7" fmla="*/ 37711 h 1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266" h="137326">
                  <a:moveTo>
                    <a:pt x="354016" y="37711"/>
                  </a:moveTo>
                  <a:cubicBezTo>
                    <a:pt x="350047" y="44855"/>
                    <a:pt x="308507" y="67609"/>
                    <a:pt x="279403" y="80574"/>
                  </a:cubicBezTo>
                  <a:cubicBezTo>
                    <a:pt x="250299" y="93539"/>
                    <a:pt x="225958" y="106239"/>
                    <a:pt x="179391" y="115499"/>
                  </a:cubicBezTo>
                  <a:cubicBezTo>
                    <a:pt x="132824" y="124759"/>
                    <a:pt x="797" y="135342"/>
                    <a:pt x="3" y="136136"/>
                  </a:cubicBezTo>
                  <a:cubicBezTo>
                    <a:pt x="-791" y="136930"/>
                    <a:pt x="129913" y="142486"/>
                    <a:pt x="174628" y="120261"/>
                  </a:cubicBezTo>
                  <a:cubicBezTo>
                    <a:pt x="219343" y="98036"/>
                    <a:pt x="246860" y="16544"/>
                    <a:pt x="268291" y="2786"/>
                  </a:cubicBezTo>
                  <a:cubicBezTo>
                    <a:pt x="289722" y="-10972"/>
                    <a:pt x="292897" y="30303"/>
                    <a:pt x="303216" y="37711"/>
                  </a:cubicBezTo>
                  <a:cubicBezTo>
                    <a:pt x="313535" y="45119"/>
                    <a:pt x="357985" y="30567"/>
                    <a:pt x="354016" y="37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BD20F6EE-9A2F-4C90-8EF8-4EC070A2C3C9}"/>
                </a:ext>
              </a:extLst>
            </p:cNvPr>
            <p:cNvSpPr/>
            <p:nvPr/>
          </p:nvSpPr>
          <p:spPr>
            <a:xfrm>
              <a:off x="10480242" y="3068046"/>
              <a:ext cx="78270" cy="278934"/>
            </a:xfrm>
            <a:custGeom>
              <a:avLst/>
              <a:gdLst>
                <a:gd name="connsiteX0" fmla="*/ 9958 w 78270"/>
                <a:gd name="connsiteY0" fmla="*/ 2179 h 278934"/>
                <a:gd name="connsiteX1" fmla="*/ 55996 w 78270"/>
                <a:gd name="connsiteY1" fmla="*/ 64092 h 278934"/>
                <a:gd name="connsiteX2" fmla="*/ 2021 w 78270"/>
                <a:gd name="connsiteY2" fmla="*/ 272054 h 278934"/>
                <a:gd name="connsiteX3" fmla="*/ 17896 w 78270"/>
                <a:gd name="connsiteY3" fmla="*/ 219667 h 278934"/>
                <a:gd name="connsiteX4" fmla="*/ 78221 w 78270"/>
                <a:gd name="connsiteY4" fmla="*/ 126004 h 278934"/>
                <a:gd name="connsiteX5" fmla="*/ 9958 w 78270"/>
                <a:gd name="connsiteY5" fmla="*/ 2179 h 2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70" h="278934">
                  <a:moveTo>
                    <a:pt x="9958" y="2179"/>
                  </a:moveTo>
                  <a:cubicBezTo>
                    <a:pt x="6254" y="-8140"/>
                    <a:pt x="57319" y="19113"/>
                    <a:pt x="55996" y="64092"/>
                  </a:cubicBezTo>
                  <a:cubicBezTo>
                    <a:pt x="54673" y="109071"/>
                    <a:pt x="8371" y="246125"/>
                    <a:pt x="2021" y="272054"/>
                  </a:cubicBezTo>
                  <a:cubicBezTo>
                    <a:pt x="-4329" y="297983"/>
                    <a:pt x="5196" y="244009"/>
                    <a:pt x="17896" y="219667"/>
                  </a:cubicBezTo>
                  <a:cubicBezTo>
                    <a:pt x="30596" y="195325"/>
                    <a:pt x="76104" y="159606"/>
                    <a:pt x="78221" y="126004"/>
                  </a:cubicBezTo>
                  <a:cubicBezTo>
                    <a:pt x="80338" y="92402"/>
                    <a:pt x="13662" y="12498"/>
                    <a:pt x="9958" y="2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226D5672-D83D-4F61-99A9-BF8FA0B1150B}"/>
                </a:ext>
              </a:extLst>
            </p:cNvPr>
            <p:cNvSpPr/>
            <p:nvPr/>
          </p:nvSpPr>
          <p:spPr>
            <a:xfrm>
              <a:off x="10485370" y="3236912"/>
              <a:ext cx="146884" cy="302983"/>
            </a:xfrm>
            <a:custGeom>
              <a:avLst/>
              <a:gdLst>
                <a:gd name="connsiteX0" fmla="*/ 146118 w 146884"/>
                <a:gd name="connsiteY0" fmla="*/ 1 h 302983"/>
                <a:gd name="connsiteX1" fmla="*/ 131830 w 146884"/>
                <a:gd name="connsiteY1" fmla="*/ 152401 h 302983"/>
                <a:gd name="connsiteX2" fmla="*/ 92143 w 146884"/>
                <a:gd name="connsiteY2" fmla="*/ 206376 h 302983"/>
                <a:gd name="connsiteX3" fmla="*/ 20705 w 146884"/>
                <a:gd name="connsiteY3" fmla="*/ 288926 h 302983"/>
                <a:gd name="connsiteX4" fmla="*/ 68 w 146884"/>
                <a:gd name="connsiteY4" fmla="*/ 300038 h 302983"/>
                <a:gd name="connsiteX5" fmla="*/ 25468 w 146884"/>
                <a:gd name="connsiteY5" fmla="*/ 257176 h 302983"/>
                <a:gd name="connsiteX6" fmla="*/ 111193 w 146884"/>
                <a:gd name="connsiteY6" fmla="*/ 155576 h 302983"/>
                <a:gd name="connsiteX7" fmla="*/ 146118 w 146884"/>
                <a:gd name="connsiteY7" fmla="*/ 1 h 3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84" h="302983">
                  <a:moveTo>
                    <a:pt x="146118" y="1"/>
                  </a:moveTo>
                  <a:cubicBezTo>
                    <a:pt x="149557" y="-528"/>
                    <a:pt x="140826" y="118005"/>
                    <a:pt x="131830" y="152401"/>
                  </a:cubicBezTo>
                  <a:cubicBezTo>
                    <a:pt x="122834" y="186797"/>
                    <a:pt x="110664" y="183622"/>
                    <a:pt x="92143" y="206376"/>
                  </a:cubicBezTo>
                  <a:cubicBezTo>
                    <a:pt x="73622" y="229130"/>
                    <a:pt x="36051" y="273316"/>
                    <a:pt x="20705" y="288926"/>
                  </a:cubicBezTo>
                  <a:cubicBezTo>
                    <a:pt x="5359" y="304536"/>
                    <a:pt x="-726" y="305330"/>
                    <a:pt x="68" y="300038"/>
                  </a:cubicBezTo>
                  <a:cubicBezTo>
                    <a:pt x="862" y="294746"/>
                    <a:pt x="6947" y="281253"/>
                    <a:pt x="25468" y="257176"/>
                  </a:cubicBezTo>
                  <a:cubicBezTo>
                    <a:pt x="43989" y="233099"/>
                    <a:pt x="91085" y="193676"/>
                    <a:pt x="111193" y="155576"/>
                  </a:cubicBezTo>
                  <a:cubicBezTo>
                    <a:pt x="131301" y="117476"/>
                    <a:pt x="142679" y="530"/>
                    <a:pt x="14611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940F84E3-6352-44A9-9194-8C3599A2771E}"/>
                </a:ext>
              </a:extLst>
            </p:cNvPr>
            <p:cNvSpPr/>
            <p:nvPr/>
          </p:nvSpPr>
          <p:spPr>
            <a:xfrm>
              <a:off x="10475274" y="3392463"/>
              <a:ext cx="21449" cy="144574"/>
            </a:xfrm>
            <a:custGeom>
              <a:avLst/>
              <a:gdLst>
                <a:gd name="connsiteX0" fmla="*/ 6989 w 21449"/>
                <a:gd name="connsiteY0" fmla="*/ 25 h 144574"/>
                <a:gd name="connsiteX1" fmla="*/ 5401 w 21449"/>
                <a:gd name="connsiteY1" fmla="*/ 101625 h 144574"/>
                <a:gd name="connsiteX2" fmla="*/ 639 w 21449"/>
                <a:gd name="connsiteY2" fmla="*/ 144487 h 144574"/>
                <a:gd name="connsiteX3" fmla="*/ 21276 w 21449"/>
                <a:gd name="connsiteY3" fmla="*/ 92100 h 144574"/>
                <a:gd name="connsiteX4" fmla="*/ 6989 w 21449"/>
                <a:gd name="connsiteY4" fmla="*/ 25 h 14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9" h="144574">
                  <a:moveTo>
                    <a:pt x="6989" y="25"/>
                  </a:moveTo>
                  <a:cubicBezTo>
                    <a:pt x="4343" y="1613"/>
                    <a:pt x="6459" y="77548"/>
                    <a:pt x="5401" y="101625"/>
                  </a:cubicBezTo>
                  <a:cubicBezTo>
                    <a:pt x="4343" y="125702"/>
                    <a:pt x="-2007" y="146075"/>
                    <a:pt x="639" y="144487"/>
                  </a:cubicBezTo>
                  <a:cubicBezTo>
                    <a:pt x="3285" y="142900"/>
                    <a:pt x="19424" y="112738"/>
                    <a:pt x="21276" y="92100"/>
                  </a:cubicBezTo>
                  <a:cubicBezTo>
                    <a:pt x="23128" y="71463"/>
                    <a:pt x="9635" y="-1563"/>
                    <a:pt x="6989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150C820A-3EB0-40E6-B775-27155BD8F7F8}"/>
                </a:ext>
              </a:extLst>
            </p:cNvPr>
            <p:cNvSpPr/>
            <p:nvPr/>
          </p:nvSpPr>
          <p:spPr>
            <a:xfrm>
              <a:off x="10513891" y="3316215"/>
              <a:ext cx="86121" cy="114502"/>
            </a:xfrm>
            <a:custGeom>
              <a:avLst/>
              <a:gdLst>
                <a:gd name="connsiteX0" fmla="*/ 85847 w 86121"/>
                <a:gd name="connsiteY0" fmla="*/ 73 h 114502"/>
                <a:gd name="connsiteX1" fmla="*/ 60447 w 86121"/>
                <a:gd name="connsiteY1" fmla="*/ 73098 h 114502"/>
                <a:gd name="connsiteX2" fmla="*/ 122 w 86121"/>
                <a:gd name="connsiteY2" fmla="*/ 114373 h 114502"/>
                <a:gd name="connsiteX3" fmla="*/ 46159 w 86121"/>
                <a:gd name="connsiteY3" fmla="*/ 60398 h 114502"/>
                <a:gd name="connsiteX4" fmla="*/ 85847 w 86121"/>
                <a:gd name="connsiteY4" fmla="*/ 73 h 1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1" h="114502">
                  <a:moveTo>
                    <a:pt x="85847" y="73"/>
                  </a:moveTo>
                  <a:cubicBezTo>
                    <a:pt x="88228" y="2190"/>
                    <a:pt x="74734" y="54048"/>
                    <a:pt x="60447" y="73098"/>
                  </a:cubicBezTo>
                  <a:cubicBezTo>
                    <a:pt x="46159" y="92148"/>
                    <a:pt x="2503" y="116490"/>
                    <a:pt x="122" y="114373"/>
                  </a:cubicBezTo>
                  <a:cubicBezTo>
                    <a:pt x="-2259" y="112256"/>
                    <a:pt x="30549" y="78919"/>
                    <a:pt x="46159" y="60398"/>
                  </a:cubicBezTo>
                  <a:cubicBezTo>
                    <a:pt x="61769" y="41877"/>
                    <a:pt x="83466" y="-2044"/>
                    <a:pt x="8584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16273B8A-C744-4FF3-912E-53704182CB80}"/>
                </a:ext>
              </a:extLst>
            </p:cNvPr>
            <p:cNvSpPr/>
            <p:nvPr/>
          </p:nvSpPr>
          <p:spPr>
            <a:xfrm>
              <a:off x="9377879" y="3309298"/>
              <a:ext cx="177573" cy="261024"/>
            </a:xfrm>
            <a:custGeom>
              <a:avLst/>
              <a:gdLst>
                <a:gd name="connsiteX0" fmla="*/ 5834 w 177573"/>
                <a:gd name="connsiteY0" fmla="*/ 2227 h 261024"/>
                <a:gd name="connsiteX1" fmla="*/ 16946 w 177573"/>
                <a:gd name="connsiteY1" fmla="*/ 86365 h 261024"/>
                <a:gd name="connsiteX2" fmla="*/ 104259 w 177573"/>
                <a:gd name="connsiteY2" fmla="*/ 234002 h 261024"/>
                <a:gd name="connsiteX3" fmla="*/ 177284 w 177573"/>
                <a:gd name="connsiteY3" fmla="*/ 260990 h 261024"/>
                <a:gd name="connsiteX4" fmla="*/ 128071 w 177573"/>
                <a:gd name="connsiteY4" fmla="*/ 234002 h 261024"/>
                <a:gd name="connsiteX5" fmla="*/ 85209 w 177573"/>
                <a:gd name="connsiteY5" fmla="*/ 173677 h 261024"/>
                <a:gd name="connsiteX6" fmla="*/ 5834 w 177573"/>
                <a:gd name="connsiteY6" fmla="*/ 2227 h 2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73" h="261024">
                  <a:moveTo>
                    <a:pt x="5834" y="2227"/>
                  </a:moveTo>
                  <a:cubicBezTo>
                    <a:pt x="-5543" y="-12325"/>
                    <a:pt x="542" y="47736"/>
                    <a:pt x="16946" y="86365"/>
                  </a:cubicBezTo>
                  <a:cubicBezTo>
                    <a:pt x="33350" y="124994"/>
                    <a:pt x="77536" y="204898"/>
                    <a:pt x="104259" y="234002"/>
                  </a:cubicBezTo>
                  <a:cubicBezTo>
                    <a:pt x="130982" y="263106"/>
                    <a:pt x="173315" y="260990"/>
                    <a:pt x="177284" y="260990"/>
                  </a:cubicBezTo>
                  <a:cubicBezTo>
                    <a:pt x="181253" y="260990"/>
                    <a:pt x="143417" y="248554"/>
                    <a:pt x="128071" y="234002"/>
                  </a:cubicBezTo>
                  <a:cubicBezTo>
                    <a:pt x="112725" y="219450"/>
                    <a:pt x="103994" y="208867"/>
                    <a:pt x="85209" y="173677"/>
                  </a:cubicBezTo>
                  <a:cubicBezTo>
                    <a:pt x="66424" y="138487"/>
                    <a:pt x="17211" y="16779"/>
                    <a:pt x="5834" y="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3E9E6ED0-ADD1-42AD-8125-682C9E58BF73}"/>
                </a:ext>
              </a:extLst>
            </p:cNvPr>
            <p:cNvSpPr/>
            <p:nvPr/>
          </p:nvSpPr>
          <p:spPr>
            <a:xfrm>
              <a:off x="9474783" y="2870168"/>
              <a:ext cx="439323" cy="302161"/>
            </a:xfrm>
            <a:custGeom>
              <a:avLst/>
              <a:gdLst>
                <a:gd name="connsiteX0" fmla="*/ 8942 w 439323"/>
                <a:gd name="connsiteY0" fmla="*/ 301657 h 302161"/>
                <a:gd name="connsiteX1" fmla="*/ 131180 w 439323"/>
                <a:gd name="connsiteY1" fmla="*/ 203232 h 302161"/>
                <a:gd name="connsiteX2" fmla="*/ 318505 w 439323"/>
                <a:gd name="connsiteY2" fmla="*/ 111157 h 302161"/>
                <a:gd name="connsiteX3" fmla="*/ 364542 w 439323"/>
                <a:gd name="connsiteY3" fmla="*/ 42895 h 302161"/>
                <a:gd name="connsiteX4" fmla="*/ 439155 w 439323"/>
                <a:gd name="connsiteY4" fmla="*/ 32 h 302161"/>
                <a:gd name="connsiteX5" fmla="*/ 342317 w 439323"/>
                <a:gd name="connsiteY5" fmla="*/ 49245 h 302161"/>
                <a:gd name="connsiteX6" fmla="*/ 302630 w 439323"/>
                <a:gd name="connsiteY6" fmla="*/ 63532 h 302161"/>
                <a:gd name="connsiteX7" fmla="*/ 40692 w 439323"/>
                <a:gd name="connsiteY7" fmla="*/ 234982 h 302161"/>
                <a:gd name="connsiteX8" fmla="*/ 8942 w 439323"/>
                <a:gd name="connsiteY8" fmla="*/ 301657 h 30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323" h="302161">
                  <a:moveTo>
                    <a:pt x="8942" y="301657"/>
                  </a:moveTo>
                  <a:cubicBezTo>
                    <a:pt x="24023" y="296365"/>
                    <a:pt x="79586" y="234982"/>
                    <a:pt x="131180" y="203232"/>
                  </a:cubicBezTo>
                  <a:cubicBezTo>
                    <a:pt x="182774" y="171482"/>
                    <a:pt x="279611" y="137880"/>
                    <a:pt x="318505" y="111157"/>
                  </a:cubicBezTo>
                  <a:cubicBezTo>
                    <a:pt x="357399" y="84434"/>
                    <a:pt x="344434" y="61416"/>
                    <a:pt x="364542" y="42895"/>
                  </a:cubicBezTo>
                  <a:cubicBezTo>
                    <a:pt x="384650" y="24374"/>
                    <a:pt x="442859" y="-1026"/>
                    <a:pt x="439155" y="32"/>
                  </a:cubicBezTo>
                  <a:cubicBezTo>
                    <a:pt x="435451" y="1090"/>
                    <a:pt x="365071" y="38662"/>
                    <a:pt x="342317" y="49245"/>
                  </a:cubicBezTo>
                  <a:cubicBezTo>
                    <a:pt x="319563" y="59828"/>
                    <a:pt x="352901" y="32576"/>
                    <a:pt x="302630" y="63532"/>
                  </a:cubicBezTo>
                  <a:cubicBezTo>
                    <a:pt x="252359" y="94488"/>
                    <a:pt x="87523" y="200321"/>
                    <a:pt x="40692" y="234982"/>
                  </a:cubicBezTo>
                  <a:cubicBezTo>
                    <a:pt x="-6139" y="269642"/>
                    <a:pt x="-6139" y="306949"/>
                    <a:pt x="8942" y="301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B6CD4902-F58F-4CCB-A9A9-236CA1995861}"/>
                </a:ext>
              </a:extLst>
            </p:cNvPr>
            <p:cNvSpPr/>
            <p:nvPr/>
          </p:nvSpPr>
          <p:spPr>
            <a:xfrm>
              <a:off x="9445005" y="3127342"/>
              <a:ext cx="89805" cy="313934"/>
            </a:xfrm>
            <a:custGeom>
              <a:avLst/>
              <a:gdLst>
                <a:gd name="connsiteX0" fmla="*/ 64120 w 89805"/>
                <a:gd name="connsiteY0" fmla="*/ 33 h 313934"/>
                <a:gd name="connsiteX1" fmla="*/ 37133 w 89805"/>
                <a:gd name="connsiteY1" fmla="*/ 168308 h 313934"/>
                <a:gd name="connsiteX2" fmla="*/ 89520 w 89805"/>
                <a:gd name="connsiteY2" fmla="*/ 311183 h 313934"/>
                <a:gd name="connsiteX3" fmla="*/ 56183 w 89805"/>
                <a:gd name="connsiteY3" fmla="*/ 258796 h 313934"/>
                <a:gd name="connsiteX4" fmla="*/ 14908 w 89805"/>
                <a:gd name="connsiteY4" fmla="*/ 212758 h 313934"/>
                <a:gd name="connsiteX5" fmla="*/ 2208 w 89805"/>
                <a:gd name="connsiteY5" fmla="*/ 154021 h 313934"/>
                <a:gd name="connsiteX6" fmla="*/ 64120 w 89805"/>
                <a:gd name="connsiteY6" fmla="*/ 33 h 31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05" h="313934">
                  <a:moveTo>
                    <a:pt x="64120" y="33"/>
                  </a:moveTo>
                  <a:cubicBezTo>
                    <a:pt x="69941" y="2414"/>
                    <a:pt x="32900" y="116450"/>
                    <a:pt x="37133" y="168308"/>
                  </a:cubicBezTo>
                  <a:cubicBezTo>
                    <a:pt x="41366" y="220166"/>
                    <a:pt x="86345" y="296102"/>
                    <a:pt x="89520" y="311183"/>
                  </a:cubicBezTo>
                  <a:cubicBezTo>
                    <a:pt x="92695" y="326264"/>
                    <a:pt x="68618" y="275200"/>
                    <a:pt x="56183" y="258796"/>
                  </a:cubicBezTo>
                  <a:cubicBezTo>
                    <a:pt x="43748" y="242392"/>
                    <a:pt x="23904" y="230221"/>
                    <a:pt x="14908" y="212758"/>
                  </a:cubicBezTo>
                  <a:cubicBezTo>
                    <a:pt x="5912" y="195296"/>
                    <a:pt x="-4671" y="184448"/>
                    <a:pt x="2208" y="154021"/>
                  </a:cubicBezTo>
                  <a:cubicBezTo>
                    <a:pt x="9087" y="123594"/>
                    <a:pt x="58299" y="-2348"/>
                    <a:pt x="6412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B81231D6-38DE-4107-8FC3-1D5BF8F08A53}"/>
                </a:ext>
              </a:extLst>
            </p:cNvPr>
            <p:cNvSpPr/>
            <p:nvPr/>
          </p:nvSpPr>
          <p:spPr>
            <a:xfrm>
              <a:off x="9374188" y="3053101"/>
              <a:ext cx="33091" cy="306190"/>
            </a:xfrm>
            <a:custGeom>
              <a:avLst/>
              <a:gdLst>
                <a:gd name="connsiteX0" fmla="*/ 30162 w 33091"/>
                <a:gd name="connsiteY0" fmla="*/ 1249 h 306190"/>
                <a:gd name="connsiteX1" fmla="*/ 0 w 33091"/>
                <a:gd name="connsiteY1" fmla="*/ 129837 h 306190"/>
                <a:gd name="connsiteX2" fmla="*/ 30162 w 33091"/>
                <a:gd name="connsiteY2" fmla="*/ 304462 h 306190"/>
                <a:gd name="connsiteX3" fmla="*/ 31750 w 33091"/>
                <a:gd name="connsiteY3" fmla="*/ 207624 h 306190"/>
                <a:gd name="connsiteX4" fmla="*/ 30162 w 33091"/>
                <a:gd name="connsiteY4" fmla="*/ 1249 h 30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1" h="306190">
                  <a:moveTo>
                    <a:pt x="30162" y="1249"/>
                  </a:moveTo>
                  <a:cubicBezTo>
                    <a:pt x="24870" y="-11715"/>
                    <a:pt x="0" y="79302"/>
                    <a:pt x="0" y="129837"/>
                  </a:cubicBezTo>
                  <a:cubicBezTo>
                    <a:pt x="0" y="180372"/>
                    <a:pt x="24870" y="291498"/>
                    <a:pt x="30162" y="304462"/>
                  </a:cubicBezTo>
                  <a:cubicBezTo>
                    <a:pt x="35454" y="317426"/>
                    <a:pt x="32014" y="254720"/>
                    <a:pt x="31750" y="207624"/>
                  </a:cubicBezTo>
                  <a:cubicBezTo>
                    <a:pt x="31486" y="160528"/>
                    <a:pt x="35454" y="14213"/>
                    <a:pt x="30162" y="1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F8097F59-6C06-4410-A37A-62ED6F5A612C}"/>
                </a:ext>
              </a:extLst>
            </p:cNvPr>
            <p:cNvSpPr/>
            <p:nvPr/>
          </p:nvSpPr>
          <p:spPr>
            <a:xfrm>
              <a:off x="9348711" y="2590025"/>
              <a:ext cx="602149" cy="492231"/>
            </a:xfrm>
            <a:custGeom>
              <a:avLst/>
              <a:gdLst>
                <a:gd name="connsiteX0" fmla="*/ 592214 w 602149"/>
                <a:gd name="connsiteY0" fmla="*/ 7125 h 492231"/>
                <a:gd name="connsiteX1" fmla="*/ 446164 w 602149"/>
                <a:gd name="connsiteY1" fmla="*/ 16650 h 492231"/>
                <a:gd name="connsiteX2" fmla="*/ 146127 w 602149"/>
                <a:gd name="connsiteY2" fmla="*/ 105550 h 492231"/>
                <a:gd name="connsiteX3" fmla="*/ 31827 w 602149"/>
                <a:gd name="connsiteY3" fmla="*/ 229375 h 492231"/>
                <a:gd name="connsiteX4" fmla="*/ 22302 w 602149"/>
                <a:gd name="connsiteY4" fmla="*/ 303988 h 492231"/>
                <a:gd name="connsiteX5" fmla="*/ 22302 w 602149"/>
                <a:gd name="connsiteY5" fmla="*/ 486550 h 492231"/>
                <a:gd name="connsiteX6" fmla="*/ 27064 w 602149"/>
                <a:gd name="connsiteY6" fmla="*/ 424638 h 492231"/>
                <a:gd name="connsiteX7" fmla="*/ 8014 w 602149"/>
                <a:gd name="connsiteY7" fmla="*/ 211913 h 492231"/>
                <a:gd name="connsiteX8" fmla="*/ 177877 w 602149"/>
                <a:gd name="connsiteY8" fmla="*/ 96025 h 492231"/>
                <a:gd name="connsiteX9" fmla="*/ 592214 w 602149"/>
                <a:gd name="connsiteY9" fmla="*/ 7125 h 4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149" h="492231">
                  <a:moveTo>
                    <a:pt x="592214" y="7125"/>
                  </a:moveTo>
                  <a:cubicBezTo>
                    <a:pt x="636928" y="-6104"/>
                    <a:pt x="520512" y="246"/>
                    <a:pt x="446164" y="16650"/>
                  </a:cubicBezTo>
                  <a:cubicBezTo>
                    <a:pt x="371816" y="33054"/>
                    <a:pt x="215183" y="70096"/>
                    <a:pt x="146127" y="105550"/>
                  </a:cubicBezTo>
                  <a:cubicBezTo>
                    <a:pt x="77071" y="141004"/>
                    <a:pt x="52464" y="196302"/>
                    <a:pt x="31827" y="229375"/>
                  </a:cubicBezTo>
                  <a:cubicBezTo>
                    <a:pt x="11190" y="262448"/>
                    <a:pt x="23889" y="261126"/>
                    <a:pt x="22302" y="303988"/>
                  </a:cubicBezTo>
                  <a:cubicBezTo>
                    <a:pt x="20715" y="346850"/>
                    <a:pt x="21508" y="466442"/>
                    <a:pt x="22302" y="486550"/>
                  </a:cubicBezTo>
                  <a:cubicBezTo>
                    <a:pt x="23096" y="506658"/>
                    <a:pt x="29445" y="470411"/>
                    <a:pt x="27064" y="424638"/>
                  </a:cubicBezTo>
                  <a:cubicBezTo>
                    <a:pt x="24683" y="378865"/>
                    <a:pt x="-17121" y="266682"/>
                    <a:pt x="8014" y="211913"/>
                  </a:cubicBezTo>
                  <a:cubicBezTo>
                    <a:pt x="33149" y="157144"/>
                    <a:pt x="83950" y="129098"/>
                    <a:pt x="177877" y="96025"/>
                  </a:cubicBezTo>
                  <a:cubicBezTo>
                    <a:pt x="271804" y="62952"/>
                    <a:pt x="547500" y="20354"/>
                    <a:pt x="592214" y="7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D55C512F-BD94-4F03-8E40-B5D62012539A}"/>
                </a:ext>
              </a:extLst>
            </p:cNvPr>
            <p:cNvSpPr/>
            <p:nvPr/>
          </p:nvSpPr>
          <p:spPr>
            <a:xfrm>
              <a:off x="9504553" y="2839027"/>
              <a:ext cx="1023580" cy="252191"/>
            </a:xfrm>
            <a:custGeom>
              <a:avLst/>
              <a:gdLst>
                <a:gd name="connsiteX0" fmla="*/ 1397 w 1023580"/>
                <a:gd name="connsiteY0" fmla="*/ 235961 h 252191"/>
                <a:gd name="connsiteX1" fmla="*/ 234760 w 1023580"/>
                <a:gd name="connsiteY1" fmla="*/ 94673 h 252191"/>
                <a:gd name="connsiteX2" fmla="*/ 606235 w 1023580"/>
                <a:gd name="connsiteY2" fmla="*/ 34348 h 252191"/>
                <a:gd name="connsiteX3" fmla="*/ 818960 w 1023580"/>
                <a:gd name="connsiteY3" fmla="*/ 169286 h 252191"/>
                <a:gd name="connsiteX4" fmla="*/ 1011047 w 1023580"/>
                <a:gd name="connsiteY4" fmla="*/ 245486 h 252191"/>
                <a:gd name="connsiteX5" fmla="*/ 977710 w 1023580"/>
                <a:gd name="connsiteY5" fmla="*/ 235961 h 252191"/>
                <a:gd name="connsiteX6" fmla="*/ 757047 w 1023580"/>
                <a:gd name="connsiteY6" fmla="*/ 135948 h 252191"/>
                <a:gd name="connsiteX7" fmla="*/ 558610 w 1023580"/>
                <a:gd name="connsiteY7" fmla="*/ 8948 h 252191"/>
                <a:gd name="connsiteX8" fmla="*/ 339535 w 1023580"/>
                <a:gd name="connsiteY8" fmla="*/ 32761 h 252191"/>
                <a:gd name="connsiteX9" fmla="*/ 1397 w 1023580"/>
                <a:gd name="connsiteY9" fmla="*/ 235961 h 25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3580" h="252191">
                  <a:moveTo>
                    <a:pt x="1397" y="235961"/>
                  </a:moveTo>
                  <a:cubicBezTo>
                    <a:pt x="-16065" y="246280"/>
                    <a:pt x="133954" y="128275"/>
                    <a:pt x="234760" y="94673"/>
                  </a:cubicBezTo>
                  <a:cubicBezTo>
                    <a:pt x="335566" y="61071"/>
                    <a:pt x="508868" y="21912"/>
                    <a:pt x="606235" y="34348"/>
                  </a:cubicBezTo>
                  <a:cubicBezTo>
                    <a:pt x="703602" y="46783"/>
                    <a:pt x="751491" y="134096"/>
                    <a:pt x="818960" y="169286"/>
                  </a:cubicBezTo>
                  <a:cubicBezTo>
                    <a:pt x="886429" y="204476"/>
                    <a:pt x="984589" y="234373"/>
                    <a:pt x="1011047" y="245486"/>
                  </a:cubicBezTo>
                  <a:cubicBezTo>
                    <a:pt x="1037505" y="256599"/>
                    <a:pt x="1020043" y="254217"/>
                    <a:pt x="977710" y="235961"/>
                  </a:cubicBezTo>
                  <a:cubicBezTo>
                    <a:pt x="935377" y="217705"/>
                    <a:pt x="826897" y="173783"/>
                    <a:pt x="757047" y="135948"/>
                  </a:cubicBezTo>
                  <a:cubicBezTo>
                    <a:pt x="687197" y="98113"/>
                    <a:pt x="628195" y="26146"/>
                    <a:pt x="558610" y="8948"/>
                  </a:cubicBezTo>
                  <a:cubicBezTo>
                    <a:pt x="489025" y="-8250"/>
                    <a:pt x="429758" y="-841"/>
                    <a:pt x="339535" y="32761"/>
                  </a:cubicBezTo>
                  <a:cubicBezTo>
                    <a:pt x="249312" y="66363"/>
                    <a:pt x="18859" y="225642"/>
                    <a:pt x="1397" y="235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681046DC-F05D-4292-A89D-1F4228DFC329}"/>
                </a:ext>
              </a:extLst>
            </p:cNvPr>
            <p:cNvSpPr/>
            <p:nvPr/>
          </p:nvSpPr>
          <p:spPr>
            <a:xfrm>
              <a:off x="9398098" y="2887663"/>
              <a:ext cx="114039" cy="199614"/>
            </a:xfrm>
            <a:custGeom>
              <a:avLst/>
              <a:gdLst>
                <a:gd name="connsiteX0" fmla="*/ 14190 w 114039"/>
                <a:gd name="connsiteY0" fmla="*/ 0 h 199614"/>
                <a:gd name="connsiteX1" fmla="*/ 6252 w 114039"/>
                <a:gd name="connsiteY1" fmla="*/ 100012 h 199614"/>
                <a:gd name="connsiteX2" fmla="*/ 112615 w 114039"/>
                <a:gd name="connsiteY2" fmla="*/ 198437 h 199614"/>
                <a:gd name="connsiteX3" fmla="*/ 64990 w 114039"/>
                <a:gd name="connsiteY3" fmla="*/ 150812 h 199614"/>
                <a:gd name="connsiteX4" fmla="*/ 28477 w 114039"/>
                <a:gd name="connsiteY4" fmla="*/ 98425 h 199614"/>
                <a:gd name="connsiteX5" fmla="*/ 14190 w 114039"/>
                <a:gd name="connsiteY5" fmla="*/ 0 h 19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39" h="199614">
                  <a:moveTo>
                    <a:pt x="14190" y="0"/>
                  </a:moveTo>
                  <a:cubicBezTo>
                    <a:pt x="10486" y="264"/>
                    <a:pt x="-10152" y="66939"/>
                    <a:pt x="6252" y="100012"/>
                  </a:cubicBezTo>
                  <a:cubicBezTo>
                    <a:pt x="22656" y="133085"/>
                    <a:pt x="102825" y="189970"/>
                    <a:pt x="112615" y="198437"/>
                  </a:cubicBezTo>
                  <a:cubicBezTo>
                    <a:pt x="122405" y="206904"/>
                    <a:pt x="79013" y="167481"/>
                    <a:pt x="64990" y="150812"/>
                  </a:cubicBezTo>
                  <a:cubicBezTo>
                    <a:pt x="50967" y="134143"/>
                    <a:pt x="33769" y="121708"/>
                    <a:pt x="28477" y="98425"/>
                  </a:cubicBezTo>
                  <a:cubicBezTo>
                    <a:pt x="23185" y="75142"/>
                    <a:pt x="17894" y="-264"/>
                    <a:pt x="141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6D8C2BD7-4AD7-4A28-A13A-5A5257D46621}"/>
                </a:ext>
              </a:extLst>
            </p:cNvPr>
            <p:cNvSpPr/>
            <p:nvPr/>
          </p:nvSpPr>
          <p:spPr>
            <a:xfrm>
              <a:off x="9974261" y="2596952"/>
              <a:ext cx="739900" cy="550684"/>
            </a:xfrm>
            <a:custGeom>
              <a:avLst/>
              <a:gdLst>
                <a:gd name="connsiteX0" fmla="*/ 2 w 739900"/>
                <a:gd name="connsiteY0" fmla="*/ 198 h 550684"/>
                <a:gd name="connsiteX1" fmla="*/ 479427 w 739900"/>
                <a:gd name="connsiteY1" fmla="*/ 77986 h 550684"/>
                <a:gd name="connsiteX2" fmla="*/ 674689 w 739900"/>
                <a:gd name="connsiteY2" fmla="*/ 195461 h 550684"/>
                <a:gd name="connsiteX3" fmla="*/ 731839 w 739900"/>
                <a:gd name="connsiteY3" fmla="*/ 303411 h 550684"/>
                <a:gd name="connsiteX4" fmla="*/ 731839 w 739900"/>
                <a:gd name="connsiteY4" fmla="*/ 403423 h 550684"/>
                <a:gd name="connsiteX5" fmla="*/ 660402 w 739900"/>
                <a:gd name="connsiteY5" fmla="*/ 549473 h 550684"/>
                <a:gd name="connsiteX6" fmla="*/ 704852 w 739900"/>
                <a:gd name="connsiteY6" fmla="*/ 466923 h 550684"/>
                <a:gd name="connsiteX7" fmla="*/ 730252 w 739900"/>
                <a:gd name="connsiteY7" fmla="*/ 358973 h 550684"/>
                <a:gd name="connsiteX8" fmla="*/ 639764 w 739900"/>
                <a:gd name="connsiteY8" fmla="*/ 177998 h 550684"/>
                <a:gd name="connsiteX9" fmla="*/ 485777 w 739900"/>
                <a:gd name="connsiteY9" fmla="*/ 100211 h 550684"/>
                <a:gd name="connsiteX10" fmla="*/ 2 w 739900"/>
                <a:gd name="connsiteY10" fmla="*/ 198 h 55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9900" h="550684">
                  <a:moveTo>
                    <a:pt x="2" y="198"/>
                  </a:moveTo>
                  <a:cubicBezTo>
                    <a:pt x="-1056" y="-3506"/>
                    <a:pt x="366979" y="45442"/>
                    <a:pt x="479427" y="77986"/>
                  </a:cubicBezTo>
                  <a:cubicBezTo>
                    <a:pt x="591875" y="110530"/>
                    <a:pt x="632620" y="157890"/>
                    <a:pt x="674689" y="195461"/>
                  </a:cubicBezTo>
                  <a:cubicBezTo>
                    <a:pt x="716758" y="233032"/>
                    <a:pt x="722314" y="268751"/>
                    <a:pt x="731839" y="303411"/>
                  </a:cubicBezTo>
                  <a:cubicBezTo>
                    <a:pt x="741364" y="338071"/>
                    <a:pt x="743745" y="362413"/>
                    <a:pt x="731839" y="403423"/>
                  </a:cubicBezTo>
                  <a:cubicBezTo>
                    <a:pt x="719933" y="444433"/>
                    <a:pt x="664900" y="538890"/>
                    <a:pt x="660402" y="549473"/>
                  </a:cubicBezTo>
                  <a:cubicBezTo>
                    <a:pt x="655904" y="560056"/>
                    <a:pt x="693210" y="498673"/>
                    <a:pt x="704852" y="466923"/>
                  </a:cubicBezTo>
                  <a:cubicBezTo>
                    <a:pt x="716494" y="435173"/>
                    <a:pt x="741100" y="407127"/>
                    <a:pt x="730252" y="358973"/>
                  </a:cubicBezTo>
                  <a:cubicBezTo>
                    <a:pt x="719404" y="310819"/>
                    <a:pt x="680510" y="221125"/>
                    <a:pt x="639764" y="177998"/>
                  </a:cubicBezTo>
                  <a:cubicBezTo>
                    <a:pt x="599018" y="134871"/>
                    <a:pt x="594785" y="126669"/>
                    <a:pt x="485777" y="100211"/>
                  </a:cubicBezTo>
                  <a:cubicBezTo>
                    <a:pt x="376769" y="73753"/>
                    <a:pt x="1060" y="3902"/>
                    <a:pt x="2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C40D9223-3B55-4313-B644-C224F2FCA406}"/>
                </a:ext>
              </a:extLst>
            </p:cNvPr>
            <p:cNvSpPr/>
            <p:nvPr/>
          </p:nvSpPr>
          <p:spPr>
            <a:xfrm>
              <a:off x="9418969" y="3078158"/>
              <a:ext cx="64998" cy="261951"/>
            </a:xfrm>
            <a:custGeom>
              <a:avLst/>
              <a:gdLst>
                <a:gd name="connsiteX0" fmla="*/ 64756 w 64998"/>
                <a:gd name="connsiteY0" fmla="*/ 5 h 261951"/>
                <a:gd name="connsiteX1" fmla="*/ 23481 w 64998"/>
                <a:gd name="connsiteY1" fmla="*/ 128592 h 261951"/>
                <a:gd name="connsiteX2" fmla="*/ 34594 w 64998"/>
                <a:gd name="connsiteY2" fmla="*/ 257180 h 261951"/>
                <a:gd name="connsiteX3" fmla="*/ 25069 w 64998"/>
                <a:gd name="connsiteY3" fmla="*/ 223842 h 261951"/>
                <a:gd name="connsiteX4" fmla="*/ 1256 w 64998"/>
                <a:gd name="connsiteY4" fmla="*/ 123830 h 261951"/>
                <a:gd name="connsiteX5" fmla="*/ 64756 w 64998"/>
                <a:gd name="connsiteY5" fmla="*/ 5 h 26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98" h="261951">
                  <a:moveTo>
                    <a:pt x="64756" y="5"/>
                  </a:moveTo>
                  <a:cubicBezTo>
                    <a:pt x="68460" y="799"/>
                    <a:pt x="28508" y="85730"/>
                    <a:pt x="23481" y="128592"/>
                  </a:cubicBezTo>
                  <a:cubicBezTo>
                    <a:pt x="18454" y="171455"/>
                    <a:pt x="34329" y="241305"/>
                    <a:pt x="34594" y="257180"/>
                  </a:cubicBezTo>
                  <a:cubicBezTo>
                    <a:pt x="34859" y="273055"/>
                    <a:pt x="30625" y="246067"/>
                    <a:pt x="25069" y="223842"/>
                  </a:cubicBezTo>
                  <a:cubicBezTo>
                    <a:pt x="19513" y="201617"/>
                    <a:pt x="-5888" y="159284"/>
                    <a:pt x="1256" y="123830"/>
                  </a:cubicBezTo>
                  <a:cubicBezTo>
                    <a:pt x="8400" y="88376"/>
                    <a:pt x="61052" y="-789"/>
                    <a:pt x="64756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1B4D8D9F-8829-46B1-B013-02EA376D6F84}"/>
                </a:ext>
              </a:extLst>
            </p:cNvPr>
            <p:cNvSpPr/>
            <p:nvPr/>
          </p:nvSpPr>
          <p:spPr>
            <a:xfrm>
              <a:off x="9471936" y="2381630"/>
              <a:ext cx="583980" cy="323815"/>
            </a:xfrm>
            <a:custGeom>
              <a:avLst/>
              <a:gdLst>
                <a:gd name="connsiteX0" fmla="*/ 677 w 583980"/>
                <a:gd name="connsiteY0" fmla="*/ 323470 h 323815"/>
                <a:gd name="connsiteX1" fmla="*/ 87989 w 583980"/>
                <a:gd name="connsiteY1" fmla="*/ 166308 h 323815"/>
                <a:gd name="connsiteX2" fmla="*/ 189589 w 583980"/>
                <a:gd name="connsiteY2" fmla="*/ 118683 h 323815"/>
                <a:gd name="connsiteX3" fmla="*/ 575352 w 583980"/>
                <a:gd name="connsiteY3" fmla="*/ 4383 h 323815"/>
                <a:gd name="connsiteX4" fmla="*/ 443589 w 583980"/>
                <a:gd name="connsiteY4" fmla="*/ 28195 h 323815"/>
                <a:gd name="connsiteX5" fmla="*/ 278489 w 583980"/>
                <a:gd name="connsiteY5" fmla="*/ 71058 h 323815"/>
                <a:gd name="connsiteX6" fmla="*/ 135614 w 583980"/>
                <a:gd name="connsiteY6" fmla="*/ 118683 h 323815"/>
                <a:gd name="connsiteX7" fmla="*/ 677 w 583980"/>
                <a:gd name="connsiteY7" fmla="*/ 323470 h 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980" h="323815">
                  <a:moveTo>
                    <a:pt x="677" y="323470"/>
                  </a:moveTo>
                  <a:cubicBezTo>
                    <a:pt x="-7260" y="331407"/>
                    <a:pt x="56504" y="200439"/>
                    <a:pt x="87989" y="166308"/>
                  </a:cubicBezTo>
                  <a:cubicBezTo>
                    <a:pt x="119474" y="132177"/>
                    <a:pt x="108362" y="145670"/>
                    <a:pt x="189589" y="118683"/>
                  </a:cubicBezTo>
                  <a:cubicBezTo>
                    <a:pt x="270816" y="91696"/>
                    <a:pt x="533019" y="19464"/>
                    <a:pt x="575352" y="4383"/>
                  </a:cubicBezTo>
                  <a:cubicBezTo>
                    <a:pt x="617685" y="-10698"/>
                    <a:pt x="493066" y="17083"/>
                    <a:pt x="443589" y="28195"/>
                  </a:cubicBezTo>
                  <a:cubicBezTo>
                    <a:pt x="394112" y="39307"/>
                    <a:pt x="329818" y="55977"/>
                    <a:pt x="278489" y="71058"/>
                  </a:cubicBezTo>
                  <a:cubicBezTo>
                    <a:pt x="227160" y="86139"/>
                    <a:pt x="179799" y="82435"/>
                    <a:pt x="135614" y="118683"/>
                  </a:cubicBezTo>
                  <a:cubicBezTo>
                    <a:pt x="91429" y="154931"/>
                    <a:pt x="8614" y="315533"/>
                    <a:pt x="677" y="323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A3E7E73A-2477-4EAC-AB92-0B3EE3D5FD70}"/>
                </a:ext>
              </a:extLst>
            </p:cNvPr>
            <p:cNvSpPr/>
            <p:nvPr/>
          </p:nvSpPr>
          <p:spPr>
            <a:xfrm>
              <a:off x="10062067" y="2386467"/>
              <a:ext cx="517361" cy="336588"/>
            </a:xfrm>
            <a:custGeom>
              <a:avLst/>
              <a:gdLst>
                <a:gd name="connsiteX0" fmla="*/ 1096 w 517361"/>
                <a:gd name="connsiteY0" fmla="*/ 1133 h 336588"/>
                <a:gd name="connsiteX1" fmla="*/ 213821 w 517361"/>
                <a:gd name="connsiteY1" fmla="*/ 72571 h 336588"/>
                <a:gd name="connsiteX2" fmla="*/ 342408 w 517361"/>
                <a:gd name="connsiteY2" fmla="*/ 132896 h 336588"/>
                <a:gd name="connsiteX3" fmla="*/ 453533 w 517361"/>
                <a:gd name="connsiteY3" fmla="*/ 201158 h 336588"/>
                <a:gd name="connsiteX4" fmla="*/ 515446 w 517361"/>
                <a:gd name="connsiteY4" fmla="*/ 332921 h 336588"/>
                <a:gd name="connsiteX5" fmla="*/ 496396 w 517361"/>
                <a:gd name="connsiteY5" fmla="*/ 291646 h 336588"/>
                <a:gd name="connsiteX6" fmla="*/ 444008 w 517361"/>
                <a:gd name="connsiteY6" fmla="*/ 204333 h 336588"/>
                <a:gd name="connsiteX7" fmla="*/ 312246 w 517361"/>
                <a:gd name="connsiteY7" fmla="*/ 132896 h 336588"/>
                <a:gd name="connsiteX8" fmla="*/ 1096 w 517361"/>
                <a:gd name="connsiteY8" fmla="*/ 1133 h 3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1" h="336588">
                  <a:moveTo>
                    <a:pt x="1096" y="1133"/>
                  </a:moveTo>
                  <a:cubicBezTo>
                    <a:pt x="-15308" y="-8921"/>
                    <a:pt x="156936" y="50611"/>
                    <a:pt x="213821" y="72571"/>
                  </a:cubicBezTo>
                  <a:cubicBezTo>
                    <a:pt x="270706" y="94531"/>
                    <a:pt x="302456" y="111465"/>
                    <a:pt x="342408" y="132896"/>
                  </a:cubicBezTo>
                  <a:cubicBezTo>
                    <a:pt x="382360" y="154327"/>
                    <a:pt x="424693" y="167820"/>
                    <a:pt x="453533" y="201158"/>
                  </a:cubicBezTo>
                  <a:cubicBezTo>
                    <a:pt x="482373" y="234496"/>
                    <a:pt x="508302" y="317840"/>
                    <a:pt x="515446" y="332921"/>
                  </a:cubicBezTo>
                  <a:cubicBezTo>
                    <a:pt x="522590" y="348002"/>
                    <a:pt x="508302" y="313077"/>
                    <a:pt x="496396" y="291646"/>
                  </a:cubicBezTo>
                  <a:cubicBezTo>
                    <a:pt x="484490" y="270215"/>
                    <a:pt x="474700" y="230791"/>
                    <a:pt x="444008" y="204333"/>
                  </a:cubicBezTo>
                  <a:cubicBezTo>
                    <a:pt x="413316" y="177875"/>
                    <a:pt x="383684" y="166763"/>
                    <a:pt x="312246" y="132896"/>
                  </a:cubicBezTo>
                  <a:cubicBezTo>
                    <a:pt x="240809" y="99029"/>
                    <a:pt x="17500" y="11187"/>
                    <a:pt x="1096" y="1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BBEF5658-9780-44CC-936C-52BAACDD8E41}"/>
                </a:ext>
              </a:extLst>
            </p:cNvPr>
            <p:cNvSpPr/>
            <p:nvPr/>
          </p:nvSpPr>
          <p:spPr>
            <a:xfrm>
              <a:off x="9858369" y="2432401"/>
              <a:ext cx="371383" cy="188651"/>
            </a:xfrm>
            <a:custGeom>
              <a:avLst/>
              <a:gdLst>
                <a:gd name="connsiteX0" fmla="*/ 6 w 371383"/>
                <a:gd name="connsiteY0" fmla="*/ 147287 h 188651"/>
                <a:gd name="connsiteX1" fmla="*/ 58744 w 371383"/>
                <a:gd name="connsiteY1" fmla="*/ 53624 h 188651"/>
                <a:gd name="connsiteX2" fmla="*/ 171456 w 371383"/>
                <a:gd name="connsiteY2" fmla="*/ 9174 h 188651"/>
                <a:gd name="connsiteX3" fmla="*/ 261944 w 371383"/>
                <a:gd name="connsiteY3" fmla="*/ 39337 h 188651"/>
                <a:gd name="connsiteX4" fmla="*/ 327031 w 371383"/>
                <a:gd name="connsiteY4" fmla="*/ 77437 h 188651"/>
                <a:gd name="connsiteX5" fmla="*/ 361956 w 371383"/>
                <a:gd name="connsiteY5" fmla="*/ 134587 h 188651"/>
                <a:gd name="connsiteX6" fmla="*/ 369894 w 371383"/>
                <a:gd name="connsiteY6" fmla="*/ 188562 h 188651"/>
                <a:gd name="connsiteX7" fmla="*/ 366719 w 371383"/>
                <a:gd name="connsiteY7" fmla="*/ 145699 h 188651"/>
                <a:gd name="connsiteX8" fmla="*/ 325444 w 371383"/>
                <a:gd name="connsiteY8" fmla="*/ 83787 h 188651"/>
                <a:gd name="connsiteX9" fmla="*/ 254006 w 371383"/>
                <a:gd name="connsiteY9" fmla="*/ 18699 h 188651"/>
                <a:gd name="connsiteX10" fmla="*/ 174631 w 371383"/>
                <a:gd name="connsiteY10" fmla="*/ 1237 h 188651"/>
                <a:gd name="connsiteX11" fmla="*/ 61919 w 371383"/>
                <a:gd name="connsiteY11" fmla="*/ 45687 h 188651"/>
                <a:gd name="connsiteX12" fmla="*/ 6 w 371383"/>
                <a:gd name="connsiteY12" fmla="*/ 147287 h 18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383" h="188651">
                  <a:moveTo>
                    <a:pt x="6" y="147287"/>
                  </a:moveTo>
                  <a:cubicBezTo>
                    <a:pt x="-523" y="148610"/>
                    <a:pt x="30169" y="76643"/>
                    <a:pt x="58744" y="53624"/>
                  </a:cubicBezTo>
                  <a:cubicBezTo>
                    <a:pt x="87319" y="30605"/>
                    <a:pt x="137589" y="11555"/>
                    <a:pt x="171456" y="9174"/>
                  </a:cubicBezTo>
                  <a:cubicBezTo>
                    <a:pt x="205323" y="6793"/>
                    <a:pt x="236015" y="27960"/>
                    <a:pt x="261944" y="39337"/>
                  </a:cubicBezTo>
                  <a:cubicBezTo>
                    <a:pt x="287873" y="50714"/>
                    <a:pt x="310362" y="61562"/>
                    <a:pt x="327031" y="77437"/>
                  </a:cubicBezTo>
                  <a:cubicBezTo>
                    <a:pt x="343700" y="93312"/>
                    <a:pt x="354812" y="116066"/>
                    <a:pt x="361956" y="134587"/>
                  </a:cubicBezTo>
                  <a:cubicBezTo>
                    <a:pt x="369100" y="153108"/>
                    <a:pt x="369100" y="186710"/>
                    <a:pt x="369894" y="188562"/>
                  </a:cubicBezTo>
                  <a:cubicBezTo>
                    <a:pt x="370688" y="190414"/>
                    <a:pt x="374127" y="163161"/>
                    <a:pt x="366719" y="145699"/>
                  </a:cubicBezTo>
                  <a:cubicBezTo>
                    <a:pt x="359311" y="128237"/>
                    <a:pt x="344230" y="104954"/>
                    <a:pt x="325444" y="83787"/>
                  </a:cubicBezTo>
                  <a:cubicBezTo>
                    <a:pt x="306659" y="62620"/>
                    <a:pt x="279141" y="32457"/>
                    <a:pt x="254006" y="18699"/>
                  </a:cubicBezTo>
                  <a:cubicBezTo>
                    <a:pt x="228871" y="4941"/>
                    <a:pt x="206646" y="-3261"/>
                    <a:pt x="174631" y="1237"/>
                  </a:cubicBezTo>
                  <a:cubicBezTo>
                    <a:pt x="142617" y="5735"/>
                    <a:pt x="88906" y="24256"/>
                    <a:pt x="61919" y="45687"/>
                  </a:cubicBezTo>
                  <a:cubicBezTo>
                    <a:pt x="34932" y="67118"/>
                    <a:pt x="535" y="145964"/>
                    <a:pt x="6" y="1472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FDA3EEFF-DAEB-4E71-9650-650A66FE4FE9}"/>
                </a:ext>
              </a:extLst>
            </p:cNvPr>
            <p:cNvSpPr/>
            <p:nvPr/>
          </p:nvSpPr>
          <p:spPr>
            <a:xfrm>
              <a:off x="9948829" y="2459521"/>
              <a:ext cx="21426" cy="132920"/>
            </a:xfrm>
            <a:custGeom>
              <a:avLst/>
              <a:gdLst>
                <a:gd name="connsiteX0" fmla="*/ 15909 w 21426"/>
                <a:gd name="connsiteY0" fmla="*/ 1104 h 132920"/>
                <a:gd name="connsiteX1" fmla="*/ 34 w 21426"/>
                <a:gd name="connsiteY1" fmla="*/ 131279 h 132920"/>
                <a:gd name="connsiteX2" fmla="*/ 20671 w 21426"/>
                <a:gd name="connsiteY2" fmla="*/ 70954 h 132920"/>
                <a:gd name="connsiteX3" fmla="*/ 15909 w 21426"/>
                <a:gd name="connsiteY3" fmla="*/ 1104 h 13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6" h="132920">
                  <a:moveTo>
                    <a:pt x="15909" y="1104"/>
                  </a:moveTo>
                  <a:cubicBezTo>
                    <a:pt x="12469" y="11158"/>
                    <a:pt x="-760" y="119637"/>
                    <a:pt x="34" y="131279"/>
                  </a:cubicBezTo>
                  <a:cubicBezTo>
                    <a:pt x="828" y="142921"/>
                    <a:pt x="18290" y="89475"/>
                    <a:pt x="20671" y="70954"/>
                  </a:cubicBezTo>
                  <a:cubicBezTo>
                    <a:pt x="23052" y="52433"/>
                    <a:pt x="19349" y="-8950"/>
                    <a:pt x="15909" y="1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C99A0BAC-FF2D-4503-A2EB-C6A69E4FC520}"/>
                </a:ext>
              </a:extLst>
            </p:cNvPr>
            <p:cNvSpPr/>
            <p:nvPr/>
          </p:nvSpPr>
          <p:spPr>
            <a:xfrm>
              <a:off x="9972061" y="2464469"/>
              <a:ext cx="195954" cy="145015"/>
            </a:xfrm>
            <a:custGeom>
              <a:avLst/>
              <a:gdLst>
                <a:gd name="connsiteX0" fmla="*/ 614 w 195954"/>
                <a:gd name="connsiteY0" fmla="*/ 8856 h 145015"/>
                <a:gd name="connsiteX1" fmla="*/ 133964 w 195954"/>
                <a:gd name="connsiteY1" fmla="*/ 2506 h 145015"/>
                <a:gd name="connsiteX2" fmla="*/ 183177 w 195954"/>
                <a:gd name="connsiteY2" fmla="*/ 50131 h 145015"/>
                <a:gd name="connsiteX3" fmla="*/ 168889 w 195954"/>
                <a:gd name="connsiteY3" fmla="*/ 94581 h 145015"/>
                <a:gd name="connsiteX4" fmla="*/ 154602 w 195954"/>
                <a:gd name="connsiteY4" fmla="*/ 115219 h 145015"/>
                <a:gd name="connsiteX5" fmla="*/ 195877 w 195954"/>
                <a:gd name="connsiteY5" fmla="*/ 142206 h 145015"/>
                <a:gd name="connsiteX6" fmla="*/ 164127 w 195954"/>
                <a:gd name="connsiteY6" fmla="*/ 142206 h 145015"/>
                <a:gd name="connsiteX7" fmla="*/ 135552 w 195954"/>
                <a:gd name="connsiteY7" fmla="*/ 124744 h 145015"/>
                <a:gd name="connsiteX8" fmla="*/ 165714 w 195954"/>
                <a:gd name="connsiteY8" fmla="*/ 78706 h 145015"/>
                <a:gd name="connsiteX9" fmla="*/ 160952 w 195954"/>
                <a:gd name="connsiteY9" fmla="*/ 51719 h 145015"/>
                <a:gd name="connsiteX10" fmla="*/ 86339 w 195954"/>
                <a:gd name="connsiteY10" fmla="*/ 2506 h 145015"/>
                <a:gd name="connsiteX11" fmla="*/ 614 w 195954"/>
                <a:gd name="connsiteY11" fmla="*/ 8856 h 14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954" h="145015">
                  <a:moveTo>
                    <a:pt x="614" y="8856"/>
                  </a:moveTo>
                  <a:cubicBezTo>
                    <a:pt x="8551" y="8856"/>
                    <a:pt x="103537" y="-4373"/>
                    <a:pt x="133964" y="2506"/>
                  </a:cubicBezTo>
                  <a:cubicBezTo>
                    <a:pt x="164391" y="9385"/>
                    <a:pt x="177356" y="34785"/>
                    <a:pt x="183177" y="50131"/>
                  </a:cubicBezTo>
                  <a:cubicBezTo>
                    <a:pt x="188998" y="65477"/>
                    <a:pt x="173651" y="83733"/>
                    <a:pt x="168889" y="94581"/>
                  </a:cubicBezTo>
                  <a:cubicBezTo>
                    <a:pt x="164127" y="105429"/>
                    <a:pt x="150104" y="107282"/>
                    <a:pt x="154602" y="115219"/>
                  </a:cubicBezTo>
                  <a:cubicBezTo>
                    <a:pt x="159100" y="123157"/>
                    <a:pt x="194290" y="137708"/>
                    <a:pt x="195877" y="142206"/>
                  </a:cubicBezTo>
                  <a:cubicBezTo>
                    <a:pt x="197464" y="146704"/>
                    <a:pt x="174181" y="145116"/>
                    <a:pt x="164127" y="142206"/>
                  </a:cubicBezTo>
                  <a:cubicBezTo>
                    <a:pt x="154073" y="139296"/>
                    <a:pt x="135287" y="135327"/>
                    <a:pt x="135552" y="124744"/>
                  </a:cubicBezTo>
                  <a:cubicBezTo>
                    <a:pt x="135817" y="114161"/>
                    <a:pt x="161481" y="90877"/>
                    <a:pt x="165714" y="78706"/>
                  </a:cubicBezTo>
                  <a:cubicBezTo>
                    <a:pt x="169947" y="66535"/>
                    <a:pt x="174181" y="64419"/>
                    <a:pt x="160952" y="51719"/>
                  </a:cubicBezTo>
                  <a:cubicBezTo>
                    <a:pt x="147723" y="39019"/>
                    <a:pt x="108829" y="10708"/>
                    <a:pt x="86339" y="2506"/>
                  </a:cubicBezTo>
                  <a:cubicBezTo>
                    <a:pt x="63849" y="-5696"/>
                    <a:pt x="-7323" y="8856"/>
                    <a:pt x="614" y="8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950AECE7-3045-4CD5-BA4F-22DCC729F3AE}"/>
                </a:ext>
              </a:extLst>
            </p:cNvPr>
            <p:cNvSpPr/>
            <p:nvPr/>
          </p:nvSpPr>
          <p:spPr>
            <a:xfrm>
              <a:off x="10036158" y="2500297"/>
              <a:ext cx="59140" cy="57470"/>
            </a:xfrm>
            <a:custGeom>
              <a:avLst/>
              <a:gdLst>
                <a:gd name="connsiteX0" fmla="*/ 1605 w 59140"/>
                <a:gd name="connsiteY0" fmla="*/ 16 h 57470"/>
                <a:gd name="connsiteX1" fmla="*/ 49230 w 59140"/>
                <a:gd name="connsiteY1" fmla="*/ 34941 h 57470"/>
                <a:gd name="connsiteX2" fmla="*/ 39705 w 59140"/>
                <a:gd name="connsiteY2" fmla="*/ 50816 h 57470"/>
                <a:gd name="connsiteX3" fmla="*/ 17 w 59140"/>
                <a:gd name="connsiteY3" fmla="*/ 50816 h 57470"/>
                <a:gd name="connsiteX4" fmla="*/ 34942 w 59140"/>
                <a:gd name="connsiteY4" fmla="*/ 57166 h 57470"/>
                <a:gd name="connsiteX5" fmla="*/ 58755 w 59140"/>
                <a:gd name="connsiteY5" fmla="*/ 39703 h 57470"/>
                <a:gd name="connsiteX6" fmla="*/ 1605 w 59140"/>
                <a:gd name="connsiteY6" fmla="*/ 16 h 5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40" h="57470">
                  <a:moveTo>
                    <a:pt x="1605" y="16"/>
                  </a:moveTo>
                  <a:cubicBezTo>
                    <a:pt x="17" y="-778"/>
                    <a:pt x="42880" y="26474"/>
                    <a:pt x="49230" y="34941"/>
                  </a:cubicBezTo>
                  <a:cubicBezTo>
                    <a:pt x="55580" y="43408"/>
                    <a:pt x="47907" y="48170"/>
                    <a:pt x="39705" y="50816"/>
                  </a:cubicBezTo>
                  <a:cubicBezTo>
                    <a:pt x="31503" y="53462"/>
                    <a:pt x="811" y="49758"/>
                    <a:pt x="17" y="50816"/>
                  </a:cubicBezTo>
                  <a:cubicBezTo>
                    <a:pt x="-777" y="51874"/>
                    <a:pt x="25152" y="59018"/>
                    <a:pt x="34942" y="57166"/>
                  </a:cubicBezTo>
                  <a:cubicBezTo>
                    <a:pt x="44732" y="55314"/>
                    <a:pt x="61930" y="48434"/>
                    <a:pt x="58755" y="39703"/>
                  </a:cubicBezTo>
                  <a:cubicBezTo>
                    <a:pt x="55580" y="30972"/>
                    <a:pt x="3193" y="810"/>
                    <a:pt x="160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429DF856-1C18-422C-9A53-F17172A7E9CB}"/>
                </a:ext>
              </a:extLst>
            </p:cNvPr>
            <p:cNvSpPr/>
            <p:nvPr/>
          </p:nvSpPr>
          <p:spPr>
            <a:xfrm>
              <a:off x="10005960" y="2505075"/>
              <a:ext cx="63646" cy="49324"/>
            </a:xfrm>
            <a:custGeom>
              <a:avLst/>
              <a:gdLst>
                <a:gd name="connsiteX0" fmla="*/ 63553 w 63646"/>
                <a:gd name="connsiteY0" fmla="*/ 0 h 49324"/>
                <a:gd name="connsiteX1" fmla="*/ 14340 w 63646"/>
                <a:gd name="connsiteY1" fmla="*/ 20638 h 49324"/>
                <a:gd name="connsiteX2" fmla="*/ 17515 w 63646"/>
                <a:gd name="connsiteY2" fmla="*/ 30163 h 49324"/>
                <a:gd name="connsiteX3" fmla="*/ 47678 w 63646"/>
                <a:gd name="connsiteY3" fmla="*/ 49213 h 49324"/>
                <a:gd name="connsiteX4" fmla="*/ 53 w 63646"/>
                <a:gd name="connsiteY4" fmla="*/ 20638 h 49324"/>
                <a:gd name="connsiteX5" fmla="*/ 63553 w 63646"/>
                <a:gd name="connsiteY5" fmla="*/ 0 h 4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46" h="49324">
                  <a:moveTo>
                    <a:pt x="63553" y="0"/>
                  </a:moveTo>
                  <a:cubicBezTo>
                    <a:pt x="65934" y="0"/>
                    <a:pt x="22013" y="15611"/>
                    <a:pt x="14340" y="20638"/>
                  </a:cubicBezTo>
                  <a:cubicBezTo>
                    <a:pt x="6667" y="25665"/>
                    <a:pt x="11959" y="25401"/>
                    <a:pt x="17515" y="30163"/>
                  </a:cubicBezTo>
                  <a:cubicBezTo>
                    <a:pt x="23071" y="34926"/>
                    <a:pt x="50588" y="50800"/>
                    <a:pt x="47678" y="49213"/>
                  </a:cubicBezTo>
                  <a:cubicBezTo>
                    <a:pt x="44768" y="47626"/>
                    <a:pt x="-1799" y="28311"/>
                    <a:pt x="53" y="20638"/>
                  </a:cubicBezTo>
                  <a:cubicBezTo>
                    <a:pt x="1905" y="12965"/>
                    <a:pt x="61172" y="0"/>
                    <a:pt x="6355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72118B2A-B845-4CBB-B52C-AB9A9019C148}"/>
                </a:ext>
              </a:extLst>
            </p:cNvPr>
            <p:cNvSpPr/>
            <p:nvPr/>
          </p:nvSpPr>
          <p:spPr>
            <a:xfrm>
              <a:off x="9877363" y="3056915"/>
              <a:ext cx="61152" cy="74394"/>
            </a:xfrm>
            <a:custGeom>
              <a:avLst/>
              <a:gdLst>
                <a:gd name="connsiteX0" fmla="*/ 62 w 61152"/>
                <a:gd name="connsiteY0" fmla="*/ 610 h 74394"/>
                <a:gd name="connsiteX1" fmla="*/ 47687 w 61152"/>
                <a:gd name="connsiteY1" fmla="*/ 51410 h 74394"/>
                <a:gd name="connsiteX2" fmla="*/ 57212 w 61152"/>
                <a:gd name="connsiteY2" fmla="*/ 73635 h 74394"/>
                <a:gd name="connsiteX3" fmla="*/ 58800 w 61152"/>
                <a:gd name="connsiteY3" fmla="*/ 26010 h 74394"/>
                <a:gd name="connsiteX4" fmla="*/ 62 w 61152"/>
                <a:gd name="connsiteY4" fmla="*/ 610 h 7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2" h="74394">
                  <a:moveTo>
                    <a:pt x="62" y="610"/>
                  </a:moveTo>
                  <a:cubicBezTo>
                    <a:pt x="-1790" y="4843"/>
                    <a:pt x="38162" y="39239"/>
                    <a:pt x="47687" y="51410"/>
                  </a:cubicBezTo>
                  <a:cubicBezTo>
                    <a:pt x="57212" y="63581"/>
                    <a:pt x="55360" y="77868"/>
                    <a:pt x="57212" y="73635"/>
                  </a:cubicBezTo>
                  <a:cubicBezTo>
                    <a:pt x="59064" y="69402"/>
                    <a:pt x="64092" y="36858"/>
                    <a:pt x="58800" y="26010"/>
                  </a:cubicBezTo>
                  <a:cubicBezTo>
                    <a:pt x="53508" y="15162"/>
                    <a:pt x="1914" y="-3623"/>
                    <a:pt x="62" y="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52CC36F0-07CF-4278-A567-CF35F30666E0}"/>
                </a:ext>
              </a:extLst>
            </p:cNvPr>
            <p:cNvSpPr/>
            <p:nvPr/>
          </p:nvSpPr>
          <p:spPr>
            <a:xfrm>
              <a:off x="9962716" y="3033712"/>
              <a:ext cx="59264" cy="82558"/>
            </a:xfrm>
            <a:custGeom>
              <a:avLst/>
              <a:gdLst>
                <a:gd name="connsiteX0" fmla="*/ 59172 w 59264"/>
                <a:gd name="connsiteY0" fmla="*/ 1 h 82558"/>
                <a:gd name="connsiteX1" fmla="*/ 6784 w 59264"/>
                <a:gd name="connsiteY1" fmla="*/ 61913 h 82558"/>
                <a:gd name="connsiteX2" fmla="*/ 2022 w 59264"/>
                <a:gd name="connsiteY2" fmla="*/ 82551 h 82558"/>
                <a:gd name="connsiteX3" fmla="*/ 19484 w 59264"/>
                <a:gd name="connsiteY3" fmla="*/ 63501 h 82558"/>
                <a:gd name="connsiteX4" fmla="*/ 59172 w 59264"/>
                <a:gd name="connsiteY4" fmla="*/ 1 h 8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64" h="82558">
                  <a:moveTo>
                    <a:pt x="59172" y="1"/>
                  </a:moveTo>
                  <a:cubicBezTo>
                    <a:pt x="57055" y="-264"/>
                    <a:pt x="16309" y="48155"/>
                    <a:pt x="6784" y="61913"/>
                  </a:cubicBezTo>
                  <a:cubicBezTo>
                    <a:pt x="-2741" y="75671"/>
                    <a:pt x="-95" y="82286"/>
                    <a:pt x="2022" y="82551"/>
                  </a:cubicBezTo>
                  <a:cubicBezTo>
                    <a:pt x="4139" y="82816"/>
                    <a:pt x="12340" y="75936"/>
                    <a:pt x="19484" y="63501"/>
                  </a:cubicBezTo>
                  <a:cubicBezTo>
                    <a:pt x="26628" y="51066"/>
                    <a:pt x="61289" y="266"/>
                    <a:pt x="5917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84C76215-A6EA-4EE3-BA6C-41A3B3384B0D}"/>
                </a:ext>
              </a:extLst>
            </p:cNvPr>
            <p:cNvSpPr/>
            <p:nvPr/>
          </p:nvSpPr>
          <p:spPr>
            <a:xfrm>
              <a:off x="10020287" y="3154308"/>
              <a:ext cx="48463" cy="144735"/>
            </a:xfrm>
            <a:custGeom>
              <a:avLst/>
              <a:gdLst>
                <a:gd name="connsiteX0" fmla="*/ 13 w 48463"/>
                <a:gd name="connsiteY0" fmla="*/ 55 h 144735"/>
                <a:gd name="connsiteX1" fmla="*/ 41288 w 48463"/>
                <a:gd name="connsiteY1" fmla="*/ 84192 h 144735"/>
                <a:gd name="connsiteX2" fmla="*/ 44463 w 48463"/>
                <a:gd name="connsiteY2" fmla="*/ 144517 h 144735"/>
                <a:gd name="connsiteX3" fmla="*/ 46051 w 48463"/>
                <a:gd name="connsiteY3" fmla="*/ 103242 h 144735"/>
                <a:gd name="connsiteX4" fmla="*/ 46051 w 48463"/>
                <a:gd name="connsiteY4" fmla="*/ 71492 h 144735"/>
                <a:gd name="connsiteX5" fmla="*/ 13 w 48463"/>
                <a:gd name="connsiteY5" fmla="*/ 55 h 14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63" h="144735">
                  <a:moveTo>
                    <a:pt x="13" y="55"/>
                  </a:moveTo>
                  <a:cubicBezTo>
                    <a:pt x="-781" y="2172"/>
                    <a:pt x="33880" y="60115"/>
                    <a:pt x="41288" y="84192"/>
                  </a:cubicBezTo>
                  <a:cubicBezTo>
                    <a:pt x="48696" y="108269"/>
                    <a:pt x="43669" y="141342"/>
                    <a:pt x="44463" y="144517"/>
                  </a:cubicBezTo>
                  <a:cubicBezTo>
                    <a:pt x="45257" y="147692"/>
                    <a:pt x="45786" y="115413"/>
                    <a:pt x="46051" y="103242"/>
                  </a:cubicBezTo>
                  <a:cubicBezTo>
                    <a:pt x="46316" y="91071"/>
                    <a:pt x="51343" y="86044"/>
                    <a:pt x="46051" y="71492"/>
                  </a:cubicBezTo>
                  <a:cubicBezTo>
                    <a:pt x="40759" y="56940"/>
                    <a:pt x="807" y="-2062"/>
                    <a:pt x="13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60B2A393-9A41-4D26-8A69-BB2CA5B1EDFA}"/>
                </a:ext>
              </a:extLst>
            </p:cNvPr>
            <p:cNvSpPr/>
            <p:nvPr/>
          </p:nvSpPr>
          <p:spPr>
            <a:xfrm>
              <a:off x="9862820" y="3144838"/>
              <a:ext cx="39770" cy="141287"/>
            </a:xfrm>
            <a:custGeom>
              <a:avLst/>
              <a:gdLst>
                <a:gd name="connsiteX0" fmla="*/ 38418 w 39770"/>
                <a:gd name="connsiteY0" fmla="*/ 0 h 141287"/>
                <a:gd name="connsiteX1" fmla="*/ 33655 w 39770"/>
                <a:gd name="connsiteY1" fmla="*/ 87312 h 141287"/>
                <a:gd name="connsiteX2" fmla="*/ 318 w 39770"/>
                <a:gd name="connsiteY2" fmla="*/ 141287 h 141287"/>
                <a:gd name="connsiteX3" fmla="*/ 17780 w 39770"/>
                <a:gd name="connsiteY3" fmla="*/ 87312 h 141287"/>
                <a:gd name="connsiteX4" fmla="*/ 38418 w 39770"/>
                <a:gd name="connsiteY4" fmla="*/ 0 h 1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41287">
                  <a:moveTo>
                    <a:pt x="38418" y="0"/>
                  </a:moveTo>
                  <a:cubicBezTo>
                    <a:pt x="41064" y="0"/>
                    <a:pt x="40005" y="63764"/>
                    <a:pt x="33655" y="87312"/>
                  </a:cubicBezTo>
                  <a:cubicBezTo>
                    <a:pt x="27305" y="110860"/>
                    <a:pt x="2964" y="141287"/>
                    <a:pt x="318" y="141287"/>
                  </a:cubicBezTo>
                  <a:cubicBezTo>
                    <a:pt x="-2328" y="141287"/>
                    <a:pt x="12224" y="105304"/>
                    <a:pt x="17780" y="87312"/>
                  </a:cubicBezTo>
                  <a:cubicBezTo>
                    <a:pt x="23336" y="69320"/>
                    <a:pt x="35772" y="0"/>
                    <a:pt x="384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E551D3FD-E3B5-42EB-A9AA-42F4B483D04D}"/>
                </a:ext>
              </a:extLst>
            </p:cNvPr>
            <p:cNvSpPr/>
            <p:nvPr/>
          </p:nvSpPr>
          <p:spPr>
            <a:xfrm>
              <a:off x="9554989" y="3617799"/>
              <a:ext cx="150285" cy="255408"/>
            </a:xfrm>
            <a:custGeom>
              <a:avLst/>
              <a:gdLst>
                <a:gd name="connsiteX0" fmla="*/ 1761 w 150285"/>
                <a:gd name="connsiteY0" fmla="*/ 114 h 255408"/>
                <a:gd name="connsiteX1" fmla="*/ 31924 w 150285"/>
                <a:gd name="connsiteY1" fmla="*/ 92189 h 255408"/>
                <a:gd name="connsiteX2" fmla="*/ 147811 w 150285"/>
                <a:gd name="connsiteY2" fmla="*/ 252526 h 255408"/>
                <a:gd name="connsiteX3" fmla="*/ 108124 w 150285"/>
                <a:gd name="connsiteY3" fmla="*/ 189026 h 255408"/>
                <a:gd name="connsiteX4" fmla="*/ 71611 w 150285"/>
                <a:gd name="connsiteY4" fmla="*/ 109651 h 255408"/>
                <a:gd name="connsiteX5" fmla="*/ 1761 w 150285"/>
                <a:gd name="connsiteY5" fmla="*/ 114 h 25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285" h="255408">
                  <a:moveTo>
                    <a:pt x="1761" y="114"/>
                  </a:moveTo>
                  <a:cubicBezTo>
                    <a:pt x="-4853" y="-2796"/>
                    <a:pt x="7582" y="50120"/>
                    <a:pt x="31924" y="92189"/>
                  </a:cubicBezTo>
                  <a:cubicBezTo>
                    <a:pt x="56266" y="134258"/>
                    <a:pt x="135111" y="236387"/>
                    <a:pt x="147811" y="252526"/>
                  </a:cubicBezTo>
                  <a:cubicBezTo>
                    <a:pt x="160511" y="268665"/>
                    <a:pt x="120824" y="212839"/>
                    <a:pt x="108124" y="189026"/>
                  </a:cubicBezTo>
                  <a:cubicBezTo>
                    <a:pt x="95424" y="165214"/>
                    <a:pt x="87222" y="136374"/>
                    <a:pt x="71611" y="109651"/>
                  </a:cubicBezTo>
                  <a:cubicBezTo>
                    <a:pt x="56001" y="82928"/>
                    <a:pt x="8375" y="3024"/>
                    <a:pt x="1761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フリーフォーム: 図形 764">
              <a:extLst>
                <a:ext uri="{FF2B5EF4-FFF2-40B4-BE49-F238E27FC236}">
                  <a16:creationId xmlns:a16="http://schemas.microsoft.com/office/drawing/2014/main" id="{39F9258C-CF35-422D-89C9-E84D568F9C97}"/>
                </a:ext>
              </a:extLst>
            </p:cNvPr>
            <p:cNvSpPr/>
            <p:nvPr/>
          </p:nvSpPr>
          <p:spPr>
            <a:xfrm>
              <a:off x="10279890" y="3557413"/>
              <a:ext cx="174504" cy="321289"/>
            </a:xfrm>
            <a:custGeom>
              <a:avLst/>
              <a:gdLst>
                <a:gd name="connsiteX0" fmla="*/ 173798 w 174504"/>
                <a:gd name="connsiteY0" fmla="*/ 3350 h 321289"/>
                <a:gd name="connsiteX1" fmla="*/ 88073 w 174504"/>
                <a:gd name="connsiteY1" fmla="*/ 192262 h 321289"/>
                <a:gd name="connsiteX2" fmla="*/ 760 w 174504"/>
                <a:gd name="connsiteY2" fmla="*/ 320850 h 321289"/>
                <a:gd name="connsiteX3" fmla="*/ 49973 w 174504"/>
                <a:gd name="connsiteY3" fmla="*/ 228775 h 321289"/>
                <a:gd name="connsiteX4" fmla="*/ 124585 w 174504"/>
                <a:gd name="connsiteY4" fmla="*/ 82725 h 321289"/>
                <a:gd name="connsiteX5" fmla="*/ 173798 w 174504"/>
                <a:gd name="connsiteY5" fmla="*/ 3350 h 32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04" h="321289">
                  <a:moveTo>
                    <a:pt x="173798" y="3350"/>
                  </a:moveTo>
                  <a:cubicBezTo>
                    <a:pt x="167713" y="21606"/>
                    <a:pt x="116913" y="139345"/>
                    <a:pt x="88073" y="192262"/>
                  </a:cubicBezTo>
                  <a:cubicBezTo>
                    <a:pt x="59233" y="245179"/>
                    <a:pt x="7110" y="314765"/>
                    <a:pt x="760" y="320850"/>
                  </a:cubicBezTo>
                  <a:cubicBezTo>
                    <a:pt x="-5590" y="326936"/>
                    <a:pt x="29335" y="268463"/>
                    <a:pt x="49973" y="228775"/>
                  </a:cubicBezTo>
                  <a:cubicBezTo>
                    <a:pt x="70610" y="189088"/>
                    <a:pt x="103947" y="119767"/>
                    <a:pt x="124585" y="82725"/>
                  </a:cubicBezTo>
                  <a:cubicBezTo>
                    <a:pt x="145223" y="45683"/>
                    <a:pt x="179883" y="-14906"/>
                    <a:pt x="173798" y="3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フリーフォーム: 図形 765">
              <a:extLst>
                <a:ext uri="{FF2B5EF4-FFF2-40B4-BE49-F238E27FC236}">
                  <a16:creationId xmlns:a16="http://schemas.microsoft.com/office/drawing/2014/main" id="{ACAC3613-945C-4335-8F3A-C8C58D7041F1}"/>
                </a:ext>
              </a:extLst>
            </p:cNvPr>
            <p:cNvSpPr/>
            <p:nvPr/>
          </p:nvSpPr>
          <p:spPr>
            <a:xfrm>
              <a:off x="9761483" y="3109926"/>
              <a:ext cx="111229" cy="61918"/>
            </a:xfrm>
            <a:custGeom>
              <a:avLst/>
              <a:gdLst>
                <a:gd name="connsiteX0" fmla="*/ 111180 w 111229"/>
                <a:gd name="connsiteY0" fmla="*/ 61899 h 61918"/>
                <a:gd name="connsiteX1" fmla="*/ 57205 w 111229"/>
                <a:gd name="connsiteY1" fmla="*/ 11099 h 61918"/>
                <a:gd name="connsiteX2" fmla="*/ 55 w 111229"/>
                <a:gd name="connsiteY2" fmla="*/ 3162 h 61918"/>
                <a:gd name="connsiteX3" fmla="*/ 47680 w 111229"/>
                <a:gd name="connsiteY3" fmla="*/ 4749 h 61918"/>
                <a:gd name="connsiteX4" fmla="*/ 111180 w 111229"/>
                <a:gd name="connsiteY4" fmla="*/ 61899 h 6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29" h="61918">
                  <a:moveTo>
                    <a:pt x="111180" y="61899"/>
                  </a:moveTo>
                  <a:cubicBezTo>
                    <a:pt x="112768" y="62957"/>
                    <a:pt x="75726" y="20888"/>
                    <a:pt x="57205" y="11099"/>
                  </a:cubicBezTo>
                  <a:cubicBezTo>
                    <a:pt x="38684" y="1310"/>
                    <a:pt x="1643" y="4220"/>
                    <a:pt x="55" y="3162"/>
                  </a:cubicBezTo>
                  <a:cubicBezTo>
                    <a:pt x="-1533" y="2104"/>
                    <a:pt x="31276" y="-4247"/>
                    <a:pt x="47680" y="4749"/>
                  </a:cubicBezTo>
                  <a:cubicBezTo>
                    <a:pt x="64084" y="13745"/>
                    <a:pt x="109592" y="60841"/>
                    <a:pt x="111180" y="61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7" name="フリーフォーム: 図形 766">
              <a:extLst>
                <a:ext uri="{FF2B5EF4-FFF2-40B4-BE49-F238E27FC236}">
                  <a16:creationId xmlns:a16="http://schemas.microsoft.com/office/drawing/2014/main" id="{DDB87E25-4FC0-410D-B038-3C1C5110BA68}"/>
                </a:ext>
              </a:extLst>
            </p:cNvPr>
            <p:cNvSpPr/>
            <p:nvPr/>
          </p:nvSpPr>
          <p:spPr>
            <a:xfrm>
              <a:off x="10039248" y="3073320"/>
              <a:ext cx="101868" cy="77117"/>
            </a:xfrm>
            <a:custGeom>
              <a:avLst/>
              <a:gdLst>
                <a:gd name="connsiteX0" fmla="*/ 101702 w 101868"/>
                <a:gd name="connsiteY0" fmla="*/ 80 h 77117"/>
                <a:gd name="connsiteX1" fmla="*/ 27090 w 101868"/>
                <a:gd name="connsiteY1" fmla="*/ 33418 h 77117"/>
                <a:gd name="connsiteX2" fmla="*/ 38202 w 101868"/>
                <a:gd name="connsiteY2" fmla="*/ 76280 h 77117"/>
                <a:gd name="connsiteX3" fmla="*/ 19152 w 101868"/>
                <a:gd name="connsiteY3" fmla="*/ 60405 h 77117"/>
                <a:gd name="connsiteX4" fmla="*/ 3277 w 101868"/>
                <a:gd name="connsiteY4" fmla="*/ 42943 h 77117"/>
                <a:gd name="connsiteX5" fmla="*/ 101702 w 101868"/>
                <a:gd name="connsiteY5" fmla="*/ 80 h 7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68" h="77117">
                  <a:moveTo>
                    <a:pt x="101702" y="80"/>
                  </a:moveTo>
                  <a:cubicBezTo>
                    <a:pt x="105671" y="-1508"/>
                    <a:pt x="37673" y="20718"/>
                    <a:pt x="27090" y="33418"/>
                  </a:cubicBezTo>
                  <a:cubicBezTo>
                    <a:pt x="16507" y="46118"/>
                    <a:pt x="39525" y="71782"/>
                    <a:pt x="38202" y="76280"/>
                  </a:cubicBezTo>
                  <a:cubicBezTo>
                    <a:pt x="36879" y="80778"/>
                    <a:pt x="24973" y="65961"/>
                    <a:pt x="19152" y="60405"/>
                  </a:cubicBezTo>
                  <a:cubicBezTo>
                    <a:pt x="13331" y="54849"/>
                    <a:pt x="-8100" y="51674"/>
                    <a:pt x="3277" y="42943"/>
                  </a:cubicBezTo>
                  <a:cubicBezTo>
                    <a:pt x="14654" y="34212"/>
                    <a:pt x="97733" y="1668"/>
                    <a:pt x="101702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691F57AF-7DE3-4F2E-A702-5516A94DCA35}"/>
                </a:ext>
              </a:extLst>
            </p:cNvPr>
            <p:cNvSpPr/>
            <p:nvPr/>
          </p:nvSpPr>
          <p:spPr>
            <a:xfrm>
              <a:off x="9718554" y="3832215"/>
              <a:ext cx="589238" cy="71013"/>
            </a:xfrm>
            <a:custGeom>
              <a:avLst/>
              <a:gdLst>
                <a:gd name="connsiteX0" fmla="*/ 121 w 589238"/>
                <a:gd name="connsiteY0" fmla="*/ 39698 h 71013"/>
                <a:gd name="connsiteX1" fmla="*/ 108071 w 589238"/>
                <a:gd name="connsiteY1" fmla="*/ 50810 h 71013"/>
                <a:gd name="connsiteX2" fmla="*/ 142996 w 589238"/>
                <a:gd name="connsiteY2" fmla="*/ 10 h 71013"/>
                <a:gd name="connsiteX3" fmla="*/ 247771 w 589238"/>
                <a:gd name="connsiteY3" fmla="*/ 55573 h 71013"/>
                <a:gd name="connsiteX4" fmla="*/ 258884 w 589238"/>
                <a:gd name="connsiteY4" fmla="*/ 6360 h 71013"/>
                <a:gd name="connsiteX5" fmla="*/ 346196 w 589238"/>
                <a:gd name="connsiteY5" fmla="*/ 57160 h 71013"/>
                <a:gd name="connsiteX6" fmla="*/ 366834 w 589238"/>
                <a:gd name="connsiteY6" fmla="*/ 20648 h 71013"/>
                <a:gd name="connsiteX7" fmla="*/ 462084 w 589238"/>
                <a:gd name="connsiteY7" fmla="*/ 52398 h 71013"/>
                <a:gd name="connsiteX8" fmla="*/ 531934 w 589238"/>
                <a:gd name="connsiteY8" fmla="*/ 60335 h 71013"/>
                <a:gd name="connsiteX9" fmla="*/ 589084 w 589238"/>
                <a:gd name="connsiteY9" fmla="*/ 20648 h 71013"/>
                <a:gd name="connsiteX10" fmla="*/ 514471 w 589238"/>
                <a:gd name="connsiteY10" fmla="*/ 69860 h 71013"/>
                <a:gd name="connsiteX11" fmla="*/ 419221 w 589238"/>
                <a:gd name="connsiteY11" fmla="*/ 55573 h 71013"/>
                <a:gd name="connsiteX12" fmla="*/ 385884 w 589238"/>
                <a:gd name="connsiteY12" fmla="*/ 57160 h 71013"/>
                <a:gd name="connsiteX13" fmla="*/ 387471 w 589238"/>
                <a:gd name="connsiteY13" fmla="*/ 55573 h 71013"/>
                <a:gd name="connsiteX14" fmla="*/ 293809 w 589238"/>
                <a:gd name="connsiteY14" fmla="*/ 42873 h 71013"/>
                <a:gd name="connsiteX15" fmla="*/ 244596 w 589238"/>
                <a:gd name="connsiteY15" fmla="*/ 57160 h 71013"/>
                <a:gd name="connsiteX16" fmla="*/ 166809 w 589238"/>
                <a:gd name="connsiteY16" fmla="*/ 30173 h 71013"/>
                <a:gd name="connsiteX17" fmla="*/ 136646 w 589238"/>
                <a:gd name="connsiteY17" fmla="*/ 52398 h 71013"/>
                <a:gd name="connsiteX18" fmla="*/ 87434 w 589238"/>
                <a:gd name="connsiteY18" fmla="*/ 52398 h 71013"/>
                <a:gd name="connsiteX19" fmla="*/ 121 w 589238"/>
                <a:gd name="connsiteY19" fmla="*/ 39698 h 7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9238" h="71013">
                  <a:moveTo>
                    <a:pt x="121" y="39698"/>
                  </a:moveTo>
                  <a:cubicBezTo>
                    <a:pt x="3560" y="39433"/>
                    <a:pt x="84259" y="57425"/>
                    <a:pt x="108071" y="50810"/>
                  </a:cubicBezTo>
                  <a:cubicBezTo>
                    <a:pt x="131883" y="44195"/>
                    <a:pt x="119713" y="-784"/>
                    <a:pt x="142996" y="10"/>
                  </a:cubicBezTo>
                  <a:cubicBezTo>
                    <a:pt x="166279" y="804"/>
                    <a:pt x="228456" y="54515"/>
                    <a:pt x="247771" y="55573"/>
                  </a:cubicBezTo>
                  <a:cubicBezTo>
                    <a:pt x="267086" y="56631"/>
                    <a:pt x="242480" y="6095"/>
                    <a:pt x="258884" y="6360"/>
                  </a:cubicBezTo>
                  <a:cubicBezTo>
                    <a:pt x="275288" y="6624"/>
                    <a:pt x="328204" y="54779"/>
                    <a:pt x="346196" y="57160"/>
                  </a:cubicBezTo>
                  <a:cubicBezTo>
                    <a:pt x="364188" y="59541"/>
                    <a:pt x="347519" y="21442"/>
                    <a:pt x="366834" y="20648"/>
                  </a:cubicBezTo>
                  <a:cubicBezTo>
                    <a:pt x="386149" y="19854"/>
                    <a:pt x="434567" y="45784"/>
                    <a:pt x="462084" y="52398"/>
                  </a:cubicBezTo>
                  <a:cubicBezTo>
                    <a:pt x="489601" y="59013"/>
                    <a:pt x="510768" y="65627"/>
                    <a:pt x="531934" y="60335"/>
                  </a:cubicBezTo>
                  <a:cubicBezTo>
                    <a:pt x="553100" y="55043"/>
                    <a:pt x="591994" y="19061"/>
                    <a:pt x="589084" y="20648"/>
                  </a:cubicBezTo>
                  <a:cubicBezTo>
                    <a:pt x="586174" y="22235"/>
                    <a:pt x="542782" y="64039"/>
                    <a:pt x="514471" y="69860"/>
                  </a:cubicBezTo>
                  <a:cubicBezTo>
                    <a:pt x="486161" y="75681"/>
                    <a:pt x="440652" y="57690"/>
                    <a:pt x="419221" y="55573"/>
                  </a:cubicBezTo>
                  <a:cubicBezTo>
                    <a:pt x="397790" y="53456"/>
                    <a:pt x="391176" y="57160"/>
                    <a:pt x="385884" y="57160"/>
                  </a:cubicBezTo>
                  <a:cubicBezTo>
                    <a:pt x="380592" y="57160"/>
                    <a:pt x="402817" y="57954"/>
                    <a:pt x="387471" y="55573"/>
                  </a:cubicBezTo>
                  <a:cubicBezTo>
                    <a:pt x="372125" y="53192"/>
                    <a:pt x="317622" y="42609"/>
                    <a:pt x="293809" y="42873"/>
                  </a:cubicBezTo>
                  <a:cubicBezTo>
                    <a:pt x="269997" y="43138"/>
                    <a:pt x="265763" y="59277"/>
                    <a:pt x="244596" y="57160"/>
                  </a:cubicBezTo>
                  <a:cubicBezTo>
                    <a:pt x="223429" y="55043"/>
                    <a:pt x="184801" y="30967"/>
                    <a:pt x="166809" y="30173"/>
                  </a:cubicBezTo>
                  <a:cubicBezTo>
                    <a:pt x="148817" y="29379"/>
                    <a:pt x="149875" y="48694"/>
                    <a:pt x="136646" y="52398"/>
                  </a:cubicBezTo>
                  <a:cubicBezTo>
                    <a:pt x="123417" y="56102"/>
                    <a:pt x="107542" y="53721"/>
                    <a:pt x="87434" y="52398"/>
                  </a:cubicBezTo>
                  <a:cubicBezTo>
                    <a:pt x="67326" y="51075"/>
                    <a:pt x="-3318" y="39963"/>
                    <a:pt x="121" y="39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1AB5BFAB-F25F-456D-BB48-0679DB8329FA}"/>
                </a:ext>
              </a:extLst>
            </p:cNvPr>
            <p:cNvSpPr/>
            <p:nvPr/>
          </p:nvSpPr>
          <p:spPr>
            <a:xfrm>
              <a:off x="9748779" y="3888824"/>
              <a:ext cx="522103" cy="154164"/>
            </a:xfrm>
            <a:custGeom>
              <a:avLst/>
              <a:gdLst>
                <a:gd name="connsiteX0" fmla="*/ 520759 w 522103"/>
                <a:gd name="connsiteY0" fmla="*/ 3726 h 154164"/>
                <a:gd name="connsiteX1" fmla="*/ 423921 w 522103"/>
                <a:gd name="connsiteY1" fmla="*/ 97389 h 154164"/>
                <a:gd name="connsiteX2" fmla="*/ 433446 w 522103"/>
                <a:gd name="connsiteY2" fmla="*/ 68814 h 154164"/>
                <a:gd name="connsiteX3" fmla="*/ 350896 w 522103"/>
                <a:gd name="connsiteY3" fmla="*/ 132314 h 154164"/>
                <a:gd name="connsiteX4" fmla="*/ 354071 w 522103"/>
                <a:gd name="connsiteY4" fmla="*/ 111676 h 154164"/>
                <a:gd name="connsiteX5" fmla="*/ 379471 w 522103"/>
                <a:gd name="connsiteY5" fmla="*/ 130726 h 154164"/>
                <a:gd name="connsiteX6" fmla="*/ 247709 w 522103"/>
                <a:gd name="connsiteY6" fmla="*/ 119614 h 154164"/>
                <a:gd name="connsiteX7" fmla="*/ 276284 w 522103"/>
                <a:gd name="connsiteY7" fmla="*/ 143426 h 154164"/>
                <a:gd name="connsiteX8" fmla="*/ 141346 w 522103"/>
                <a:gd name="connsiteY8" fmla="*/ 116439 h 154164"/>
                <a:gd name="connsiteX9" fmla="*/ 274696 w 522103"/>
                <a:gd name="connsiteY9" fmla="*/ 152951 h 154164"/>
                <a:gd name="connsiteX10" fmla="*/ 31809 w 522103"/>
                <a:gd name="connsiteY10" fmla="*/ 62464 h 154164"/>
                <a:gd name="connsiteX11" fmla="*/ 144521 w 522103"/>
                <a:gd name="connsiteY11" fmla="*/ 110089 h 154164"/>
                <a:gd name="connsiteX12" fmla="*/ 1646 w 522103"/>
                <a:gd name="connsiteY12" fmla="*/ 551 h 154164"/>
                <a:gd name="connsiteX13" fmla="*/ 65146 w 522103"/>
                <a:gd name="connsiteY13" fmla="*/ 65639 h 154164"/>
                <a:gd name="connsiteX14" fmla="*/ 38159 w 522103"/>
                <a:gd name="connsiteY14" fmla="*/ 18014 h 154164"/>
                <a:gd name="connsiteX15" fmla="*/ 127059 w 522103"/>
                <a:gd name="connsiteY15" fmla="*/ 89451 h 154164"/>
                <a:gd name="connsiteX16" fmla="*/ 203259 w 522103"/>
                <a:gd name="connsiteY16" fmla="*/ 108501 h 154164"/>
                <a:gd name="connsiteX17" fmla="*/ 341371 w 522103"/>
                <a:gd name="connsiteY17" fmla="*/ 108501 h 154164"/>
                <a:gd name="connsiteX18" fmla="*/ 520759 w 522103"/>
                <a:gd name="connsiteY18" fmla="*/ 3726 h 1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103" h="154164">
                  <a:moveTo>
                    <a:pt x="520759" y="3726"/>
                  </a:moveTo>
                  <a:cubicBezTo>
                    <a:pt x="534517" y="1874"/>
                    <a:pt x="438473" y="86541"/>
                    <a:pt x="423921" y="97389"/>
                  </a:cubicBezTo>
                  <a:cubicBezTo>
                    <a:pt x="409369" y="108237"/>
                    <a:pt x="445617" y="62993"/>
                    <a:pt x="433446" y="68814"/>
                  </a:cubicBezTo>
                  <a:cubicBezTo>
                    <a:pt x="421275" y="74635"/>
                    <a:pt x="364125" y="125170"/>
                    <a:pt x="350896" y="132314"/>
                  </a:cubicBezTo>
                  <a:cubicBezTo>
                    <a:pt x="337667" y="139458"/>
                    <a:pt x="349309" y="111941"/>
                    <a:pt x="354071" y="111676"/>
                  </a:cubicBezTo>
                  <a:cubicBezTo>
                    <a:pt x="358833" y="111411"/>
                    <a:pt x="397198" y="129403"/>
                    <a:pt x="379471" y="130726"/>
                  </a:cubicBezTo>
                  <a:cubicBezTo>
                    <a:pt x="361744" y="132049"/>
                    <a:pt x="264907" y="117497"/>
                    <a:pt x="247709" y="119614"/>
                  </a:cubicBezTo>
                  <a:cubicBezTo>
                    <a:pt x="230511" y="121731"/>
                    <a:pt x="294011" y="143955"/>
                    <a:pt x="276284" y="143426"/>
                  </a:cubicBezTo>
                  <a:cubicBezTo>
                    <a:pt x="258557" y="142897"/>
                    <a:pt x="141611" y="114852"/>
                    <a:pt x="141346" y="116439"/>
                  </a:cubicBezTo>
                  <a:cubicBezTo>
                    <a:pt x="141081" y="118027"/>
                    <a:pt x="292952" y="161947"/>
                    <a:pt x="274696" y="152951"/>
                  </a:cubicBezTo>
                  <a:cubicBezTo>
                    <a:pt x="256440" y="143955"/>
                    <a:pt x="53505" y="69608"/>
                    <a:pt x="31809" y="62464"/>
                  </a:cubicBezTo>
                  <a:cubicBezTo>
                    <a:pt x="10113" y="55320"/>
                    <a:pt x="149548" y="120408"/>
                    <a:pt x="144521" y="110089"/>
                  </a:cubicBezTo>
                  <a:cubicBezTo>
                    <a:pt x="139494" y="99770"/>
                    <a:pt x="14875" y="7959"/>
                    <a:pt x="1646" y="551"/>
                  </a:cubicBezTo>
                  <a:cubicBezTo>
                    <a:pt x="-11583" y="-6857"/>
                    <a:pt x="59061" y="62729"/>
                    <a:pt x="65146" y="65639"/>
                  </a:cubicBezTo>
                  <a:cubicBezTo>
                    <a:pt x="71231" y="68549"/>
                    <a:pt x="27840" y="14045"/>
                    <a:pt x="38159" y="18014"/>
                  </a:cubicBezTo>
                  <a:cubicBezTo>
                    <a:pt x="48478" y="21983"/>
                    <a:pt x="99542" y="74370"/>
                    <a:pt x="127059" y="89451"/>
                  </a:cubicBezTo>
                  <a:cubicBezTo>
                    <a:pt x="154576" y="104532"/>
                    <a:pt x="167540" y="105326"/>
                    <a:pt x="203259" y="108501"/>
                  </a:cubicBezTo>
                  <a:cubicBezTo>
                    <a:pt x="238978" y="111676"/>
                    <a:pt x="288983" y="125170"/>
                    <a:pt x="341371" y="108501"/>
                  </a:cubicBezTo>
                  <a:cubicBezTo>
                    <a:pt x="393758" y="91832"/>
                    <a:pt x="507001" y="5578"/>
                    <a:pt x="520759" y="3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D0BBAA67-433A-46C6-AD70-284AE34BBB81}"/>
                </a:ext>
              </a:extLst>
            </p:cNvPr>
            <p:cNvSpPr/>
            <p:nvPr/>
          </p:nvSpPr>
          <p:spPr>
            <a:xfrm>
              <a:off x="9713287" y="3332163"/>
              <a:ext cx="124555" cy="199508"/>
            </a:xfrm>
            <a:custGeom>
              <a:avLst/>
              <a:gdLst>
                <a:gd name="connsiteX0" fmla="*/ 124451 w 124555"/>
                <a:gd name="connsiteY0" fmla="*/ 0 h 199508"/>
                <a:gd name="connsiteX1" fmla="*/ 29201 w 124555"/>
                <a:gd name="connsiteY1" fmla="*/ 119062 h 199508"/>
                <a:gd name="connsiteX2" fmla="*/ 27613 w 124555"/>
                <a:gd name="connsiteY2" fmla="*/ 198437 h 199508"/>
                <a:gd name="connsiteX3" fmla="*/ 14913 w 124555"/>
                <a:gd name="connsiteY3" fmla="*/ 161925 h 199508"/>
                <a:gd name="connsiteX4" fmla="*/ 8563 w 124555"/>
                <a:gd name="connsiteY4" fmla="*/ 119062 h 199508"/>
                <a:gd name="connsiteX5" fmla="*/ 124451 w 124555"/>
                <a:gd name="connsiteY5" fmla="*/ 0 h 19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55" h="199508">
                  <a:moveTo>
                    <a:pt x="124451" y="0"/>
                  </a:moveTo>
                  <a:cubicBezTo>
                    <a:pt x="127891" y="0"/>
                    <a:pt x="45341" y="85989"/>
                    <a:pt x="29201" y="119062"/>
                  </a:cubicBezTo>
                  <a:cubicBezTo>
                    <a:pt x="13061" y="152135"/>
                    <a:pt x="29994" y="191293"/>
                    <a:pt x="27613" y="198437"/>
                  </a:cubicBezTo>
                  <a:cubicBezTo>
                    <a:pt x="25232" y="205581"/>
                    <a:pt x="18088" y="175154"/>
                    <a:pt x="14913" y="161925"/>
                  </a:cubicBezTo>
                  <a:cubicBezTo>
                    <a:pt x="11738" y="148696"/>
                    <a:pt x="-12604" y="147108"/>
                    <a:pt x="8563" y="119062"/>
                  </a:cubicBezTo>
                  <a:cubicBezTo>
                    <a:pt x="29730" y="91016"/>
                    <a:pt x="121011" y="0"/>
                    <a:pt x="124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BD4E83E5-FA16-416C-8D5D-8263269C1259}"/>
                </a:ext>
              </a:extLst>
            </p:cNvPr>
            <p:cNvSpPr/>
            <p:nvPr/>
          </p:nvSpPr>
          <p:spPr>
            <a:xfrm>
              <a:off x="10096425" y="3497555"/>
              <a:ext cx="131874" cy="160874"/>
            </a:xfrm>
            <a:custGeom>
              <a:avLst/>
              <a:gdLst>
                <a:gd name="connsiteX0" fmla="*/ 75 w 131874"/>
                <a:gd name="connsiteY0" fmla="*/ 1295 h 160874"/>
                <a:gd name="connsiteX1" fmla="*/ 101675 w 131874"/>
                <a:gd name="connsiteY1" fmla="*/ 36220 h 160874"/>
                <a:gd name="connsiteX2" fmla="*/ 131838 w 131874"/>
                <a:gd name="connsiteY2" fmla="*/ 87020 h 160874"/>
                <a:gd name="connsiteX3" fmla="*/ 108025 w 131874"/>
                <a:gd name="connsiteY3" fmla="*/ 148933 h 160874"/>
                <a:gd name="connsiteX4" fmla="*/ 115963 w 131874"/>
                <a:gd name="connsiteY4" fmla="*/ 158458 h 160874"/>
                <a:gd name="connsiteX5" fmla="*/ 112788 w 131874"/>
                <a:gd name="connsiteY5" fmla="*/ 118770 h 160874"/>
                <a:gd name="connsiteX6" fmla="*/ 119138 w 131874"/>
                <a:gd name="connsiteY6" fmla="*/ 82258 h 160874"/>
                <a:gd name="connsiteX7" fmla="*/ 75 w 131874"/>
                <a:gd name="connsiteY7" fmla="*/ 1295 h 1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74" h="160874">
                  <a:moveTo>
                    <a:pt x="75" y="1295"/>
                  </a:moveTo>
                  <a:cubicBezTo>
                    <a:pt x="-2835" y="-6378"/>
                    <a:pt x="79715" y="21933"/>
                    <a:pt x="101675" y="36220"/>
                  </a:cubicBezTo>
                  <a:cubicBezTo>
                    <a:pt x="123635" y="50507"/>
                    <a:pt x="130780" y="68235"/>
                    <a:pt x="131838" y="87020"/>
                  </a:cubicBezTo>
                  <a:cubicBezTo>
                    <a:pt x="132896" y="105805"/>
                    <a:pt x="110671" y="137027"/>
                    <a:pt x="108025" y="148933"/>
                  </a:cubicBezTo>
                  <a:cubicBezTo>
                    <a:pt x="105379" y="160839"/>
                    <a:pt x="115169" y="163485"/>
                    <a:pt x="115963" y="158458"/>
                  </a:cubicBezTo>
                  <a:cubicBezTo>
                    <a:pt x="116757" y="153431"/>
                    <a:pt x="112259" y="131470"/>
                    <a:pt x="112788" y="118770"/>
                  </a:cubicBezTo>
                  <a:cubicBezTo>
                    <a:pt x="113317" y="106070"/>
                    <a:pt x="135278" y="100514"/>
                    <a:pt x="119138" y="82258"/>
                  </a:cubicBezTo>
                  <a:cubicBezTo>
                    <a:pt x="102998" y="64002"/>
                    <a:pt x="2985" y="8968"/>
                    <a:pt x="75" y="1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AE38C985-411B-446C-B5E9-06FFE8632D8D}"/>
                </a:ext>
              </a:extLst>
            </p:cNvPr>
            <p:cNvSpPr/>
            <p:nvPr/>
          </p:nvSpPr>
          <p:spPr>
            <a:xfrm>
              <a:off x="9735194" y="3543220"/>
              <a:ext cx="67823" cy="106726"/>
            </a:xfrm>
            <a:custGeom>
              <a:avLst/>
              <a:gdLst>
                <a:gd name="connsiteX0" fmla="*/ 27931 w 67823"/>
                <a:gd name="connsiteY0" fmla="*/ 80 h 106726"/>
                <a:gd name="connsiteX1" fmla="*/ 944 w 67823"/>
                <a:gd name="connsiteY1" fmla="*/ 66755 h 106726"/>
                <a:gd name="connsiteX2" fmla="*/ 67619 w 67823"/>
                <a:gd name="connsiteY2" fmla="*/ 106443 h 106726"/>
                <a:gd name="connsiteX3" fmla="*/ 21581 w 67823"/>
                <a:gd name="connsiteY3" fmla="*/ 81043 h 106726"/>
                <a:gd name="connsiteX4" fmla="*/ 27931 w 67823"/>
                <a:gd name="connsiteY4" fmla="*/ 8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23" h="106726">
                  <a:moveTo>
                    <a:pt x="27931" y="80"/>
                  </a:moveTo>
                  <a:cubicBezTo>
                    <a:pt x="24491" y="-2301"/>
                    <a:pt x="-5671" y="49028"/>
                    <a:pt x="944" y="66755"/>
                  </a:cubicBezTo>
                  <a:cubicBezTo>
                    <a:pt x="7559" y="84482"/>
                    <a:pt x="64180" y="104062"/>
                    <a:pt x="67619" y="106443"/>
                  </a:cubicBezTo>
                  <a:cubicBezTo>
                    <a:pt x="71059" y="108824"/>
                    <a:pt x="30048" y="95860"/>
                    <a:pt x="21581" y="81043"/>
                  </a:cubicBezTo>
                  <a:cubicBezTo>
                    <a:pt x="13114" y="66226"/>
                    <a:pt x="31371" y="2461"/>
                    <a:pt x="27931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D552A40C-85EB-4DE8-BA52-105EC8466A3E}"/>
                </a:ext>
              </a:extLst>
            </p:cNvPr>
            <p:cNvSpPr/>
            <p:nvPr/>
          </p:nvSpPr>
          <p:spPr>
            <a:xfrm>
              <a:off x="10079722" y="3690849"/>
              <a:ext cx="81913" cy="79864"/>
            </a:xfrm>
            <a:custGeom>
              <a:avLst/>
              <a:gdLst>
                <a:gd name="connsiteX0" fmla="*/ 81866 w 81913"/>
                <a:gd name="connsiteY0" fmla="*/ 89 h 79864"/>
                <a:gd name="connsiteX1" fmla="*/ 8841 w 81913"/>
                <a:gd name="connsiteY1" fmla="*/ 62001 h 79864"/>
                <a:gd name="connsiteX2" fmla="*/ 2491 w 81913"/>
                <a:gd name="connsiteY2" fmla="*/ 79464 h 79864"/>
                <a:gd name="connsiteX3" fmla="*/ 19953 w 81913"/>
                <a:gd name="connsiteY3" fmla="*/ 49301 h 79864"/>
                <a:gd name="connsiteX4" fmla="*/ 81866 w 81913"/>
                <a:gd name="connsiteY4" fmla="*/ 89 h 7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3" h="79864">
                  <a:moveTo>
                    <a:pt x="81866" y="89"/>
                  </a:moveTo>
                  <a:cubicBezTo>
                    <a:pt x="80014" y="2206"/>
                    <a:pt x="22070" y="48772"/>
                    <a:pt x="8841" y="62001"/>
                  </a:cubicBezTo>
                  <a:cubicBezTo>
                    <a:pt x="-4388" y="75230"/>
                    <a:pt x="639" y="81581"/>
                    <a:pt x="2491" y="79464"/>
                  </a:cubicBezTo>
                  <a:cubicBezTo>
                    <a:pt x="4343" y="77347"/>
                    <a:pt x="8576" y="64647"/>
                    <a:pt x="19953" y="49301"/>
                  </a:cubicBezTo>
                  <a:cubicBezTo>
                    <a:pt x="31330" y="33955"/>
                    <a:pt x="83718" y="-2028"/>
                    <a:pt x="8186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69DEC70E-18B2-414D-A196-4AB7C8C8939B}"/>
                </a:ext>
              </a:extLst>
            </p:cNvPr>
            <p:cNvSpPr/>
            <p:nvPr/>
          </p:nvSpPr>
          <p:spPr>
            <a:xfrm>
              <a:off x="10176435" y="3590915"/>
              <a:ext cx="35986" cy="64156"/>
            </a:xfrm>
            <a:custGeom>
              <a:avLst/>
              <a:gdLst>
                <a:gd name="connsiteX0" fmla="*/ 35953 w 35986"/>
                <a:gd name="connsiteY0" fmla="*/ 10 h 64156"/>
                <a:gd name="connsiteX1" fmla="*/ 7378 w 35986"/>
                <a:gd name="connsiteY1" fmla="*/ 55573 h 64156"/>
                <a:gd name="connsiteX2" fmla="*/ 5790 w 35986"/>
                <a:gd name="connsiteY2" fmla="*/ 63510 h 64156"/>
                <a:gd name="connsiteX3" fmla="*/ 1028 w 35986"/>
                <a:gd name="connsiteY3" fmla="*/ 50810 h 64156"/>
                <a:gd name="connsiteX4" fmla="*/ 35953 w 35986"/>
                <a:gd name="connsiteY4" fmla="*/ 10 h 6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86" h="64156">
                  <a:moveTo>
                    <a:pt x="35953" y="10"/>
                  </a:moveTo>
                  <a:cubicBezTo>
                    <a:pt x="37011" y="804"/>
                    <a:pt x="12405" y="44990"/>
                    <a:pt x="7378" y="55573"/>
                  </a:cubicBezTo>
                  <a:cubicBezTo>
                    <a:pt x="2351" y="66156"/>
                    <a:pt x="6848" y="64304"/>
                    <a:pt x="5790" y="63510"/>
                  </a:cubicBezTo>
                  <a:cubicBezTo>
                    <a:pt x="4732" y="62716"/>
                    <a:pt x="-2676" y="57160"/>
                    <a:pt x="1028" y="50810"/>
                  </a:cubicBezTo>
                  <a:cubicBezTo>
                    <a:pt x="4732" y="44460"/>
                    <a:pt x="34895" y="-784"/>
                    <a:pt x="3595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D5C29D35-04DB-48B1-B19C-14B00D8C4BC1}"/>
                </a:ext>
              </a:extLst>
            </p:cNvPr>
            <p:cNvSpPr/>
            <p:nvPr/>
          </p:nvSpPr>
          <p:spPr>
            <a:xfrm>
              <a:off x="9797965" y="3560172"/>
              <a:ext cx="377285" cy="64551"/>
            </a:xfrm>
            <a:custGeom>
              <a:avLst/>
              <a:gdLst>
                <a:gd name="connsiteX0" fmla="*/ 85 w 377285"/>
                <a:gd name="connsiteY0" fmla="*/ 62503 h 64551"/>
                <a:gd name="connsiteX1" fmla="*/ 117560 w 377285"/>
                <a:gd name="connsiteY1" fmla="*/ 2178 h 64551"/>
                <a:gd name="connsiteX2" fmla="*/ 204873 w 377285"/>
                <a:gd name="connsiteY2" fmla="*/ 13291 h 64551"/>
                <a:gd name="connsiteX3" fmla="*/ 281073 w 377285"/>
                <a:gd name="connsiteY3" fmla="*/ 13291 h 64551"/>
                <a:gd name="connsiteX4" fmla="*/ 376323 w 377285"/>
                <a:gd name="connsiteY4" fmla="*/ 51391 h 64551"/>
                <a:gd name="connsiteX5" fmla="*/ 322348 w 377285"/>
                <a:gd name="connsiteY5" fmla="*/ 46628 h 64551"/>
                <a:gd name="connsiteX6" fmla="*/ 198523 w 377285"/>
                <a:gd name="connsiteY6" fmla="*/ 33928 h 64551"/>
                <a:gd name="connsiteX7" fmla="*/ 100098 w 377285"/>
                <a:gd name="connsiteY7" fmla="*/ 49803 h 64551"/>
                <a:gd name="connsiteX8" fmla="*/ 85 w 377285"/>
                <a:gd name="connsiteY8" fmla="*/ 62503 h 6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285" h="64551">
                  <a:moveTo>
                    <a:pt x="85" y="62503"/>
                  </a:moveTo>
                  <a:cubicBezTo>
                    <a:pt x="2995" y="54566"/>
                    <a:pt x="83429" y="10380"/>
                    <a:pt x="117560" y="2178"/>
                  </a:cubicBezTo>
                  <a:cubicBezTo>
                    <a:pt x="151691" y="-6024"/>
                    <a:pt x="177621" y="11439"/>
                    <a:pt x="204873" y="13291"/>
                  </a:cubicBezTo>
                  <a:cubicBezTo>
                    <a:pt x="232125" y="15143"/>
                    <a:pt x="252498" y="6941"/>
                    <a:pt x="281073" y="13291"/>
                  </a:cubicBezTo>
                  <a:cubicBezTo>
                    <a:pt x="309648" y="19641"/>
                    <a:pt x="369444" y="45835"/>
                    <a:pt x="376323" y="51391"/>
                  </a:cubicBezTo>
                  <a:cubicBezTo>
                    <a:pt x="383202" y="56947"/>
                    <a:pt x="351981" y="49538"/>
                    <a:pt x="322348" y="46628"/>
                  </a:cubicBezTo>
                  <a:cubicBezTo>
                    <a:pt x="292715" y="43718"/>
                    <a:pt x="235565" y="33399"/>
                    <a:pt x="198523" y="33928"/>
                  </a:cubicBezTo>
                  <a:cubicBezTo>
                    <a:pt x="161481" y="34457"/>
                    <a:pt x="130525" y="46628"/>
                    <a:pt x="100098" y="49803"/>
                  </a:cubicBezTo>
                  <a:cubicBezTo>
                    <a:pt x="69671" y="52978"/>
                    <a:pt x="-2825" y="70440"/>
                    <a:pt x="85" y="6250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D2334F07-5D70-4C30-94FD-25336CBD45A0}"/>
                </a:ext>
              </a:extLst>
            </p:cNvPr>
            <p:cNvSpPr/>
            <p:nvPr/>
          </p:nvSpPr>
          <p:spPr>
            <a:xfrm>
              <a:off x="9852012" y="3631712"/>
              <a:ext cx="369586" cy="124792"/>
            </a:xfrm>
            <a:custGeom>
              <a:avLst/>
              <a:gdLst>
                <a:gd name="connsiteX0" fmla="*/ 13 w 369586"/>
                <a:gd name="connsiteY0" fmla="*/ 14776 h 124792"/>
                <a:gd name="connsiteX1" fmla="*/ 136538 w 369586"/>
                <a:gd name="connsiteY1" fmla="*/ 37001 h 124792"/>
                <a:gd name="connsiteX2" fmla="*/ 193688 w 369586"/>
                <a:gd name="connsiteY2" fmla="*/ 38588 h 124792"/>
                <a:gd name="connsiteX3" fmla="*/ 363551 w 369586"/>
                <a:gd name="connsiteY3" fmla="*/ 2076 h 124792"/>
                <a:gd name="connsiteX4" fmla="*/ 323863 w 369586"/>
                <a:gd name="connsiteY4" fmla="*/ 11601 h 124792"/>
                <a:gd name="connsiteX5" fmla="*/ 249251 w 369586"/>
                <a:gd name="connsiteY5" fmla="*/ 70338 h 124792"/>
                <a:gd name="connsiteX6" fmla="*/ 196863 w 369586"/>
                <a:gd name="connsiteY6" fmla="*/ 121138 h 124792"/>
                <a:gd name="connsiteX7" fmla="*/ 128601 w 369586"/>
                <a:gd name="connsiteY7" fmla="*/ 111613 h 124792"/>
                <a:gd name="connsiteX8" fmla="*/ 13 w 369586"/>
                <a:gd name="connsiteY8" fmla="*/ 14776 h 12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86" h="124792">
                  <a:moveTo>
                    <a:pt x="13" y="14776"/>
                  </a:moveTo>
                  <a:cubicBezTo>
                    <a:pt x="1336" y="2341"/>
                    <a:pt x="104259" y="33032"/>
                    <a:pt x="136538" y="37001"/>
                  </a:cubicBezTo>
                  <a:cubicBezTo>
                    <a:pt x="168817" y="40970"/>
                    <a:pt x="155853" y="44409"/>
                    <a:pt x="193688" y="38588"/>
                  </a:cubicBezTo>
                  <a:cubicBezTo>
                    <a:pt x="231523" y="32767"/>
                    <a:pt x="341855" y="6574"/>
                    <a:pt x="363551" y="2076"/>
                  </a:cubicBezTo>
                  <a:cubicBezTo>
                    <a:pt x="385247" y="-2422"/>
                    <a:pt x="342913" y="224"/>
                    <a:pt x="323863" y="11601"/>
                  </a:cubicBezTo>
                  <a:cubicBezTo>
                    <a:pt x="304813" y="22978"/>
                    <a:pt x="270418" y="52082"/>
                    <a:pt x="249251" y="70338"/>
                  </a:cubicBezTo>
                  <a:cubicBezTo>
                    <a:pt x="228084" y="88594"/>
                    <a:pt x="216971" y="114259"/>
                    <a:pt x="196863" y="121138"/>
                  </a:cubicBezTo>
                  <a:cubicBezTo>
                    <a:pt x="176755" y="128017"/>
                    <a:pt x="160880" y="125371"/>
                    <a:pt x="128601" y="111613"/>
                  </a:cubicBezTo>
                  <a:cubicBezTo>
                    <a:pt x="96322" y="97855"/>
                    <a:pt x="-1310" y="27211"/>
                    <a:pt x="13" y="14776"/>
                  </a:cubicBezTo>
                  <a:close/>
                </a:path>
              </a:pathLst>
            </a:custGeom>
            <a:solidFill>
              <a:srgbClr val="FF000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8ABC586F-764B-4AA4-8E88-39F26D309A74}"/>
                </a:ext>
              </a:extLst>
            </p:cNvPr>
            <p:cNvSpPr/>
            <p:nvPr/>
          </p:nvSpPr>
          <p:spPr>
            <a:xfrm>
              <a:off x="9788356" y="3664064"/>
              <a:ext cx="273424" cy="134921"/>
            </a:xfrm>
            <a:custGeom>
              <a:avLst/>
              <a:gdLst>
                <a:gd name="connsiteX0" fmla="*/ 76369 w 273424"/>
                <a:gd name="connsiteY0" fmla="*/ 30049 h 134921"/>
                <a:gd name="connsiteX1" fmla="*/ 224007 w 273424"/>
                <a:gd name="connsiteY1" fmla="*/ 84024 h 134921"/>
                <a:gd name="connsiteX2" fmla="*/ 150982 w 273424"/>
                <a:gd name="connsiteY2" fmla="*/ 71324 h 134921"/>
                <a:gd name="connsiteX3" fmla="*/ 273219 w 273424"/>
                <a:gd name="connsiteY3" fmla="*/ 93549 h 134921"/>
                <a:gd name="connsiteX4" fmla="*/ 181144 w 273424"/>
                <a:gd name="connsiteY4" fmla="*/ 134824 h 134921"/>
                <a:gd name="connsiteX5" fmla="*/ 222419 w 273424"/>
                <a:gd name="connsiteY5" fmla="*/ 80849 h 134921"/>
                <a:gd name="connsiteX6" fmla="*/ 92244 w 273424"/>
                <a:gd name="connsiteY6" fmla="*/ 80849 h 134921"/>
                <a:gd name="connsiteX7" fmla="*/ 63669 w 273424"/>
                <a:gd name="connsiteY7" fmla="*/ 80849 h 134921"/>
                <a:gd name="connsiteX8" fmla="*/ 82719 w 273424"/>
                <a:gd name="connsiteY8" fmla="*/ 82436 h 134921"/>
                <a:gd name="connsiteX9" fmla="*/ 169 w 273424"/>
                <a:gd name="connsiteY9" fmla="*/ 1474 h 134921"/>
                <a:gd name="connsiteX10" fmla="*/ 76369 w 273424"/>
                <a:gd name="connsiteY10" fmla="*/ 30049 h 13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424" h="134921">
                  <a:moveTo>
                    <a:pt x="76369" y="30049"/>
                  </a:moveTo>
                  <a:cubicBezTo>
                    <a:pt x="113675" y="43807"/>
                    <a:pt x="211572" y="77145"/>
                    <a:pt x="224007" y="84024"/>
                  </a:cubicBezTo>
                  <a:cubicBezTo>
                    <a:pt x="236442" y="90903"/>
                    <a:pt x="142780" y="69736"/>
                    <a:pt x="150982" y="71324"/>
                  </a:cubicBezTo>
                  <a:cubicBezTo>
                    <a:pt x="159184" y="72912"/>
                    <a:pt x="268192" y="82966"/>
                    <a:pt x="273219" y="93549"/>
                  </a:cubicBezTo>
                  <a:cubicBezTo>
                    <a:pt x="278246" y="104132"/>
                    <a:pt x="189611" y="136941"/>
                    <a:pt x="181144" y="134824"/>
                  </a:cubicBezTo>
                  <a:cubicBezTo>
                    <a:pt x="172677" y="132707"/>
                    <a:pt x="237236" y="89845"/>
                    <a:pt x="222419" y="80849"/>
                  </a:cubicBezTo>
                  <a:cubicBezTo>
                    <a:pt x="207602" y="71853"/>
                    <a:pt x="92244" y="80849"/>
                    <a:pt x="92244" y="80849"/>
                  </a:cubicBezTo>
                  <a:lnTo>
                    <a:pt x="63669" y="80849"/>
                  </a:lnTo>
                  <a:cubicBezTo>
                    <a:pt x="62082" y="81113"/>
                    <a:pt x="93302" y="95665"/>
                    <a:pt x="82719" y="82436"/>
                  </a:cubicBezTo>
                  <a:cubicBezTo>
                    <a:pt x="72136" y="69207"/>
                    <a:pt x="3344" y="8882"/>
                    <a:pt x="169" y="1474"/>
                  </a:cubicBezTo>
                  <a:cubicBezTo>
                    <a:pt x="-3006" y="-5934"/>
                    <a:pt x="39063" y="16291"/>
                    <a:pt x="76369" y="3004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9D994490-DC40-4C96-9FD3-06C63C9DCB1E}"/>
                </a:ext>
              </a:extLst>
            </p:cNvPr>
            <p:cNvSpPr/>
            <p:nvPr/>
          </p:nvSpPr>
          <p:spPr>
            <a:xfrm>
              <a:off x="10031413" y="3441700"/>
              <a:ext cx="65584" cy="20640"/>
            </a:xfrm>
            <a:custGeom>
              <a:avLst/>
              <a:gdLst>
                <a:gd name="connsiteX0" fmla="*/ 0 w 65584"/>
                <a:gd name="connsiteY0" fmla="*/ 0 h 20640"/>
                <a:gd name="connsiteX1" fmla="*/ 65087 w 65584"/>
                <a:gd name="connsiteY1" fmla="*/ 20638 h 20640"/>
                <a:gd name="connsiteX2" fmla="*/ 0 w 65584"/>
                <a:gd name="connsiteY2" fmla="*/ 0 h 2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4" h="20640">
                  <a:moveTo>
                    <a:pt x="0" y="0"/>
                  </a:moveTo>
                  <a:cubicBezTo>
                    <a:pt x="0" y="0"/>
                    <a:pt x="57943" y="20373"/>
                    <a:pt x="65087" y="20638"/>
                  </a:cubicBezTo>
                  <a:cubicBezTo>
                    <a:pt x="72231" y="20903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B88DCAFF-7991-4248-AA04-DB622EDAC280}"/>
                </a:ext>
              </a:extLst>
            </p:cNvPr>
            <p:cNvSpPr/>
            <p:nvPr/>
          </p:nvSpPr>
          <p:spPr>
            <a:xfrm>
              <a:off x="9844084" y="3438525"/>
              <a:ext cx="49216" cy="46185"/>
            </a:xfrm>
            <a:custGeom>
              <a:avLst/>
              <a:gdLst>
                <a:gd name="connsiteX0" fmla="*/ 49216 w 49216"/>
                <a:gd name="connsiteY0" fmla="*/ 0 h 46185"/>
                <a:gd name="connsiteX1" fmla="*/ 4 w 49216"/>
                <a:gd name="connsiteY1" fmla="*/ 46038 h 46185"/>
                <a:gd name="connsiteX2" fmla="*/ 49216 w 49216"/>
                <a:gd name="connsiteY2" fmla="*/ 0 h 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16" h="46185">
                  <a:moveTo>
                    <a:pt x="49216" y="0"/>
                  </a:moveTo>
                  <a:cubicBezTo>
                    <a:pt x="49216" y="0"/>
                    <a:pt x="533" y="42863"/>
                    <a:pt x="4" y="46038"/>
                  </a:cubicBezTo>
                  <a:cubicBezTo>
                    <a:pt x="-525" y="49213"/>
                    <a:pt x="49216" y="0"/>
                    <a:pt x="492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49F4ABEB-E390-4402-9FF1-1A88B68FE9B1}"/>
                </a:ext>
              </a:extLst>
            </p:cNvPr>
            <p:cNvSpPr/>
            <p:nvPr/>
          </p:nvSpPr>
          <p:spPr>
            <a:xfrm>
              <a:off x="9834317" y="3451336"/>
              <a:ext cx="259285" cy="59342"/>
            </a:xfrm>
            <a:custGeom>
              <a:avLst/>
              <a:gdLst>
                <a:gd name="connsiteX0" fmla="*/ 246 w 259285"/>
                <a:gd name="connsiteY0" fmla="*/ 41164 h 59342"/>
                <a:gd name="connsiteX1" fmla="*/ 100258 w 259285"/>
                <a:gd name="connsiteY1" fmla="*/ 1477 h 59342"/>
                <a:gd name="connsiteX2" fmla="*/ 197096 w 259285"/>
                <a:gd name="connsiteY2" fmla="*/ 7827 h 59342"/>
                <a:gd name="connsiteX3" fmla="*/ 259008 w 259285"/>
                <a:gd name="connsiteY3" fmla="*/ 12589 h 59342"/>
                <a:gd name="connsiteX4" fmla="*/ 173283 w 259285"/>
                <a:gd name="connsiteY4" fmla="*/ 12589 h 59342"/>
                <a:gd name="connsiteX5" fmla="*/ 127246 w 259285"/>
                <a:gd name="connsiteY5" fmla="*/ 15764 h 59342"/>
                <a:gd name="connsiteX6" fmla="*/ 93908 w 259285"/>
                <a:gd name="connsiteY6" fmla="*/ 49102 h 59342"/>
                <a:gd name="connsiteX7" fmla="*/ 66921 w 259285"/>
                <a:gd name="connsiteY7" fmla="*/ 58627 h 59342"/>
                <a:gd name="connsiteX8" fmla="*/ 71683 w 259285"/>
                <a:gd name="connsiteY8" fmla="*/ 33227 h 59342"/>
                <a:gd name="connsiteX9" fmla="*/ 246 w 259285"/>
                <a:gd name="connsiteY9" fmla="*/ 41164 h 5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285" h="59342">
                  <a:moveTo>
                    <a:pt x="246" y="41164"/>
                  </a:moveTo>
                  <a:cubicBezTo>
                    <a:pt x="5009" y="35872"/>
                    <a:pt x="67450" y="7033"/>
                    <a:pt x="100258" y="1477"/>
                  </a:cubicBezTo>
                  <a:cubicBezTo>
                    <a:pt x="133066" y="-4079"/>
                    <a:pt x="197096" y="7827"/>
                    <a:pt x="197096" y="7827"/>
                  </a:cubicBezTo>
                  <a:cubicBezTo>
                    <a:pt x="223554" y="9679"/>
                    <a:pt x="262977" y="11795"/>
                    <a:pt x="259008" y="12589"/>
                  </a:cubicBezTo>
                  <a:cubicBezTo>
                    <a:pt x="255039" y="13383"/>
                    <a:pt x="195243" y="12060"/>
                    <a:pt x="173283" y="12589"/>
                  </a:cubicBezTo>
                  <a:cubicBezTo>
                    <a:pt x="151323" y="13118"/>
                    <a:pt x="140475" y="9679"/>
                    <a:pt x="127246" y="15764"/>
                  </a:cubicBezTo>
                  <a:cubicBezTo>
                    <a:pt x="114017" y="21849"/>
                    <a:pt x="103962" y="41958"/>
                    <a:pt x="93908" y="49102"/>
                  </a:cubicBezTo>
                  <a:cubicBezTo>
                    <a:pt x="83854" y="56246"/>
                    <a:pt x="70625" y="61273"/>
                    <a:pt x="66921" y="58627"/>
                  </a:cubicBezTo>
                  <a:cubicBezTo>
                    <a:pt x="63217" y="55981"/>
                    <a:pt x="82266" y="35873"/>
                    <a:pt x="71683" y="33227"/>
                  </a:cubicBezTo>
                  <a:cubicBezTo>
                    <a:pt x="61100" y="30581"/>
                    <a:pt x="-4517" y="46456"/>
                    <a:pt x="246" y="4116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4C2B948B-3C97-4214-A7B8-93E9DF7CD02F}"/>
                </a:ext>
              </a:extLst>
            </p:cNvPr>
            <p:cNvSpPr/>
            <p:nvPr/>
          </p:nvSpPr>
          <p:spPr>
            <a:xfrm>
              <a:off x="2171746" y="4084401"/>
              <a:ext cx="462449" cy="464125"/>
            </a:xfrm>
            <a:custGeom>
              <a:avLst/>
              <a:gdLst>
                <a:gd name="connsiteX0" fmla="*/ 39642 w 462449"/>
                <a:gd name="connsiteY0" fmla="*/ 237 h 464125"/>
                <a:gd name="connsiteX1" fmla="*/ 42817 w 462449"/>
                <a:gd name="connsiteY1" fmla="*/ 109774 h 464125"/>
                <a:gd name="connsiteX2" fmla="*/ 166642 w 462449"/>
                <a:gd name="connsiteY2" fmla="*/ 232012 h 464125"/>
                <a:gd name="connsiteX3" fmla="*/ 439692 w 462449"/>
                <a:gd name="connsiteY3" fmla="*/ 451087 h 464125"/>
                <a:gd name="connsiteX4" fmla="*/ 400004 w 462449"/>
                <a:gd name="connsiteY4" fmla="*/ 406637 h 464125"/>
                <a:gd name="connsiteX5" fmla="*/ 25354 w 462449"/>
                <a:gd name="connsiteY5" fmla="*/ 139937 h 464125"/>
                <a:gd name="connsiteX6" fmla="*/ 39642 w 462449"/>
                <a:gd name="connsiteY6" fmla="*/ 237 h 46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49" h="464125">
                  <a:moveTo>
                    <a:pt x="39642" y="237"/>
                  </a:moveTo>
                  <a:cubicBezTo>
                    <a:pt x="42552" y="-4790"/>
                    <a:pt x="21650" y="71145"/>
                    <a:pt x="42817" y="109774"/>
                  </a:cubicBezTo>
                  <a:cubicBezTo>
                    <a:pt x="63984" y="148403"/>
                    <a:pt x="100496" y="175127"/>
                    <a:pt x="166642" y="232012"/>
                  </a:cubicBezTo>
                  <a:cubicBezTo>
                    <a:pt x="232788" y="288897"/>
                    <a:pt x="400798" y="421983"/>
                    <a:pt x="439692" y="451087"/>
                  </a:cubicBezTo>
                  <a:cubicBezTo>
                    <a:pt x="478586" y="480191"/>
                    <a:pt x="469060" y="458495"/>
                    <a:pt x="400004" y="406637"/>
                  </a:cubicBezTo>
                  <a:cubicBezTo>
                    <a:pt x="330948" y="354779"/>
                    <a:pt x="88589" y="208729"/>
                    <a:pt x="25354" y="139937"/>
                  </a:cubicBezTo>
                  <a:cubicBezTo>
                    <a:pt x="-37881" y="71145"/>
                    <a:pt x="36732" y="5264"/>
                    <a:pt x="39642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B8375D57-4AC5-4475-8EB4-1E950B2D4FBD}"/>
                </a:ext>
              </a:extLst>
            </p:cNvPr>
            <p:cNvSpPr/>
            <p:nvPr/>
          </p:nvSpPr>
          <p:spPr>
            <a:xfrm>
              <a:off x="2631648" y="4185800"/>
              <a:ext cx="760192" cy="327581"/>
            </a:xfrm>
            <a:custGeom>
              <a:avLst/>
              <a:gdLst>
                <a:gd name="connsiteX0" fmla="*/ 427 w 760192"/>
                <a:gd name="connsiteY0" fmla="*/ 327463 h 327581"/>
                <a:gd name="connsiteX1" fmla="*/ 379840 w 760192"/>
                <a:gd name="connsiteY1" fmla="*/ 122675 h 327581"/>
                <a:gd name="connsiteX2" fmla="*/ 649715 w 760192"/>
                <a:gd name="connsiteY2" fmla="*/ 16313 h 327581"/>
                <a:gd name="connsiteX3" fmla="*/ 737027 w 760192"/>
                <a:gd name="connsiteY3" fmla="*/ 2025 h 327581"/>
                <a:gd name="connsiteX4" fmla="*/ 757665 w 760192"/>
                <a:gd name="connsiteY4" fmla="*/ 24250 h 327581"/>
                <a:gd name="connsiteX5" fmla="*/ 729090 w 760192"/>
                <a:gd name="connsiteY5" fmla="*/ 438 h 327581"/>
                <a:gd name="connsiteX6" fmla="*/ 484615 w 760192"/>
                <a:gd name="connsiteY6" fmla="*/ 49650 h 327581"/>
                <a:gd name="connsiteX7" fmla="*/ 308402 w 760192"/>
                <a:gd name="connsiteY7" fmla="*/ 151250 h 327581"/>
                <a:gd name="connsiteX8" fmla="*/ 427 w 760192"/>
                <a:gd name="connsiteY8" fmla="*/ 327463 h 32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192" h="327581">
                  <a:moveTo>
                    <a:pt x="427" y="327463"/>
                  </a:moveTo>
                  <a:cubicBezTo>
                    <a:pt x="12333" y="322701"/>
                    <a:pt x="271625" y="174533"/>
                    <a:pt x="379840" y="122675"/>
                  </a:cubicBezTo>
                  <a:cubicBezTo>
                    <a:pt x="488055" y="70817"/>
                    <a:pt x="590184" y="36421"/>
                    <a:pt x="649715" y="16313"/>
                  </a:cubicBezTo>
                  <a:cubicBezTo>
                    <a:pt x="709246" y="-3795"/>
                    <a:pt x="719035" y="702"/>
                    <a:pt x="737027" y="2025"/>
                  </a:cubicBezTo>
                  <a:cubicBezTo>
                    <a:pt x="755019" y="3348"/>
                    <a:pt x="758988" y="24514"/>
                    <a:pt x="757665" y="24250"/>
                  </a:cubicBezTo>
                  <a:cubicBezTo>
                    <a:pt x="756342" y="23986"/>
                    <a:pt x="774598" y="-3795"/>
                    <a:pt x="729090" y="438"/>
                  </a:cubicBezTo>
                  <a:cubicBezTo>
                    <a:pt x="683582" y="4671"/>
                    <a:pt x="554730" y="24515"/>
                    <a:pt x="484615" y="49650"/>
                  </a:cubicBezTo>
                  <a:cubicBezTo>
                    <a:pt x="414500" y="74785"/>
                    <a:pt x="388306" y="110504"/>
                    <a:pt x="308402" y="151250"/>
                  </a:cubicBezTo>
                  <a:cubicBezTo>
                    <a:pt x="228498" y="191996"/>
                    <a:pt x="-11479" y="332225"/>
                    <a:pt x="427" y="327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D7F86770-6939-4F7E-BDE7-56E731A20B23}"/>
                </a:ext>
              </a:extLst>
            </p:cNvPr>
            <p:cNvSpPr/>
            <p:nvPr/>
          </p:nvSpPr>
          <p:spPr>
            <a:xfrm>
              <a:off x="2794786" y="4214013"/>
              <a:ext cx="601176" cy="264958"/>
            </a:xfrm>
            <a:custGeom>
              <a:avLst/>
              <a:gdLst>
                <a:gd name="connsiteX0" fmla="*/ 2389 w 601176"/>
                <a:gd name="connsiteY0" fmla="*/ 264325 h 264958"/>
                <a:gd name="connsiteX1" fmla="*/ 413552 w 601176"/>
                <a:gd name="connsiteY1" fmla="*/ 43662 h 264958"/>
                <a:gd name="connsiteX2" fmla="*/ 508802 w 601176"/>
                <a:gd name="connsiteY2" fmla="*/ 23025 h 264958"/>
                <a:gd name="connsiteX3" fmla="*/ 600877 w 601176"/>
                <a:gd name="connsiteY3" fmla="*/ 21437 h 264958"/>
                <a:gd name="connsiteX4" fmla="*/ 477052 w 601176"/>
                <a:gd name="connsiteY4" fmla="*/ 3975 h 264958"/>
                <a:gd name="connsiteX5" fmla="*/ 254802 w 601176"/>
                <a:gd name="connsiteY5" fmla="*/ 107162 h 264958"/>
                <a:gd name="connsiteX6" fmla="*/ 2389 w 601176"/>
                <a:gd name="connsiteY6" fmla="*/ 264325 h 26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176" h="264958">
                  <a:moveTo>
                    <a:pt x="2389" y="264325"/>
                  </a:moveTo>
                  <a:cubicBezTo>
                    <a:pt x="28847" y="253742"/>
                    <a:pt x="329150" y="83879"/>
                    <a:pt x="413552" y="43662"/>
                  </a:cubicBezTo>
                  <a:cubicBezTo>
                    <a:pt x="497954" y="3445"/>
                    <a:pt x="477581" y="26729"/>
                    <a:pt x="508802" y="23025"/>
                  </a:cubicBezTo>
                  <a:cubicBezTo>
                    <a:pt x="540023" y="19321"/>
                    <a:pt x="606169" y="24612"/>
                    <a:pt x="600877" y="21437"/>
                  </a:cubicBezTo>
                  <a:cubicBezTo>
                    <a:pt x="595585" y="18262"/>
                    <a:pt x="534731" y="-10312"/>
                    <a:pt x="477052" y="3975"/>
                  </a:cubicBezTo>
                  <a:cubicBezTo>
                    <a:pt x="419373" y="18262"/>
                    <a:pt x="333383" y="64299"/>
                    <a:pt x="254802" y="107162"/>
                  </a:cubicBezTo>
                  <a:cubicBezTo>
                    <a:pt x="176221" y="150024"/>
                    <a:pt x="-24069" y="274908"/>
                    <a:pt x="2389" y="26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EBDCEF79-5686-4176-91B7-2AE2129375DB}"/>
                </a:ext>
              </a:extLst>
            </p:cNvPr>
            <p:cNvSpPr/>
            <p:nvPr/>
          </p:nvSpPr>
          <p:spPr>
            <a:xfrm>
              <a:off x="2139852" y="4377788"/>
              <a:ext cx="226058" cy="162235"/>
            </a:xfrm>
            <a:custGeom>
              <a:avLst/>
              <a:gdLst>
                <a:gd name="connsiteX0" fmla="*/ 98 w 226058"/>
                <a:gd name="connsiteY0" fmla="*/ 537 h 162235"/>
                <a:gd name="connsiteX1" fmla="*/ 201711 w 226058"/>
                <a:gd name="connsiteY1" fmla="*/ 140237 h 162235"/>
                <a:gd name="connsiteX2" fmla="*/ 220761 w 226058"/>
                <a:gd name="connsiteY2" fmla="*/ 159287 h 162235"/>
                <a:gd name="connsiteX3" fmla="*/ 185836 w 226058"/>
                <a:gd name="connsiteY3" fmla="*/ 113250 h 162235"/>
                <a:gd name="connsiteX4" fmla="*/ 174723 w 226058"/>
                <a:gd name="connsiteY4" fmla="*/ 92612 h 162235"/>
                <a:gd name="connsiteX5" fmla="*/ 98 w 226058"/>
                <a:gd name="connsiteY5" fmla="*/ 537 h 16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58" h="162235">
                  <a:moveTo>
                    <a:pt x="98" y="537"/>
                  </a:moveTo>
                  <a:cubicBezTo>
                    <a:pt x="4596" y="8475"/>
                    <a:pt x="164934" y="113779"/>
                    <a:pt x="201711" y="140237"/>
                  </a:cubicBezTo>
                  <a:cubicBezTo>
                    <a:pt x="238488" y="166695"/>
                    <a:pt x="223407" y="163785"/>
                    <a:pt x="220761" y="159287"/>
                  </a:cubicBezTo>
                  <a:cubicBezTo>
                    <a:pt x="218115" y="154789"/>
                    <a:pt x="193509" y="124363"/>
                    <a:pt x="185836" y="113250"/>
                  </a:cubicBezTo>
                  <a:cubicBezTo>
                    <a:pt x="178163" y="102138"/>
                    <a:pt x="203298" y="110339"/>
                    <a:pt x="174723" y="92612"/>
                  </a:cubicBezTo>
                  <a:cubicBezTo>
                    <a:pt x="146148" y="74885"/>
                    <a:pt x="-4400" y="-7401"/>
                    <a:pt x="98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3F825ACB-B7A1-4C45-9249-AEA4DC484271}"/>
                </a:ext>
              </a:extLst>
            </p:cNvPr>
            <p:cNvSpPr/>
            <p:nvPr/>
          </p:nvSpPr>
          <p:spPr>
            <a:xfrm>
              <a:off x="2881017" y="4244981"/>
              <a:ext cx="710476" cy="239516"/>
            </a:xfrm>
            <a:custGeom>
              <a:avLst/>
              <a:gdLst>
                <a:gd name="connsiteX0" fmla="*/ 19346 w 710476"/>
                <a:gd name="connsiteY0" fmla="*/ 228594 h 239516"/>
                <a:gd name="connsiteX1" fmla="*/ 76496 w 710476"/>
                <a:gd name="connsiteY1" fmla="*/ 203194 h 239516"/>
                <a:gd name="connsiteX2" fmla="*/ 468608 w 710476"/>
                <a:gd name="connsiteY2" fmla="*/ 1582 h 239516"/>
                <a:gd name="connsiteX3" fmla="*/ 695621 w 710476"/>
                <a:gd name="connsiteY3" fmla="*/ 107944 h 239516"/>
                <a:gd name="connsiteX4" fmla="*/ 668633 w 710476"/>
                <a:gd name="connsiteY4" fmla="*/ 84132 h 239516"/>
                <a:gd name="connsiteX5" fmla="*/ 506708 w 710476"/>
                <a:gd name="connsiteY5" fmla="*/ 20632 h 239516"/>
                <a:gd name="connsiteX6" fmla="*/ 313033 w 710476"/>
                <a:gd name="connsiteY6" fmla="*/ 80957 h 239516"/>
                <a:gd name="connsiteX7" fmla="*/ 19346 w 710476"/>
                <a:gd name="connsiteY7" fmla="*/ 228594 h 23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476" h="239516">
                  <a:moveTo>
                    <a:pt x="19346" y="228594"/>
                  </a:moveTo>
                  <a:cubicBezTo>
                    <a:pt x="-20077" y="248967"/>
                    <a:pt x="1619" y="241029"/>
                    <a:pt x="76496" y="203194"/>
                  </a:cubicBezTo>
                  <a:cubicBezTo>
                    <a:pt x="151373" y="165359"/>
                    <a:pt x="365421" y="17457"/>
                    <a:pt x="468608" y="1582"/>
                  </a:cubicBezTo>
                  <a:cubicBezTo>
                    <a:pt x="571795" y="-14293"/>
                    <a:pt x="662284" y="94186"/>
                    <a:pt x="695621" y="107944"/>
                  </a:cubicBezTo>
                  <a:cubicBezTo>
                    <a:pt x="728958" y="121702"/>
                    <a:pt x="700118" y="98684"/>
                    <a:pt x="668633" y="84132"/>
                  </a:cubicBezTo>
                  <a:cubicBezTo>
                    <a:pt x="637148" y="69580"/>
                    <a:pt x="565975" y="21161"/>
                    <a:pt x="506708" y="20632"/>
                  </a:cubicBezTo>
                  <a:cubicBezTo>
                    <a:pt x="447441" y="20103"/>
                    <a:pt x="395318" y="47090"/>
                    <a:pt x="313033" y="80957"/>
                  </a:cubicBezTo>
                  <a:cubicBezTo>
                    <a:pt x="230748" y="114824"/>
                    <a:pt x="58769" y="208221"/>
                    <a:pt x="19346" y="228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D74B3CF8-C858-4665-A6D3-034C3BA496C6}"/>
                </a:ext>
              </a:extLst>
            </p:cNvPr>
            <p:cNvSpPr/>
            <p:nvPr/>
          </p:nvSpPr>
          <p:spPr>
            <a:xfrm>
              <a:off x="2947988" y="4339169"/>
              <a:ext cx="718896" cy="193324"/>
            </a:xfrm>
            <a:custGeom>
              <a:avLst/>
              <a:gdLst>
                <a:gd name="connsiteX0" fmla="*/ 0 w 718896"/>
                <a:gd name="connsiteY0" fmla="*/ 193144 h 193324"/>
                <a:gd name="connsiteX1" fmla="*/ 366712 w 718896"/>
                <a:gd name="connsiteY1" fmla="*/ 58206 h 193324"/>
                <a:gd name="connsiteX2" fmla="*/ 588962 w 718896"/>
                <a:gd name="connsiteY2" fmla="*/ 28044 h 193324"/>
                <a:gd name="connsiteX3" fmla="*/ 717550 w 718896"/>
                <a:gd name="connsiteY3" fmla="*/ 104244 h 193324"/>
                <a:gd name="connsiteX4" fmla="*/ 650875 w 718896"/>
                <a:gd name="connsiteY4" fmla="*/ 40744 h 193324"/>
                <a:gd name="connsiteX5" fmla="*/ 565150 w 718896"/>
                <a:gd name="connsiteY5" fmla="*/ 1056 h 193324"/>
                <a:gd name="connsiteX6" fmla="*/ 368300 w 718896"/>
                <a:gd name="connsiteY6" fmla="*/ 26456 h 193324"/>
                <a:gd name="connsiteX7" fmla="*/ 0 w 718896"/>
                <a:gd name="connsiteY7" fmla="*/ 193144 h 1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896" h="193324">
                  <a:moveTo>
                    <a:pt x="0" y="193144"/>
                  </a:moveTo>
                  <a:cubicBezTo>
                    <a:pt x="-265" y="198436"/>
                    <a:pt x="268552" y="85723"/>
                    <a:pt x="366712" y="58206"/>
                  </a:cubicBezTo>
                  <a:cubicBezTo>
                    <a:pt x="464872" y="30689"/>
                    <a:pt x="530489" y="20371"/>
                    <a:pt x="588962" y="28044"/>
                  </a:cubicBezTo>
                  <a:cubicBezTo>
                    <a:pt x="647435" y="35717"/>
                    <a:pt x="707231" y="102127"/>
                    <a:pt x="717550" y="104244"/>
                  </a:cubicBezTo>
                  <a:cubicBezTo>
                    <a:pt x="727869" y="106361"/>
                    <a:pt x="676275" y="57942"/>
                    <a:pt x="650875" y="40744"/>
                  </a:cubicBezTo>
                  <a:cubicBezTo>
                    <a:pt x="625475" y="23546"/>
                    <a:pt x="612246" y="3437"/>
                    <a:pt x="565150" y="1056"/>
                  </a:cubicBezTo>
                  <a:cubicBezTo>
                    <a:pt x="518054" y="-1325"/>
                    <a:pt x="457200" y="-2119"/>
                    <a:pt x="368300" y="26456"/>
                  </a:cubicBezTo>
                  <a:cubicBezTo>
                    <a:pt x="279400" y="55031"/>
                    <a:pt x="265" y="187852"/>
                    <a:pt x="0" y="193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65F6D626-12E6-4CE6-AFC9-7B06DED3D076}"/>
                </a:ext>
              </a:extLst>
            </p:cNvPr>
            <p:cNvSpPr/>
            <p:nvPr/>
          </p:nvSpPr>
          <p:spPr>
            <a:xfrm>
              <a:off x="2815230" y="4398419"/>
              <a:ext cx="738483" cy="227673"/>
            </a:xfrm>
            <a:custGeom>
              <a:avLst/>
              <a:gdLst>
                <a:gd name="connsiteX0" fmla="*/ 112120 w 738483"/>
                <a:gd name="connsiteY0" fmla="*/ 154531 h 227673"/>
                <a:gd name="connsiteX1" fmla="*/ 8933 w 738483"/>
                <a:gd name="connsiteY1" fmla="*/ 227556 h 227673"/>
                <a:gd name="connsiteX2" fmla="*/ 385170 w 738483"/>
                <a:gd name="connsiteY2" fmla="*/ 133894 h 227673"/>
                <a:gd name="connsiteX3" fmla="*/ 696320 w 738483"/>
                <a:gd name="connsiteY3" fmla="*/ 21181 h 227673"/>
                <a:gd name="connsiteX4" fmla="*/ 724895 w 738483"/>
                <a:gd name="connsiteY4" fmla="*/ 3719 h 227673"/>
                <a:gd name="connsiteX5" fmla="*/ 596308 w 738483"/>
                <a:gd name="connsiteY5" fmla="*/ 67219 h 227673"/>
                <a:gd name="connsiteX6" fmla="*/ 212133 w 738483"/>
                <a:gd name="connsiteY6" fmla="*/ 159294 h 227673"/>
                <a:gd name="connsiteX7" fmla="*/ 43858 w 738483"/>
                <a:gd name="connsiteY7" fmla="*/ 206919 h 227673"/>
                <a:gd name="connsiteX8" fmla="*/ 112120 w 738483"/>
                <a:gd name="connsiteY8" fmla="*/ 154531 h 22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483" h="227673">
                  <a:moveTo>
                    <a:pt x="112120" y="154531"/>
                  </a:moveTo>
                  <a:cubicBezTo>
                    <a:pt x="106299" y="157970"/>
                    <a:pt x="-36575" y="230996"/>
                    <a:pt x="8933" y="227556"/>
                  </a:cubicBezTo>
                  <a:cubicBezTo>
                    <a:pt x="54441" y="224117"/>
                    <a:pt x="270606" y="168290"/>
                    <a:pt x="385170" y="133894"/>
                  </a:cubicBezTo>
                  <a:cubicBezTo>
                    <a:pt x="499735" y="99498"/>
                    <a:pt x="639699" y="42877"/>
                    <a:pt x="696320" y="21181"/>
                  </a:cubicBezTo>
                  <a:cubicBezTo>
                    <a:pt x="752941" y="-515"/>
                    <a:pt x="741564" y="-3954"/>
                    <a:pt x="724895" y="3719"/>
                  </a:cubicBezTo>
                  <a:cubicBezTo>
                    <a:pt x="708226" y="11392"/>
                    <a:pt x="681768" y="41290"/>
                    <a:pt x="596308" y="67219"/>
                  </a:cubicBezTo>
                  <a:cubicBezTo>
                    <a:pt x="510848" y="93148"/>
                    <a:pt x="304208" y="136011"/>
                    <a:pt x="212133" y="159294"/>
                  </a:cubicBezTo>
                  <a:cubicBezTo>
                    <a:pt x="120058" y="182577"/>
                    <a:pt x="62379" y="203744"/>
                    <a:pt x="43858" y="206919"/>
                  </a:cubicBezTo>
                  <a:cubicBezTo>
                    <a:pt x="25337" y="210094"/>
                    <a:pt x="117941" y="151092"/>
                    <a:pt x="112120" y="154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0FF3F271-5CAC-4BC8-8DDA-04DB2A3CED9C}"/>
                </a:ext>
              </a:extLst>
            </p:cNvPr>
            <p:cNvSpPr/>
            <p:nvPr/>
          </p:nvSpPr>
          <p:spPr>
            <a:xfrm>
              <a:off x="3573413" y="4437021"/>
              <a:ext cx="402352" cy="212791"/>
            </a:xfrm>
            <a:custGeom>
              <a:avLst/>
              <a:gdLst>
                <a:gd name="connsiteX0" fmla="*/ 50 w 402352"/>
                <a:gd name="connsiteY0" fmla="*/ 1629 h 212791"/>
                <a:gd name="connsiteX1" fmla="*/ 190550 w 402352"/>
                <a:gd name="connsiteY1" fmla="*/ 73067 h 212791"/>
                <a:gd name="connsiteX2" fmla="*/ 284212 w 402352"/>
                <a:gd name="connsiteY2" fmla="*/ 152442 h 212791"/>
                <a:gd name="connsiteX3" fmla="*/ 401687 w 402352"/>
                <a:gd name="connsiteY3" fmla="*/ 212767 h 212791"/>
                <a:gd name="connsiteX4" fmla="*/ 335012 w 402352"/>
                <a:gd name="connsiteY4" fmla="*/ 160379 h 212791"/>
                <a:gd name="connsiteX5" fmla="*/ 173087 w 402352"/>
                <a:gd name="connsiteY5" fmla="*/ 34967 h 212791"/>
                <a:gd name="connsiteX6" fmla="*/ 50 w 402352"/>
                <a:gd name="connsiteY6" fmla="*/ 1629 h 21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52" h="212791">
                  <a:moveTo>
                    <a:pt x="50" y="1629"/>
                  </a:moveTo>
                  <a:cubicBezTo>
                    <a:pt x="2960" y="7979"/>
                    <a:pt x="143190" y="47931"/>
                    <a:pt x="190550" y="73067"/>
                  </a:cubicBezTo>
                  <a:cubicBezTo>
                    <a:pt x="237910" y="98203"/>
                    <a:pt x="249023" y="129159"/>
                    <a:pt x="284212" y="152442"/>
                  </a:cubicBezTo>
                  <a:cubicBezTo>
                    <a:pt x="319401" y="175725"/>
                    <a:pt x="393220" y="211444"/>
                    <a:pt x="401687" y="212767"/>
                  </a:cubicBezTo>
                  <a:cubicBezTo>
                    <a:pt x="410154" y="214090"/>
                    <a:pt x="335012" y="160379"/>
                    <a:pt x="335012" y="160379"/>
                  </a:cubicBezTo>
                  <a:cubicBezTo>
                    <a:pt x="296912" y="130746"/>
                    <a:pt x="226268" y="62219"/>
                    <a:pt x="173087" y="34967"/>
                  </a:cubicBezTo>
                  <a:cubicBezTo>
                    <a:pt x="119906" y="7715"/>
                    <a:pt x="-2860" y="-4721"/>
                    <a:pt x="50" y="1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E8DA35A4-6596-4210-A08C-60B83A8D9FFC}"/>
                </a:ext>
              </a:extLst>
            </p:cNvPr>
            <p:cNvSpPr/>
            <p:nvPr/>
          </p:nvSpPr>
          <p:spPr>
            <a:xfrm>
              <a:off x="2731987" y="4511181"/>
              <a:ext cx="58939" cy="446332"/>
            </a:xfrm>
            <a:custGeom>
              <a:avLst/>
              <a:gdLst>
                <a:gd name="connsiteX0" fmla="*/ 57251 w 58939"/>
                <a:gd name="connsiteY0" fmla="*/ 3669 h 446332"/>
                <a:gd name="connsiteX1" fmla="*/ 42963 w 58939"/>
                <a:gd name="connsiteY1" fmla="*/ 110032 h 446332"/>
                <a:gd name="connsiteX2" fmla="*/ 101 w 58939"/>
                <a:gd name="connsiteY2" fmla="*/ 438644 h 446332"/>
                <a:gd name="connsiteX3" fmla="*/ 31851 w 58939"/>
                <a:gd name="connsiteY3" fmla="*/ 332282 h 446332"/>
                <a:gd name="connsiteX4" fmla="*/ 57251 w 58939"/>
                <a:gd name="connsiteY4" fmla="*/ 219569 h 446332"/>
                <a:gd name="connsiteX5" fmla="*/ 57251 w 58939"/>
                <a:gd name="connsiteY5" fmla="*/ 3669 h 44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39" h="446332">
                  <a:moveTo>
                    <a:pt x="57251" y="3669"/>
                  </a:moveTo>
                  <a:cubicBezTo>
                    <a:pt x="54870" y="-14587"/>
                    <a:pt x="52488" y="37536"/>
                    <a:pt x="42963" y="110032"/>
                  </a:cubicBezTo>
                  <a:cubicBezTo>
                    <a:pt x="33438" y="182528"/>
                    <a:pt x="1953" y="401602"/>
                    <a:pt x="101" y="438644"/>
                  </a:cubicBezTo>
                  <a:cubicBezTo>
                    <a:pt x="-1751" y="475686"/>
                    <a:pt x="22326" y="368794"/>
                    <a:pt x="31851" y="332282"/>
                  </a:cubicBezTo>
                  <a:cubicBezTo>
                    <a:pt x="41376" y="295770"/>
                    <a:pt x="55134" y="267459"/>
                    <a:pt x="57251" y="219569"/>
                  </a:cubicBezTo>
                  <a:cubicBezTo>
                    <a:pt x="59368" y="171679"/>
                    <a:pt x="59632" y="21925"/>
                    <a:pt x="57251" y="3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B3E02F2D-E30F-403F-95D1-D80116184FE5}"/>
                </a:ext>
              </a:extLst>
            </p:cNvPr>
            <p:cNvSpPr/>
            <p:nvPr/>
          </p:nvSpPr>
          <p:spPr>
            <a:xfrm>
              <a:off x="2579328" y="4615206"/>
              <a:ext cx="97098" cy="547690"/>
            </a:xfrm>
            <a:custGeom>
              <a:avLst/>
              <a:gdLst>
                <a:gd name="connsiteX0" fmla="*/ 73385 w 97098"/>
                <a:gd name="connsiteY0" fmla="*/ 1244 h 547690"/>
                <a:gd name="connsiteX1" fmla="*/ 94022 w 97098"/>
                <a:gd name="connsiteY1" fmla="*/ 145707 h 547690"/>
                <a:gd name="connsiteX2" fmla="*/ 360 w 97098"/>
                <a:gd name="connsiteY2" fmla="*/ 547344 h 547690"/>
                <a:gd name="connsiteX3" fmla="*/ 62272 w 97098"/>
                <a:gd name="connsiteY3" fmla="*/ 212382 h 547690"/>
                <a:gd name="connsiteX4" fmla="*/ 73385 w 97098"/>
                <a:gd name="connsiteY4" fmla="*/ 1244 h 54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8" h="547690">
                  <a:moveTo>
                    <a:pt x="73385" y="1244"/>
                  </a:moveTo>
                  <a:cubicBezTo>
                    <a:pt x="78677" y="-9869"/>
                    <a:pt x="106193" y="54690"/>
                    <a:pt x="94022" y="145707"/>
                  </a:cubicBezTo>
                  <a:cubicBezTo>
                    <a:pt x="81851" y="236724"/>
                    <a:pt x="5652" y="536232"/>
                    <a:pt x="360" y="547344"/>
                  </a:cubicBezTo>
                  <a:cubicBezTo>
                    <a:pt x="-4932" y="558457"/>
                    <a:pt x="49572" y="299430"/>
                    <a:pt x="62272" y="212382"/>
                  </a:cubicBezTo>
                  <a:cubicBezTo>
                    <a:pt x="74972" y="125334"/>
                    <a:pt x="68093" y="12357"/>
                    <a:pt x="73385" y="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7021E390-9368-4353-83D5-3B6DAE542407}"/>
                </a:ext>
              </a:extLst>
            </p:cNvPr>
            <p:cNvSpPr/>
            <p:nvPr/>
          </p:nvSpPr>
          <p:spPr>
            <a:xfrm>
              <a:off x="2246235" y="4475650"/>
              <a:ext cx="77882" cy="594192"/>
            </a:xfrm>
            <a:custGeom>
              <a:avLst/>
              <a:gdLst>
                <a:gd name="connsiteX0" fmla="*/ 15953 w 77882"/>
                <a:gd name="connsiteY0" fmla="*/ 1100 h 594192"/>
                <a:gd name="connsiteX1" fmla="*/ 54053 w 77882"/>
                <a:gd name="connsiteY1" fmla="*/ 118575 h 594192"/>
                <a:gd name="connsiteX2" fmla="*/ 30240 w 77882"/>
                <a:gd name="connsiteY2" fmla="*/ 363050 h 594192"/>
                <a:gd name="connsiteX3" fmla="*/ 78 w 77882"/>
                <a:gd name="connsiteY3" fmla="*/ 593238 h 594192"/>
                <a:gd name="connsiteX4" fmla="*/ 39765 w 77882"/>
                <a:gd name="connsiteY4" fmla="*/ 434488 h 594192"/>
                <a:gd name="connsiteX5" fmla="*/ 77865 w 77882"/>
                <a:gd name="connsiteY5" fmla="*/ 182075 h 594192"/>
                <a:gd name="connsiteX6" fmla="*/ 15953 w 77882"/>
                <a:gd name="connsiteY6" fmla="*/ 1100 h 5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" h="594192">
                  <a:moveTo>
                    <a:pt x="15953" y="1100"/>
                  </a:moveTo>
                  <a:cubicBezTo>
                    <a:pt x="11984" y="-9483"/>
                    <a:pt x="51672" y="58250"/>
                    <a:pt x="54053" y="118575"/>
                  </a:cubicBezTo>
                  <a:cubicBezTo>
                    <a:pt x="56434" y="178900"/>
                    <a:pt x="39236" y="283940"/>
                    <a:pt x="30240" y="363050"/>
                  </a:cubicBezTo>
                  <a:cubicBezTo>
                    <a:pt x="21244" y="442160"/>
                    <a:pt x="-1509" y="581332"/>
                    <a:pt x="78" y="593238"/>
                  </a:cubicBezTo>
                  <a:cubicBezTo>
                    <a:pt x="1665" y="605144"/>
                    <a:pt x="26801" y="503015"/>
                    <a:pt x="39765" y="434488"/>
                  </a:cubicBezTo>
                  <a:cubicBezTo>
                    <a:pt x="52730" y="365961"/>
                    <a:pt x="78659" y="249544"/>
                    <a:pt x="77865" y="182075"/>
                  </a:cubicBezTo>
                  <a:cubicBezTo>
                    <a:pt x="77071" y="114606"/>
                    <a:pt x="19922" y="11683"/>
                    <a:pt x="15953" y="1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8008385A-5F14-4622-AEB4-606F95402C91}"/>
                </a:ext>
              </a:extLst>
            </p:cNvPr>
            <p:cNvSpPr/>
            <p:nvPr/>
          </p:nvSpPr>
          <p:spPr>
            <a:xfrm>
              <a:off x="2331690" y="4487800"/>
              <a:ext cx="47713" cy="540181"/>
            </a:xfrm>
            <a:custGeom>
              <a:avLst/>
              <a:gdLst>
                <a:gd name="connsiteX0" fmla="*/ 35273 w 47713"/>
                <a:gd name="connsiteY0" fmla="*/ 63 h 540181"/>
                <a:gd name="connsiteX1" fmla="*/ 46385 w 47713"/>
                <a:gd name="connsiteY1" fmla="*/ 292163 h 540181"/>
                <a:gd name="connsiteX2" fmla="*/ 348 w 47713"/>
                <a:gd name="connsiteY2" fmla="*/ 538225 h 540181"/>
                <a:gd name="connsiteX3" fmla="*/ 25748 w 47713"/>
                <a:gd name="connsiteY3" fmla="*/ 400113 h 540181"/>
                <a:gd name="connsiteX4" fmla="*/ 35273 w 47713"/>
                <a:gd name="connsiteY4" fmla="*/ 266763 h 540181"/>
                <a:gd name="connsiteX5" fmla="*/ 35273 w 47713"/>
                <a:gd name="connsiteY5" fmla="*/ 63 h 54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13" h="540181">
                  <a:moveTo>
                    <a:pt x="35273" y="63"/>
                  </a:moveTo>
                  <a:cubicBezTo>
                    <a:pt x="37125" y="4296"/>
                    <a:pt x="52206" y="202469"/>
                    <a:pt x="46385" y="292163"/>
                  </a:cubicBezTo>
                  <a:cubicBezTo>
                    <a:pt x="40564" y="381857"/>
                    <a:pt x="3787" y="520233"/>
                    <a:pt x="348" y="538225"/>
                  </a:cubicBezTo>
                  <a:cubicBezTo>
                    <a:pt x="-3091" y="556217"/>
                    <a:pt x="19927" y="445357"/>
                    <a:pt x="25748" y="400113"/>
                  </a:cubicBezTo>
                  <a:cubicBezTo>
                    <a:pt x="31569" y="354869"/>
                    <a:pt x="33686" y="328940"/>
                    <a:pt x="35273" y="266763"/>
                  </a:cubicBezTo>
                  <a:cubicBezTo>
                    <a:pt x="36860" y="204586"/>
                    <a:pt x="33421" y="-4170"/>
                    <a:pt x="35273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CB26A078-6F34-46B0-BE21-57DB21D1BF39}"/>
                </a:ext>
              </a:extLst>
            </p:cNvPr>
            <p:cNvSpPr/>
            <p:nvPr/>
          </p:nvSpPr>
          <p:spPr>
            <a:xfrm>
              <a:off x="2313860" y="4452533"/>
              <a:ext cx="113148" cy="702997"/>
            </a:xfrm>
            <a:custGeom>
              <a:avLst/>
              <a:gdLst>
                <a:gd name="connsiteX0" fmla="*/ 76915 w 113148"/>
                <a:gd name="connsiteY0" fmla="*/ 405 h 702997"/>
                <a:gd name="connsiteX1" fmla="*/ 111840 w 113148"/>
                <a:gd name="connsiteY1" fmla="*/ 152805 h 702997"/>
                <a:gd name="connsiteX2" fmla="*/ 103903 w 113148"/>
                <a:gd name="connsiteY2" fmla="*/ 190905 h 702997"/>
                <a:gd name="connsiteX3" fmla="*/ 86440 w 113148"/>
                <a:gd name="connsiteY3" fmla="*/ 367117 h 702997"/>
                <a:gd name="connsiteX4" fmla="*/ 715 w 113148"/>
                <a:gd name="connsiteY4" fmla="*/ 700492 h 702997"/>
                <a:gd name="connsiteX5" fmla="*/ 48340 w 113148"/>
                <a:gd name="connsiteY5" fmla="*/ 498880 h 702997"/>
                <a:gd name="connsiteX6" fmla="*/ 99140 w 113148"/>
                <a:gd name="connsiteY6" fmla="*/ 121055 h 702997"/>
                <a:gd name="connsiteX7" fmla="*/ 76915 w 113148"/>
                <a:gd name="connsiteY7" fmla="*/ 405 h 70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48" h="702997">
                  <a:moveTo>
                    <a:pt x="76915" y="405"/>
                  </a:moveTo>
                  <a:cubicBezTo>
                    <a:pt x="79032" y="5697"/>
                    <a:pt x="107342" y="121055"/>
                    <a:pt x="111840" y="152805"/>
                  </a:cubicBezTo>
                  <a:cubicBezTo>
                    <a:pt x="116338" y="184555"/>
                    <a:pt x="108136" y="155187"/>
                    <a:pt x="103903" y="190905"/>
                  </a:cubicBezTo>
                  <a:cubicBezTo>
                    <a:pt x="99670" y="226623"/>
                    <a:pt x="103638" y="282186"/>
                    <a:pt x="86440" y="367117"/>
                  </a:cubicBezTo>
                  <a:cubicBezTo>
                    <a:pt x="69242" y="452048"/>
                    <a:pt x="7065" y="678532"/>
                    <a:pt x="715" y="700492"/>
                  </a:cubicBezTo>
                  <a:cubicBezTo>
                    <a:pt x="-5635" y="722453"/>
                    <a:pt x="31936" y="595453"/>
                    <a:pt x="48340" y="498880"/>
                  </a:cubicBezTo>
                  <a:cubicBezTo>
                    <a:pt x="64744" y="402307"/>
                    <a:pt x="91467" y="200166"/>
                    <a:pt x="99140" y="121055"/>
                  </a:cubicBezTo>
                  <a:cubicBezTo>
                    <a:pt x="106813" y="41945"/>
                    <a:pt x="74798" y="-4887"/>
                    <a:pt x="76915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077493FF-04F1-490E-BC73-4CCE6BA3EDFB}"/>
                </a:ext>
              </a:extLst>
            </p:cNvPr>
            <p:cNvSpPr/>
            <p:nvPr/>
          </p:nvSpPr>
          <p:spPr>
            <a:xfrm>
              <a:off x="2256865" y="4952898"/>
              <a:ext cx="91077" cy="682635"/>
            </a:xfrm>
            <a:custGeom>
              <a:avLst/>
              <a:gdLst>
                <a:gd name="connsiteX0" fmla="*/ 91048 w 91077"/>
                <a:gd name="connsiteY0" fmla="*/ 3277 h 682635"/>
                <a:gd name="connsiteX1" fmla="*/ 8498 w 91077"/>
                <a:gd name="connsiteY1" fmla="*/ 641452 h 682635"/>
                <a:gd name="connsiteX2" fmla="*/ 3735 w 91077"/>
                <a:gd name="connsiteY2" fmla="*/ 595415 h 682635"/>
                <a:gd name="connsiteX3" fmla="*/ 18023 w 91077"/>
                <a:gd name="connsiteY3" fmla="*/ 400152 h 682635"/>
                <a:gd name="connsiteX4" fmla="*/ 91048 w 91077"/>
                <a:gd name="connsiteY4" fmla="*/ 3277 h 6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77" h="682635">
                  <a:moveTo>
                    <a:pt x="91048" y="3277"/>
                  </a:moveTo>
                  <a:cubicBezTo>
                    <a:pt x="89460" y="43494"/>
                    <a:pt x="23050" y="542762"/>
                    <a:pt x="8498" y="641452"/>
                  </a:cubicBezTo>
                  <a:cubicBezTo>
                    <a:pt x="-6054" y="740142"/>
                    <a:pt x="2147" y="635632"/>
                    <a:pt x="3735" y="595415"/>
                  </a:cubicBezTo>
                  <a:cubicBezTo>
                    <a:pt x="5323" y="555198"/>
                    <a:pt x="5852" y="495931"/>
                    <a:pt x="18023" y="400152"/>
                  </a:cubicBezTo>
                  <a:cubicBezTo>
                    <a:pt x="30194" y="304373"/>
                    <a:pt x="92636" y="-36940"/>
                    <a:pt x="91048" y="3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CA4B82A3-E52B-423B-822A-6824D1D944B2}"/>
                </a:ext>
              </a:extLst>
            </p:cNvPr>
            <p:cNvSpPr/>
            <p:nvPr/>
          </p:nvSpPr>
          <p:spPr>
            <a:xfrm>
              <a:off x="2270727" y="5068819"/>
              <a:ext cx="80956" cy="529520"/>
            </a:xfrm>
            <a:custGeom>
              <a:avLst/>
              <a:gdLst>
                <a:gd name="connsiteX0" fmla="*/ 77186 w 80956"/>
                <a:gd name="connsiteY0" fmla="*/ 6419 h 529520"/>
                <a:gd name="connsiteX1" fmla="*/ 986 w 80956"/>
                <a:gd name="connsiteY1" fmla="*/ 516006 h 529520"/>
                <a:gd name="connsiteX2" fmla="*/ 35911 w 80956"/>
                <a:gd name="connsiteY2" fmla="*/ 369956 h 529520"/>
                <a:gd name="connsiteX3" fmla="*/ 66073 w 80956"/>
                <a:gd name="connsiteY3" fmla="*/ 236606 h 529520"/>
                <a:gd name="connsiteX4" fmla="*/ 77186 w 80956"/>
                <a:gd name="connsiteY4" fmla="*/ 6419 h 5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56" h="529520">
                  <a:moveTo>
                    <a:pt x="77186" y="6419"/>
                  </a:moveTo>
                  <a:cubicBezTo>
                    <a:pt x="66338" y="52986"/>
                    <a:pt x="7865" y="455417"/>
                    <a:pt x="986" y="516006"/>
                  </a:cubicBezTo>
                  <a:cubicBezTo>
                    <a:pt x="-5893" y="576595"/>
                    <a:pt x="25063" y="416523"/>
                    <a:pt x="35911" y="369956"/>
                  </a:cubicBezTo>
                  <a:cubicBezTo>
                    <a:pt x="46759" y="323389"/>
                    <a:pt x="59458" y="293227"/>
                    <a:pt x="66073" y="236606"/>
                  </a:cubicBezTo>
                  <a:cubicBezTo>
                    <a:pt x="72687" y="179985"/>
                    <a:pt x="88034" y="-40148"/>
                    <a:pt x="77186" y="6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3C0340BF-1167-4D6D-B904-2D1402B9EF92}"/>
                </a:ext>
              </a:extLst>
            </p:cNvPr>
            <p:cNvSpPr/>
            <p:nvPr/>
          </p:nvSpPr>
          <p:spPr>
            <a:xfrm>
              <a:off x="2510785" y="4964471"/>
              <a:ext cx="209139" cy="861139"/>
            </a:xfrm>
            <a:custGeom>
              <a:avLst/>
              <a:gdLst>
                <a:gd name="connsiteX0" fmla="*/ 208603 w 209139"/>
                <a:gd name="connsiteY0" fmla="*/ 2817 h 861139"/>
                <a:gd name="connsiteX1" fmla="*/ 78428 w 209139"/>
                <a:gd name="connsiteY1" fmla="*/ 618767 h 861139"/>
                <a:gd name="connsiteX2" fmla="*/ 640 w 209139"/>
                <a:gd name="connsiteY2" fmla="*/ 855304 h 861139"/>
                <a:gd name="connsiteX3" fmla="*/ 119703 w 209139"/>
                <a:gd name="connsiteY3" fmla="*/ 407629 h 861139"/>
                <a:gd name="connsiteX4" fmla="*/ 208603 w 209139"/>
                <a:gd name="connsiteY4" fmla="*/ 2817 h 8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39" h="861139">
                  <a:moveTo>
                    <a:pt x="208603" y="2817"/>
                  </a:moveTo>
                  <a:cubicBezTo>
                    <a:pt x="201724" y="38007"/>
                    <a:pt x="113088" y="476686"/>
                    <a:pt x="78428" y="618767"/>
                  </a:cubicBezTo>
                  <a:cubicBezTo>
                    <a:pt x="43768" y="760848"/>
                    <a:pt x="-6239" y="890494"/>
                    <a:pt x="640" y="855304"/>
                  </a:cubicBezTo>
                  <a:cubicBezTo>
                    <a:pt x="7519" y="820114"/>
                    <a:pt x="84778" y="544154"/>
                    <a:pt x="119703" y="407629"/>
                  </a:cubicBezTo>
                  <a:cubicBezTo>
                    <a:pt x="154628" y="271104"/>
                    <a:pt x="215482" y="-32373"/>
                    <a:pt x="208603" y="2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05345596-35ED-47E0-8BC0-5A96F0EE9024}"/>
                </a:ext>
              </a:extLst>
            </p:cNvPr>
            <p:cNvSpPr/>
            <p:nvPr/>
          </p:nvSpPr>
          <p:spPr>
            <a:xfrm>
              <a:off x="2475964" y="5185565"/>
              <a:ext cx="128628" cy="591368"/>
            </a:xfrm>
            <a:custGeom>
              <a:avLst/>
              <a:gdLst>
                <a:gd name="connsiteX0" fmla="*/ 125949 w 128628"/>
                <a:gd name="connsiteY0" fmla="*/ 3973 h 591368"/>
                <a:gd name="connsiteX1" fmla="*/ 536 w 128628"/>
                <a:gd name="connsiteY1" fmla="*/ 581823 h 591368"/>
                <a:gd name="connsiteX2" fmla="*/ 81499 w 128628"/>
                <a:gd name="connsiteY2" fmla="*/ 338935 h 591368"/>
                <a:gd name="connsiteX3" fmla="*/ 125949 w 128628"/>
                <a:gd name="connsiteY3" fmla="*/ 3973 h 59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28" h="591368">
                  <a:moveTo>
                    <a:pt x="125949" y="3973"/>
                  </a:moveTo>
                  <a:cubicBezTo>
                    <a:pt x="112455" y="44454"/>
                    <a:pt x="7944" y="525996"/>
                    <a:pt x="536" y="581823"/>
                  </a:cubicBezTo>
                  <a:cubicBezTo>
                    <a:pt x="-6872" y="637650"/>
                    <a:pt x="64566" y="434450"/>
                    <a:pt x="81499" y="338935"/>
                  </a:cubicBezTo>
                  <a:cubicBezTo>
                    <a:pt x="98432" y="243420"/>
                    <a:pt x="139443" y="-36508"/>
                    <a:pt x="125949" y="3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76CD641E-51DB-42D2-ADB5-6E7C211A1AF3}"/>
                </a:ext>
              </a:extLst>
            </p:cNvPr>
            <p:cNvSpPr/>
            <p:nvPr/>
          </p:nvSpPr>
          <p:spPr>
            <a:xfrm>
              <a:off x="2442254" y="5233561"/>
              <a:ext cx="124858" cy="521382"/>
            </a:xfrm>
            <a:custGeom>
              <a:avLst/>
              <a:gdLst>
                <a:gd name="connsiteX0" fmla="*/ 123146 w 124858"/>
                <a:gd name="connsiteY0" fmla="*/ 13127 h 521382"/>
                <a:gd name="connsiteX1" fmla="*/ 909 w 124858"/>
                <a:gd name="connsiteY1" fmla="*/ 519539 h 521382"/>
                <a:gd name="connsiteX2" fmla="*/ 69171 w 124858"/>
                <a:gd name="connsiteY2" fmla="*/ 178227 h 521382"/>
                <a:gd name="connsiteX3" fmla="*/ 123146 w 124858"/>
                <a:gd name="connsiteY3" fmla="*/ 13127 h 52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8" h="521382">
                  <a:moveTo>
                    <a:pt x="123146" y="13127"/>
                  </a:moveTo>
                  <a:cubicBezTo>
                    <a:pt x="111769" y="70012"/>
                    <a:pt x="9905" y="492022"/>
                    <a:pt x="909" y="519539"/>
                  </a:cubicBezTo>
                  <a:cubicBezTo>
                    <a:pt x="-8087" y="547056"/>
                    <a:pt x="52238" y="258660"/>
                    <a:pt x="69171" y="178227"/>
                  </a:cubicBezTo>
                  <a:cubicBezTo>
                    <a:pt x="86104" y="97794"/>
                    <a:pt x="134523" y="-43758"/>
                    <a:pt x="123146" y="13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CAFB3122-2A73-40F8-93D3-5AB3423BB423}"/>
                </a:ext>
              </a:extLst>
            </p:cNvPr>
            <p:cNvSpPr/>
            <p:nvPr/>
          </p:nvSpPr>
          <p:spPr>
            <a:xfrm>
              <a:off x="2322249" y="3239822"/>
              <a:ext cx="83388" cy="38732"/>
            </a:xfrm>
            <a:custGeom>
              <a:avLst/>
              <a:gdLst>
                <a:gd name="connsiteX0" fmla="*/ 264 w 83388"/>
                <a:gd name="connsiteY0" fmla="*/ 33603 h 38732"/>
                <a:gd name="connsiteX1" fmla="*/ 81226 w 83388"/>
                <a:gd name="connsiteY1" fmla="*/ 35191 h 38732"/>
                <a:gd name="connsiteX2" fmla="*/ 55826 w 83388"/>
                <a:gd name="connsiteY2" fmla="*/ 266 h 38732"/>
                <a:gd name="connsiteX3" fmla="*/ 264 w 83388"/>
                <a:gd name="connsiteY3" fmla="*/ 33603 h 3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88" h="38732">
                  <a:moveTo>
                    <a:pt x="264" y="33603"/>
                  </a:moveTo>
                  <a:cubicBezTo>
                    <a:pt x="4497" y="39424"/>
                    <a:pt x="71966" y="40747"/>
                    <a:pt x="81226" y="35191"/>
                  </a:cubicBezTo>
                  <a:cubicBezTo>
                    <a:pt x="90486" y="29635"/>
                    <a:pt x="67732" y="3706"/>
                    <a:pt x="55826" y="266"/>
                  </a:cubicBezTo>
                  <a:cubicBezTo>
                    <a:pt x="43920" y="-3174"/>
                    <a:pt x="-3969" y="27782"/>
                    <a:pt x="264" y="33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楕円 799">
              <a:extLst>
                <a:ext uri="{FF2B5EF4-FFF2-40B4-BE49-F238E27FC236}">
                  <a16:creationId xmlns:a16="http://schemas.microsoft.com/office/drawing/2014/main" id="{57C83C38-C991-478A-B9F7-484C449118FC}"/>
                </a:ext>
              </a:extLst>
            </p:cNvPr>
            <p:cNvSpPr/>
            <p:nvPr/>
          </p:nvSpPr>
          <p:spPr>
            <a:xfrm>
              <a:off x="2373317" y="32131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: 図形 800">
              <a:extLst>
                <a:ext uri="{FF2B5EF4-FFF2-40B4-BE49-F238E27FC236}">
                  <a16:creationId xmlns:a16="http://schemas.microsoft.com/office/drawing/2014/main" id="{A03D563A-7832-48DC-A540-6426BB5C96A0}"/>
                </a:ext>
              </a:extLst>
            </p:cNvPr>
            <p:cNvSpPr/>
            <p:nvPr/>
          </p:nvSpPr>
          <p:spPr>
            <a:xfrm>
              <a:off x="3991544" y="4675708"/>
              <a:ext cx="89564" cy="754534"/>
            </a:xfrm>
            <a:custGeom>
              <a:avLst/>
              <a:gdLst>
                <a:gd name="connsiteX0" fmla="*/ 489 w 89564"/>
                <a:gd name="connsiteY0" fmla="*/ 9 h 754534"/>
                <a:gd name="connsiteX1" fmla="*/ 83039 w 89564"/>
                <a:gd name="connsiteY1" fmla="*/ 279409 h 754534"/>
                <a:gd name="connsiteX2" fmla="*/ 83039 w 89564"/>
                <a:gd name="connsiteY2" fmla="*/ 734492 h 754534"/>
                <a:gd name="connsiteX3" fmla="*/ 72456 w 89564"/>
                <a:gd name="connsiteY3" fmla="*/ 651942 h 754534"/>
                <a:gd name="connsiteX4" fmla="*/ 74573 w 89564"/>
                <a:gd name="connsiteY4" fmla="*/ 452975 h 754534"/>
                <a:gd name="connsiteX5" fmla="*/ 49173 w 89564"/>
                <a:gd name="connsiteY5" fmla="*/ 287875 h 754534"/>
                <a:gd name="connsiteX6" fmla="*/ 489 w 89564"/>
                <a:gd name="connsiteY6" fmla="*/ 9 h 75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64" h="754534">
                  <a:moveTo>
                    <a:pt x="489" y="9"/>
                  </a:moveTo>
                  <a:cubicBezTo>
                    <a:pt x="6133" y="-1402"/>
                    <a:pt x="69281" y="156995"/>
                    <a:pt x="83039" y="279409"/>
                  </a:cubicBezTo>
                  <a:cubicBezTo>
                    <a:pt x="96797" y="401823"/>
                    <a:pt x="84803" y="672403"/>
                    <a:pt x="83039" y="734492"/>
                  </a:cubicBezTo>
                  <a:cubicBezTo>
                    <a:pt x="81275" y="796581"/>
                    <a:pt x="73867" y="698861"/>
                    <a:pt x="72456" y="651942"/>
                  </a:cubicBezTo>
                  <a:cubicBezTo>
                    <a:pt x="71045" y="605023"/>
                    <a:pt x="78453" y="513653"/>
                    <a:pt x="74573" y="452975"/>
                  </a:cubicBezTo>
                  <a:cubicBezTo>
                    <a:pt x="70693" y="392297"/>
                    <a:pt x="58698" y="359136"/>
                    <a:pt x="49173" y="287875"/>
                  </a:cubicBezTo>
                  <a:cubicBezTo>
                    <a:pt x="39648" y="216614"/>
                    <a:pt x="-5155" y="1420"/>
                    <a:pt x="48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: 図形 801">
              <a:extLst>
                <a:ext uri="{FF2B5EF4-FFF2-40B4-BE49-F238E27FC236}">
                  <a16:creationId xmlns:a16="http://schemas.microsoft.com/office/drawing/2014/main" id="{E2F328A7-E636-4322-BD0C-96380BB7EFA4}"/>
                </a:ext>
              </a:extLst>
            </p:cNvPr>
            <p:cNvSpPr/>
            <p:nvPr/>
          </p:nvSpPr>
          <p:spPr>
            <a:xfrm>
              <a:off x="3881714" y="5603460"/>
              <a:ext cx="226105" cy="617709"/>
            </a:xfrm>
            <a:custGeom>
              <a:avLst/>
              <a:gdLst>
                <a:gd name="connsiteX0" fmla="*/ 225149 w 226105"/>
                <a:gd name="connsiteY0" fmla="*/ 2003 h 617709"/>
                <a:gd name="connsiteX1" fmla="*/ 150536 w 226105"/>
                <a:gd name="connsiteY1" fmla="*/ 287753 h 617709"/>
                <a:gd name="connsiteX2" fmla="*/ 52111 w 226105"/>
                <a:gd name="connsiteY2" fmla="*/ 368715 h 617709"/>
                <a:gd name="connsiteX3" fmla="*/ 15599 w 226105"/>
                <a:gd name="connsiteY3" fmla="*/ 438565 h 617709"/>
                <a:gd name="connsiteX4" fmla="*/ 2899 w 226105"/>
                <a:gd name="connsiteY4" fmla="*/ 614778 h 617709"/>
                <a:gd name="connsiteX5" fmla="*/ 7661 w 226105"/>
                <a:gd name="connsiteY5" fmla="*/ 536990 h 617709"/>
                <a:gd name="connsiteX6" fmla="*/ 79099 w 226105"/>
                <a:gd name="connsiteY6" fmla="*/ 386178 h 617709"/>
                <a:gd name="connsiteX7" fmla="*/ 185461 w 226105"/>
                <a:gd name="connsiteY7" fmla="*/ 171865 h 617709"/>
                <a:gd name="connsiteX8" fmla="*/ 225149 w 226105"/>
                <a:gd name="connsiteY8" fmla="*/ 2003 h 61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105" h="617709">
                  <a:moveTo>
                    <a:pt x="225149" y="2003"/>
                  </a:moveTo>
                  <a:cubicBezTo>
                    <a:pt x="219328" y="21318"/>
                    <a:pt x="179376" y="226634"/>
                    <a:pt x="150536" y="287753"/>
                  </a:cubicBezTo>
                  <a:cubicBezTo>
                    <a:pt x="121696" y="348872"/>
                    <a:pt x="74600" y="343580"/>
                    <a:pt x="52111" y="368715"/>
                  </a:cubicBezTo>
                  <a:cubicBezTo>
                    <a:pt x="29621" y="393850"/>
                    <a:pt x="23801" y="397555"/>
                    <a:pt x="15599" y="438565"/>
                  </a:cubicBezTo>
                  <a:cubicBezTo>
                    <a:pt x="7397" y="479575"/>
                    <a:pt x="4222" y="598374"/>
                    <a:pt x="2899" y="614778"/>
                  </a:cubicBezTo>
                  <a:cubicBezTo>
                    <a:pt x="1576" y="631182"/>
                    <a:pt x="-5039" y="575090"/>
                    <a:pt x="7661" y="536990"/>
                  </a:cubicBezTo>
                  <a:cubicBezTo>
                    <a:pt x="20361" y="498890"/>
                    <a:pt x="49466" y="447032"/>
                    <a:pt x="79099" y="386178"/>
                  </a:cubicBezTo>
                  <a:cubicBezTo>
                    <a:pt x="108732" y="325324"/>
                    <a:pt x="161649" y="235894"/>
                    <a:pt x="185461" y="171865"/>
                  </a:cubicBezTo>
                  <a:cubicBezTo>
                    <a:pt x="209273" y="107836"/>
                    <a:pt x="230970" y="-17312"/>
                    <a:pt x="225149" y="2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: 図形 802">
              <a:extLst>
                <a:ext uri="{FF2B5EF4-FFF2-40B4-BE49-F238E27FC236}">
                  <a16:creationId xmlns:a16="http://schemas.microsoft.com/office/drawing/2014/main" id="{7B9E701A-223B-4C4D-B5AF-7C11CC9C5A30}"/>
                </a:ext>
              </a:extLst>
            </p:cNvPr>
            <p:cNvSpPr/>
            <p:nvPr/>
          </p:nvSpPr>
          <p:spPr>
            <a:xfrm>
              <a:off x="3936402" y="5707423"/>
              <a:ext cx="174464" cy="481013"/>
            </a:xfrm>
            <a:custGeom>
              <a:avLst/>
              <a:gdLst>
                <a:gd name="connsiteX0" fmla="*/ 173636 w 174464"/>
                <a:gd name="connsiteY0" fmla="*/ 1227 h 481013"/>
                <a:gd name="connsiteX1" fmla="*/ 78386 w 174464"/>
                <a:gd name="connsiteY1" fmla="*/ 237765 h 481013"/>
                <a:gd name="connsiteX2" fmla="*/ 48223 w 174464"/>
                <a:gd name="connsiteY2" fmla="*/ 320315 h 481013"/>
                <a:gd name="connsiteX3" fmla="*/ 598 w 174464"/>
                <a:gd name="connsiteY3" fmla="*/ 477477 h 481013"/>
                <a:gd name="connsiteX4" fmla="*/ 21236 w 174464"/>
                <a:gd name="connsiteY4" fmla="*/ 423502 h 481013"/>
                <a:gd name="connsiteX5" fmla="*/ 18061 w 174464"/>
                <a:gd name="connsiteY5" fmla="*/ 350477 h 481013"/>
                <a:gd name="connsiteX6" fmla="*/ 173636 w 174464"/>
                <a:gd name="connsiteY6" fmla="*/ 1227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64" h="481013">
                  <a:moveTo>
                    <a:pt x="173636" y="1227"/>
                  </a:moveTo>
                  <a:cubicBezTo>
                    <a:pt x="183690" y="-17558"/>
                    <a:pt x="99288" y="184584"/>
                    <a:pt x="78386" y="237765"/>
                  </a:cubicBezTo>
                  <a:cubicBezTo>
                    <a:pt x="57484" y="290946"/>
                    <a:pt x="61188" y="280363"/>
                    <a:pt x="48223" y="320315"/>
                  </a:cubicBezTo>
                  <a:cubicBezTo>
                    <a:pt x="35258" y="360267"/>
                    <a:pt x="5096" y="460279"/>
                    <a:pt x="598" y="477477"/>
                  </a:cubicBezTo>
                  <a:cubicBezTo>
                    <a:pt x="-3900" y="494675"/>
                    <a:pt x="18325" y="444669"/>
                    <a:pt x="21236" y="423502"/>
                  </a:cubicBezTo>
                  <a:cubicBezTo>
                    <a:pt x="24146" y="402335"/>
                    <a:pt x="-5751" y="416623"/>
                    <a:pt x="18061" y="350477"/>
                  </a:cubicBezTo>
                  <a:cubicBezTo>
                    <a:pt x="41873" y="284331"/>
                    <a:pt x="163582" y="20012"/>
                    <a:pt x="173636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88B2841A-EBDA-4E7C-BDD6-FD48290A5C27}"/>
                </a:ext>
              </a:extLst>
            </p:cNvPr>
            <p:cNvSpPr/>
            <p:nvPr/>
          </p:nvSpPr>
          <p:spPr>
            <a:xfrm>
              <a:off x="3529012" y="5967233"/>
              <a:ext cx="372459" cy="428273"/>
            </a:xfrm>
            <a:custGeom>
              <a:avLst/>
              <a:gdLst>
                <a:gd name="connsiteX0" fmla="*/ 1 w 372459"/>
                <a:gd name="connsiteY0" fmla="*/ 180 h 428273"/>
                <a:gd name="connsiteX1" fmla="*/ 214313 w 372459"/>
                <a:gd name="connsiteY1" fmla="*/ 95430 h 428273"/>
                <a:gd name="connsiteX2" fmla="*/ 366713 w 372459"/>
                <a:gd name="connsiteY2" fmla="*/ 314505 h 428273"/>
                <a:gd name="connsiteX3" fmla="*/ 341313 w 372459"/>
                <a:gd name="connsiteY3" fmla="*/ 427217 h 428273"/>
                <a:gd name="connsiteX4" fmla="*/ 350838 w 372459"/>
                <a:gd name="connsiteY4" fmla="*/ 366892 h 428273"/>
                <a:gd name="connsiteX5" fmla="*/ 342901 w 372459"/>
                <a:gd name="connsiteY5" fmla="*/ 298630 h 428273"/>
                <a:gd name="connsiteX6" fmla="*/ 252413 w 372459"/>
                <a:gd name="connsiteY6" fmla="*/ 158930 h 428273"/>
                <a:gd name="connsiteX7" fmla="*/ 217488 w 372459"/>
                <a:gd name="connsiteY7" fmla="*/ 116067 h 428273"/>
                <a:gd name="connsiteX8" fmla="*/ 1 w 372459"/>
                <a:gd name="connsiteY8" fmla="*/ 180 h 4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59" h="428273">
                  <a:moveTo>
                    <a:pt x="1" y="180"/>
                  </a:moveTo>
                  <a:cubicBezTo>
                    <a:pt x="-528" y="-3259"/>
                    <a:pt x="153194" y="43043"/>
                    <a:pt x="214313" y="95430"/>
                  </a:cubicBezTo>
                  <a:cubicBezTo>
                    <a:pt x="275432" y="147818"/>
                    <a:pt x="345546" y="259207"/>
                    <a:pt x="366713" y="314505"/>
                  </a:cubicBezTo>
                  <a:cubicBezTo>
                    <a:pt x="387880" y="369803"/>
                    <a:pt x="343959" y="418486"/>
                    <a:pt x="341313" y="427217"/>
                  </a:cubicBezTo>
                  <a:cubicBezTo>
                    <a:pt x="338667" y="435948"/>
                    <a:pt x="350573" y="388323"/>
                    <a:pt x="350838" y="366892"/>
                  </a:cubicBezTo>
                  <a:cubicBezTo>
                    <a:pt x="351103" y="345461"/>
                    <a:pt x="359305" y="333290"/>
                    <a:pt x="342901" y="298630"/>
                  </a:cubicBezTo>
                  <a:cubicBezTo>
                    <a:pt x="326497" y="263970"/>
                    <a:pt x="273315" y="189357"/>
                    <a:pt x="252413" y="158930"/>
                  </a:cubicBezTo>
                  <a:cubicBezTo>
                    <a:pt x="231511" y="128503"/>
                    <a:pt x="255323" y="140673"/>
                    <a:pt x="217488" y="116067"/>
                  </a:cubicBezTo>
                  <a:cubicBezTo>
                    <a:pt x="179653" y="91461"/>
                    <a:pt x="530" y="3619"/>
                    <a:pt x="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87E6D078-7991-43B7-893A-46DBD3D5DAFF}"/>
                </a:ext>
              </a:extLst>
            </p:cNvPr>
            <p:cNvSpPr/>
            <p:nvPr/>
          </p:nvSpPr>
          <p:spPr>
            <a:xfrm>
              <a:off x="3235931" y="5824217"/>
              <a:ext cx="443196" cy="283480"/>
            </a:xfrm>
            <a:custGeom>
              <a:avLst/>
              <a:gdLst>
                <a:gd name="connsiteX0" fmla="*/ 159732 w 443196"/>
                <a:gd name="connsiteY0" fmla="*/ 321 h 283480"/>
                <a:gd name="connsiteX1" fmla="*/ 7332 w 443196"/>
                <a:gd name="connsiteY1" fmla="*/ 170183 h 283480"/>
                <a:gd name="connsiteX2" fmla="*/ 50194 w 443196"/>
                <a:gd name="connsiteY2" fmla="*/ 140021 h 283480"/>
                <a:gd name="connsiteX3" fmla="*/ 275619 w 443196"/>
                <a:gd name="connsiteY3" fmla="*/ 220983 h 283480"/>
                <a:gd name="connsiteX4" fmla="*/ 412144 w 443196"/>
                <a:gd name="connsiteY4" fmla="*/ 268608 h 283480"/>
                <a:gd name="connsiteX5" fmla="*/ 442307 w 443196"/>
                <a:gd name="connsiteY5" fmla="*/ 282896 h 283480"/>
                <a:gd name="connsiteX6" fmla="*/ 391507 w 443196"/>
                <a:gd name="connsiteY6" fmla="*/ 252733 h 283480"/>
                <a:gd name="connsiteX7" fmla="*/ 120044 w 443196"/>
                <a:gd name="connsiteY7" fmla="*/ 138433 h 283480"/>
                <a:gd name="connsiteX8" fmla="*/ 51782 w 443196"/>
                <a:gd name="connsiteY8" fmla="*/ 127321 h 283480"/>
                <a:gd name="connsiteX9" fmla="*/ 159732 w 443196"/>
                <a:gd name="connsiteY9" fmla="*/ 321 h 2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96" h="283480">
                  <a:moveTo>
                    <a:pt x="159732" y="321"/>
                  </a:moveTo>
                  <a:cubicBezTo>
                    <a:pt x="152324" y="7465"/>
                    <a:pt x="25588" y="146900"/>
                    <a:pt x="7332" y="170183"/>
                  </a:cubicBezTo>
                  <a:cubicBezTo>
                    <a:pt x="-10924" y="193466"/>
                    <a:pt x="5479" y="131554"/>
                    <a:pt x="50194" y="140021"/>
                  </a:cubicBezTo>
                  <a:cubicBezTo>
                    <a:pt x="94909" y="148488"/>
                    <a:pt x="275619" y="220983"/>
                    <a:pt x="275619" y="220983"/>
                  </a:cubicBezTo>
                  <a:lnTo>
                    <a:pt x="412144" y="268608"/>
                  </a:lnTo>
                  <a:cubicBezTo>
                    <a:pt x="439925" y="278927"/>
                    <a:pt x="445747" y="285542"/>
                    <a:pt x="442307" y="282896"/>
                  </a:cubicBezTo>
                  <a:cubicBezTo>
                    <a:pt x="438867" y="280250"/>
                    <a:pt x="445217" y="276810"/>
                    <a:pt x="391507" y="252733"/>
                  </a:cubicBezTo>
                  <a:cubicBezTo>
                    <a:pt x="337797" y="228656"/>
                    <a:pt x="176665" y="159335"/>
                    <a:pt x="120044" y="138433"/>
                  </a:cubicBezTo>
                  <a:cubicBezTo>
                    <a:pt x="63423" y="117531"/>
                    <a:pt x="45432" y="147429"/>
                    <a:pt x="51782" y="127321"/>
                  </a:cubicBezTo>
                  <a:cubicBezTo>
                    <a:pt x="58132" y="107213"/>
                    <a:pt x="167140" y="-6823"/>
                    <a:pt x="159732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D3D57DD8-1824-4A96-8AB7-EF489A55FDB5}"/>
                </a:ext>
              </a:extLst>
            </p:cNvPr>
            <p:cNvSpPr/>
            <p:nvPr/>
          </p:nvSpPr>
          <p:spPr>
            <a:xfrm>
              <a:off x="3677943" y="6148171"/>
              <a:ext cx="193576" cy="263010"/>
            </a:xfrm>
            <a:custGeom>
              <a:avLst/>
              <a:gdLst>
                <a:gd name="connsiteX0" fmla="*/ 295 w 193576"/>
                <a:gd name="connsiteY0" fmla="*/ 217 h 263010"/>
                <a:gd name="connsiteX1" fmla="*/ 144757 w 193576"/>
                <a:gd name="connsiteY1" fmla="*/ 117692 h 263010"/>
                <a:gd name="connsiteX2" fmla="*/ 163807 w 193576"/>
                <a:gd name="connsiteY2" fmla="*/ 181192 h 263010"/>
                <a:gd name="connsiteX3" fmla="*/ 133645 w 193576"/>
                <a:gd name="connsiteY3" fmla="*/ 262154 h 263010"/>
                <a:gd name="connsiteX4" fmla="*/ 162220 w 193576"/>
                <a:gd name="connsiteY4" fmla="*/ 219292 h 263010"/>
                <a:gd name="connsiteX5" fmla="*/ 187620 w 193576"/>
                <a:gd name="connsiteY5" fmla="*/ 149442 h 263010"/>
                <a:gd name="connsiteX6" fmla="*/ 295 w 193576"/>
                <a:gd name="connsiteY6" fmla="*/ 217 h 2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576" h="263010">
                  <a:moveTo>
                    <a:pt x="295" y="217"/>
                  </a:moveTo>
                  <a:cubicBezTo>
                    <a:pt x="-6849" y="-5075"/>
                    <a:pt x="117505" y="87530"/>
                    <a:pt x="144757" y="117692"/>
                  </a:cubicBezTo>
                  <a:cubicBezTo>
                    <a:pt x="172009" y="147854"/>
                    <a:pt x="165659" y="157115"/>
                    <a:pt x="163807" y="181192"/>
                  </a:cubicBezTo>
                  <a:cubicBezTo>
                    <a:pt x="161955" y="205269"/>
                    <a:pt x="133909" y="255804"/>
                    <a:pt x="133645" y="262154"/>
                  </a:cubicBezTo>
                  <a:cubicBezTo>
                    <a:pt x="133381" y="268504"/>
                    <a:pt x="153224" y="238077"/>
                    <a:pt x="162220" y="219292"/>
                  </a:cubicBezTo>
                  <a:cubicBezTo>
                    <a:pt x="171216" y="200507"/>
                    <a:pt x="207728" y="184102"/>
                    <a:pt x="187620" y="149442"/>
                  </a:cubicBezTo>
                  <a:cubicBezTo>
                    <a:pt x="167512" y="114782"/>
                    <a:pt x="7439" y="5509"/>
                    <a:pt x="295" y="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: 図形 806">
              <a:extLst>
                <a:ext uri="{FF2B5EF4-FFF2-40B4-BE49-F238E27FC236}">
                  <a16:creationId xmlns:a16="http://schemas.microsoft.com/office/drawing/2014/main" id="{991A95A7-2C70-42EC-86A2-C719468E75D8}"/>
                </a:ext>
              </a:extLst>
            </p:cNvPr>
            <p:cNvSpPr/>
            <p:nvPr/>
          </p:nvSpPr>
          <p:spPr>
            <a:xfrm>
              <a:off x="3716283" y="6186486"/>
              <a:ext cx="94163" cy="207965"/>
            </a:xfrm>
            <a:custGeom>
              <a:avLst/>
              <a:gdLst>
                <a:gd name="connsiteX0" fmla="*/ 55 w 94163"/>
                <a:gd name="connsiteY0" fmla="*/ 2 h 207965"/>
                <a:gd name="connsiteX1" fmla="*/ 90542 w 94163"/>
                <a:gd name="connsiteY1" fmla="*/ 130177 h 207965"/>
                <a:gd name="connsiteX2" fmla="*/ 71492 w 94163"/>
                <a:gd name="connsiteY2" fmla="*/ 207964 h 207965"/>
                <a:gd name="connsiteX3" fmla="*/ 27042 w 94163"/>
                <a:gd name="connsiteY3" fmla="*/ 128589 h 207965"/>
                <a:gd name="connsiteX4" fmla="*/ 57205 w 94163"/>
                <a:gd name="connsiteY4" fmla="*/ 182564 h 207965"/>
                <a:gd name="connsiteX5" fmla="*/ 76255 w 94163"/>
                <a:gd name="connsiteY5" fmla="*/ 133352 h 207965"/>
                <a:gd name="connsiteX6" fmla="*/ 55 w 94163"/>
                <a:gd name="connsiteY6" fmla="*/ 2 h 20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63" h="207965">
                  <a:moveTo>
                    <a:pt x="55" y="2"/>
                  </a:moveTo>
                  <a:cubicBezTo>
                    <a:pt x="2436" y="-527"/>
                    <a:pt x="78636" y="95517"/>
                    <a:pt x="90542" y="130177"/>
                  </a:cubicBezTo>
                  <a:cubicBezTo>
                    <a:pt x="102448" y="164837"/>
                    <a:pt x="82075" y="208229"/>
                    <a:pt x="71492" y="207964"/>
                  </a:cubicBezTo>
                  <a:cubicBezTo>
                    <a:pt x="60909" y="207699"/>
                    <a:pt x="29423" y="132822"/>
                    <a:pt x="27042" y="128589"/>
                  </a:cubicBezTo>
                  <a:cubicBezTo>
                    <a:pt x="24661" y="124356"/>
                    <a:pt x="49003" y="181770"/>
                    <a:pt x="57205" y="182564"/>
                  </a:cubicBezTo>
                  <a:cubicBezTo>
                    <a:pt x="65407" y="183358"/>
                    <a:pt x="80488" y="160340"/>
                    <a:pt x="76255" y="133352"/>
                  </a:cubicBezTo>
                  <a:cubicBezTo>
                    <a:pt x="72022" y="106365"/>
                    <a:pt x="-2326" y="531"/>
                    <a:pt x="5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: 図形 807">
              <a:extLst>
                <a:ext uri="{FF2B5EF4-FFF2-40B4-BE49-F238E27FC236}">
                  <a16:creationId xmlns:a16="http://schemas.microsoft.com/office/drawing/2014/main" id="{BA9FD772-232D-41FF-820D-CF939217A27F}"/>
                </a:ext>
              </a:extLst>
            </p:cNvPr>
            <p:cNvSpPr/>
            <p:nvPr/>
          </p:nvSpPr>
          <p:spPr>
            <a:xfrm>
              <a:off x="3452813" y="6133973"/>
              <a:ext cx="264281" cy="293583"/>
            </a:xfrm>
            <a:custGeom>
              <a:avLst/>
              <a:gdLst>
                <a:gd name="connsiteX0" fmla="*/ 0 w 264281"/>
                <a:gd name="connsiteY0" fmla="*/ 127 h 293583"/>
                <a:gd name="connsiteX1" fmla="*/ 249237 w 264281"/>
                <a:gd name="connsiteY1" fmla="*/ 133477 h 293583"/>
                <a:gd name="connsiteX2" fmla="*/ 231775 w 264281"/>
                <a:gd name="connsiteY2" fmla="*/ 287465 h 293583"/>
                <a:gd name="connsiteX3" fmla="*/ 223837 w 264281"/>
                <a:gd name="connsiteY3" fmla="*/ 246190 h 293583"/>
                <a:gd name="connsiteX4" fmla="*/ 109537 w 264281"/>
                <a:gd name="connsiteY4" fmla="*/ 92202 h 293583"/>
                <a:gd name="connsiteX5" fmla="*/ 236537 w 264281"/>
                <a:gd name="connsiteY5" fmla="*/ 214440 h 293583"/>
                <a:gd name="connsiteX6" fmla="*/ 246062 w 264281"/>
                <a:gd name="connsiteY6" fmla="*/ 157290 h 293583"/>
                <a:gd name="connsiteX7" fmla="*/ 0 w 264281"/>
                <a:gd name="connsiteY7" fmla="*/ 127 h 29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281" h="293583">
                  <a:moveTo>
                    <a:pt x="0" y="127"/>
                  </a:moveTo>
                  <a:cubicBezTo>
                    <a:pt x="529" y="-3842"/>
                    <a:pt x="210608" y="85587"/>
                    <a:pt x="249237" y="133477"/>
                  </a:cubicBezTo>
                  <a:cubicBezTo>
                    <a:pt x="287866" y="181367"/>
                    <a:pt x="236008" y="268680"/>
                    <a:pt x="231775" y="287465"/>
                  </a:cubicBezTo>
                  <a:cubicBezTo>
                    <a:pt x="227542" y="306250"/>
                    <a:pt x="244210" y="278734"/>
                    <a:pt x="223837" y="246190"/>
                  </a:cubicBezTo>
                  <a:cubicBezTo>
                    <a:pt x="203464" y="213646"/>
                    <a:pt x="107420" y="97494"/>
                    <a:pt x="109537" y="92202"/>
                  </a:cubicBezTo>
                  <a:cubicBezTo>
                    <a:pt x="111654" y="86910"/>
                    <a:pt x="213783" y="203592"/>
                    <a:pt x="236537" y="214440"/>
                  </a:cubicBezTo>
                  <a:cubicBezTo>
                    <a:pt x="259291" y="225288"/>
                    <a:pt x="280722" y="192480"/>
                    <a:pt x="246062" y="157290"/>
                  </a:cubicBezTo>
                  <a:cubicBezTo>
                    <a:pt x="211402" y="122100"/>
                    <a:pt x="-529" y="4096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329A59BF-4024-4133-9738-628420F43ACF}"/>
                </a:ext>
              </a:extLst>
            </p:cNvPr>
            <p:cNvSpPr/>
            <p:nvPr/>
          </p:nvSpPr>
          <p:spPr>
            <a:xfrm>
              <a:off x="3366926" y="6157887"/>
              <a:ext cx="295719" cy="270822"/>
            </a:xfrm>
            <a:custGeom>
              <a:avLst/>
              <a:gdLst>
                <a:gd name="connsiteX0" fmla="*/ 162 w 295719"/>
                <a:gd name="connsiteY0" fmla="*/ 26 h 270822"/>
                <a:gd name="connsiteX1" fmla="*/ 190662 w 295719"/>
                <a:gd name="connsiteY1" fmla="*/ 98451 h 270822"/>
                <a:gd name="connsiteX2" fmla="*/ 293849 w 295719"/>
                <a:gd name="connsiteY2" fmla="*/ 265138 h 270822"/>
                <a:gd name="connsiteX3" fmla="*/ 250987 w 295719"/>
                <a:gd name="connsiteY3" fmla="*/ 222276 h 270822"/>
                <a:gd name="connsiteX4" fmla="*/ 173199 w 295719"/>
                <a:gd name="connsiteY4" fmla="*/ 127026 h 270822"/>
                <a:gd name="connsiteX5" fmla="*/ 157324 w 295719"/>
                <a:gd name="connsiteY5" fmla="*/ 88926 h 270822"/>
                <a:gd name="connsiteX6" fmla="*/ 162 w 295719"/>
                <a:gd name="connsiteY6" fmla="*/ 26 h 2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19" h="270822">
                  <a:moveTo>
                    <a:pt x="162" y="26"/>
                  </a:moveTo>
                  <a:cubicBezTo>
                    <a:pt x="5718" y="1613"/>
                    <a:pt x="141714" y="54266"/>
                    <a:pt x="190662" y="98451"/>
                  </a:cubicBezTo>
                  <a:cubicBezTo>
                    <a:pt x="239610" y="142636"/>
                    <a:pt x="283795" y="244500"/>
                    <a:pt x="293849" y="265138"/>
                  </a:cubicBezTo>
                  <a:cubicBezTo>
                    <a:pt x="303903" y="285776"/>
                    <a:pt x="271095" y="245295"/>
                    <a:pt x="250987" y="222276"/>
                  </a:cubicBezTo>
                  <a:cubicBezTo>
                    <a:pt x="230879" y="199257"/>
                    <a:pt x="188809" y="149251"/>
                    <a:pt x="173199" y="127026"/>
                  </a:cubicBezTo>
                  <a:cubicBezTo>
                    <a:pt x="157589" y="104801"/>
                    <a:pt x="181666" y="109034"/>
                    <a:pt x="157324" y="88926"/>
                  </a:cubicBezTo>
                  <a:cubicBezTo>
                    <a:pt x="132982" y="68818"/>
                    <a:pt x="-5394" y="-1561"/>
                    <a:pt x="162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2398DB6A-4243-4AB1-8141-4A1D450DBF5D}"/>
                </a:ext>
              </a:extLst>
            </p:cNvPr>
            <p:cNvSpPr/>
            <p:nvPr/>
          </p:nvSpPr>
          <p:spPr>
            <a:xfrm>
              <a:off x="3122560" y="6155696"/>
              <a:ext cx="360354" cy="137365"/>
            </a:xfrm>
            <a:custGeom>
              <a:avLst/>
              <a:gdLst>
                <a:gd name="connsiteX0" fmla="*/ 53 w 360354"/>
                <a:gd name="connsiteY0" fmla="*/ 24442 h 137365"/>
                <a:gd name="connsiteX1" fmla="*/ 176265 w 360354"/>
                <a:gd name="connsiteY1" fmla="*/ 41904 h 137365"/>
                <a:gd name="connsiteX2" fmla="*/ 355653 w 360354"/>
                <a:gd name="connsiteY2" fmla="*/ 137154 h 137365"/>
                <a:gd name="connsiteX3" fmla="*/ 295328 w 360354"/>
                <a:gd name="connsiteY3" fmla="*/ 65717 h 137365"/>
                <a:gd name="connsiteX4" fmla="*/ 158803 w 360354"/>
                <a:gd name="connsiteY4" fmla="*/ 2217 h 137365"/>
                <a:gd name="connsiteX5" fmla="*/ 53 w 360354"/>
                <a:gd name="connsiteY5" fmla="*/ 24442 h 1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54" h="137365">
                  <a:moveTo>
                    <a:pt x="53" y="24442"/>
                  </a:moveTo>
                  <a:cubicBezTo>
                    <a:pt x="2963" y="31056"/>
                    <a:pt x="116999" y="23119"/>
                    <a:pt x="176265" y="41904"/>
                  </a:cubicBezTo>
                  <a:cubicBezTo>
                    <a:pt x="235531" y="60689"/>
                    <a:pt x="335809" y="133185"/>
                    <a:pt x="355653" y="137154"/>
                  </a:cubicBezTo>
                  <a:cubicBezTo>
                    <a:pt x="375497" y="141123"/>
                    <a:pt x="328136" y="88207"/>
                    <a:pt x="295328" y="65717"/>
                  </a:cubicBezTo>
                  <a:cubicBezTo>
                    <a:pt x="262520" y="43227"/>
                    <a:pt x="204047" y="12007"/>
                    <a:pt x="158803" y="2217"/>
                  </a:cubicBezTo>
                  <a:cubicBezTo>
                    <a:pt x="113559" y="-7573"/>
                    <a:pt x="-2857" y="17828"/>
                    <a:pt x="53" y="24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: 図形 810">
              <a:extLst>
                <a:ext uri="{FF2B5EF4-FFF2-40B4-BE49-F238E27FC236}">
                  <a16:creationId xmlns:a16="http://schemas.microsoft.com/office/drawing/2014/main" id="{441A57E5-5C84-4D4D-A4DC-38734A2C01E0}"/>
                </a:ext>
              </a:extLst>
            </p:cNvPr>
            <p:cNvSpPr/>
            <p:nvPr/>
          </p:nvSpPr>
          <p:spPr>
            <a:xfrm>
              <a:off x="3084603" y="6281838"/>
              <a:ext cx="328528" cy="75142"/>
            </a:xfrm>
            <a:custGeom>
              <a:avLst/>
              <a:gdLst>
                <a:gd name="connsiteX0" fmla="*/ 3085 w 328528"/>
                <a:gd name="connsiteY0" fmla="*/ 72925 h 75142"/>
                <a:gd name="connsiteX1" fmla="*/ 158660 w 328528"/>
                <a:gd name="connsiteY1" fmla="*/ 4662 h 75142"/>
                <a:gd name="connsiteX2" fmla="*/ 328522 w 328528"/>
                <a:gd name="connsiteY2" fmla="*/ 6250 h 75142"/>
                <a:gd name="connsiteX3" fmla="*/ 165010 w 328528"/>
                <a:gd name="connsiteY3" fmla="*/ 7837 h 75142"/>
                <a:gd name="connsiteX4" fmla="*/ 63410 w 328528"/>
                <a:gd name="connsiteY4" fmla="*/ 53875 h 75142"/>
                <a:gd name="connsiteX5" fmla="*/ 3085 w 328528"/>
                <a:gd name="connsiteY5" fmla="*/ 72925 h 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528" h="75142">
                  <a:moveTo>
                    <a:pt x="3085" y="72925"/>
                  </a:moveTo>
                  <a:cubicBezTo>
                    <a:pt x="18960" y="64723"/>
                    <a:pt x="104420" y="15775"/>
                    <a:pt x="158660" y="4662"/>
                  </a:cubicBezTo>
                  <a:cubicBezTo>
                    <a:pt x="212900" y="-6451"/>
                    <a:pt x="327464" y="5721"/>
                    <a:pt x="328522" y="6250"/>
                  </a:cubicBezTo>
                  <a:cubicBezTo>
                    <a:pt x="329580" y="6779"/>
                    <a:pt x="209195" y="-101"/>
                    <a:pt x="165010" y="7837"/>
                  </a:cubicBezTo>
                  <a:cubicBezTo>
                    <a:pt x="120825" y="15774"/>
                    <a:pt x="90398" y="43027"/>
                    <a:pt x="63410" y="53875"/>
                  </a:cubicBezTo>
                  <a:cubicBezTo>
                    <a:pt x="36423" y="64723"/>
                    <a:pt x="-12790" y="81127"/>
                    <a:pt x="3085" y="7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: 図形 811">
              <a:extLst>
                <a:ext uri="{FF2B5EF4-FFF2-40B4-BE49-F238E27FC236}">
                  <a16:creationId xmlns:a16="http://schemas.microsoft.com/office/drawing/2014/main" id="{FFDF4E0F-7F32-494C-9165-BFD8220CC7AC}"/>
                </a:ext>
              </a:extLst>
            </p:cNvPr>
            <p:cNvSpPr/>
            <p:nvPr/>
          </p:nvSpPr>
          <p:spPr>
            <a:xfrm>
              <a:off x="3610257" y="4786297"/>
              <a:ext cx="371459" cy="716716"/>
            </a:xfrm>
            <a:custGeom>
              <a:avLst/>
              <a:gdLst>
                <a:gd name="connsiteX0" fmla="*/ 371193 w 371459"/>
                <a:gd name="connsiteY0" fmla="*/ 1603 h 716716"/>
                <a:gd name="connsiteX1" fmla="*/ 215618 w 371459"/>
                <a:gd name="connsiteY1" fmla="*/ 366728 h 716716"/>
                <a:gd name="connsiteX2" fmla="*/ 77506 w 371459"/>
                <a:gd name="connsiteY2" fmla="*/ 565166 h 716716"/>
                <a:gd name="connsiteX3" fmla="*/ 90206 w 371459"/>
                <a:gd name="connsiteY3" fmla="*/ 487378 h 716716"/>
                <a:gd name="connsiteX4" fmla="*/ 2893 w 371459"/>
                <a:gd name="connsiteY4" fmla="*/ 712803 h 716716"/>
                <a:gd name="connsiteX5" fmla="*/ 42581 w 371459"/>
                <a:gd name="connsiteY5" fmla="*/ 601678 h 716716"/>
                <a:gd name="connsiteX6" fmla="*/ 247368 w 371459"/>
                <a:gd name="connsiteY6" fmla="*/ 247666 h 716716"/>
                <a:gd name="connsiteX7" fmla="*/ 371193 w 371459"/>
                <a:gd name="connsiteY7" fmla="*/ 1603 h 71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59" h="716716">
                  <a:moveTo>
                    <a:pt x="371193" y="1603"/>
                  </a:moveTo>
                  <a:cubicBezTo>
                    <a:pt x="365901" y="21447"/>
                    <a:pt x="264566" y="272801"/>
                    <a:pt x="215618" y="366728"/>
                  </a:cubicBezTo>
                  <a:cubicBezTo>
                    <a:pt x="166670" y="460655"/>
                    <a:pt x="98408" y="545058"/>
                    <a:pt x="77506" y="565166"/>
                  </a:cubicBezTo>
                  <a:cubicBezTo>
                    <a:pt x="56604" y="585274"/>
                    <a:pt x="102641" y="462772"/>
                    <a:pt x="90206" y="487378"/>
                  </a:cubicBezTo>
                  <a:cubicBezTo>
                    <a:pt x="77771" y="511984"/>
                    <a:pt x="10830" y="693753"/>
                    <a:pt x="2893" y="712803"/>
                  </a:cubicBezTo>
                  <a:cubicBezTo>
                    <a:pt x="-5044" y="731853"/>
                    <a:pt x="1835" y="679201"/>
                    <a:pt x="42581" y="601678"/>
                  </a:cubicBezTo>
                  <a:cubicBezTo>
                    <a:pt x="83327" y="524155"/>
                    <a:pt x="192864" y="344503"/>
                    <a:pt x="247368" y="247666"/>
                  </a:cubicBezTo>
                  <a:cubicBezTo>
                    <a:pt x="301872" y="150829"/>
                    <a:pt x="376485" y="-18241"/>
                    <a:pt x="371193" y="1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: 図形 812">
              <a:extLst>
                <a:ext uri="{FF2B5EF4-FFF2-40B4-BE49-F238E27FC236}">
                  <a16:creationId xmlns:a16="http://schemas.microsoft.com/office/drawing/2014/main" id="{DAEC4FEE-4557-43A6-AFF6-583A6E05EB77}"/>
                </a:ext>
              </a:extLst>
            </p:cNvPr>
            <p:cNvSpPr/>
            <p:nvPr/>
          </p:nvSpPr>
          <p:spPr>
            <a:xfrm>
              <a:off x="3782333" y="5060556"/>
              <a:ext cx="270863" cy="809644"/>
            </a:xfrm>
            <a:custGeom>
              <a:avLst/>
              <a:gdLst>
                <a:gd name="connsiteX0" fmla="*/ 270555 w 270863"/>
                <a:gd name="connsiteY0" fmla="*/ 394 h 809644"/>
                <a:gd name="connsiteX1" fmla="*/ 164192 w 270863"/>
                <a:gd name="connsiteY1" fmla="*/ 240107 h 809644"/>
                <a:gd name="connsiteX2" fmla="*/ 680 w 270863"/>
                <a:gd name="connsiteY2" fmla="*/ 503632 h 809644"/>
                <a:gd name="connsiteX3" fmla="*/ 103867 w 270863"/>
                <a:gd name="connsiteY3" fmla="*/ 411557 h 809644"/>
                <a:gd name="connsiteX4" fmla="*/ 53067 w 270863"/>
                <a:gd name="connsiteY4" fmla="*/ 714769 h 809644"/>
                <a:gd name="connsiteX5" fmla="*/ 43542 w 270863"/>
                <a:gd name="connsiteY5" fmla="*/ 805257 h 809644"/>
                <a:gd name="connsiteX6" fmla="*/ 119742 w 270863"/>
                <a:gd name="connsiteY6" fmla="*/ 602057 h 809644"/>
                <a:gd name="connsiteX7" fmla="*/ 173717 w 270863"/>
                <a:gd name="connsiteY7" fmla="*/ 332182 h 809644"/>
                <a:gd name="connsiteX8" fmla="*/ 30842 w 270863"/>
                <a:gd name="connsiteY8" fmla="*/ 481407 h 809644"/>
                <a:gd name="connsiteX9" fmla="*/ 191180 w 270863"/>
                <a:gd name="connsiteY9" fmla="*/ 297257 h 809644"/>
                <a:gd name="connsiteX10" fmla="*/ 270555 w 270863"/>
                <a:gd name="connsiteY10" fmla="*/ 394 h 8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863" h="809644">
                  <a:moveTo>
                    <a:pt x="270555" y="394"/>
                  </a:moveTo>
                  <a:cubicBezTo>
                    <a:pt x="266057" y="-9131"/>
                    <a:pt x="209171" y="156234"/>
                    <a:pt x="164192" y="240107"/>
                  </a:cubicBezTo>
                  <a:cubicBezTo>
                    <a:pt x="119213" y="323980"/>
                    <a:pt x="10734" y="475057"/>
                    <a:pt x="680" y="503632"/>
                  </a:cubicBezTo>
                  <a:cubicBezTo>
                    <a:pt x="-9374" y="532207"/>
                    <a:pt x="95136" y="376368"/>
                    <a:pt x="103867" y="411557"/>
                  </a:cubicBezTo>
                  <a:cubicBezTo>
                    <a:pt x="112598" y="446746"/>
                    <a:pt x="63121" y="649152"/>
                    <a:pt x="53067" y="714769"/>
                  </a:cubicBezTo>
                  <a:cubicBezTo>
                    <a:pt x="43013" y="780386"/>
                    <a:pt x="32429" y="824042"/>
                    <a:pt x="43542" y="805257"/>
                  </a:cubicBezTo>
                  <a:cubicBezTo>
                    <a:pt x="54654" y="786472"/>
                    <a:pt x="98046" y="680903"/>
                    <a:pt x="119742" y="602057"/>
                  </a:cubicBezTo>
                  <a:cubicBezTo>
                    <a:pt x="141438" y="523211"/>
                    <a:pt x="188534" y="352290"/>
                    <a:pt x="173717" y="332182"/>
                  </a:cubicBezTo>
                  <a:cubicBezTo>
                    <a:pt x="158900" y="312074"/>
                    <a:pt x="27931" y="487228"/>
                    <a:pt x="30842" y="481407"/>
                  </a:cubicBezTo>
                  <a:cubicBezTo>
                    <a:pt x="33752" y="475586"/>
                    <a:pt x="152815" y="372399"/>
                    <a:pt x="191180" y="297257"/>
                  </a:cubicBezTo>
                  <a:cubicBezTo>
                    <a:pt x="229545" y="222115"/>
                    <a:pt x="275053" y="9919"/>
                    <a:pt x="270555" y="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: 図形 813">
              <a:extLst>
                <a:ext uri="{FF2B5EF4-FFF2-40B4-BE49-F238E27FC236}">
                  <a16:creationId xmlns:a16="http://schemas.microsoft.com/office/drawing/2014/main" id="{11C1E4A2-15EB-4F68-BA6C-09FE6BE92100}"/>
                </a:ext>
              </a:extLst>
            </p:cNvPr>
            <p:cNvSpPr/>
            <p:nvPr/>
          </p:nvSpPr>
          <p:spPr>
            <a:xfrm>
              <a:off x="3535030" y="4997450"/>
              <a:ext cx="467151" cy="651144"/>
            </a:xfrm>
            <a:custGeom>
              <a:avLst/>
              <a:gdLst>
                <a:gd name="connsiteX0" fmla="*/ 467058 w 467151"/>
                <a:gd name="connsiteY0" fmla="*/ 0 h 651144"/>
                <a:gd name="connsiteX1" fmla="*/ 351170 w 467151"/>
                <a:gd name="connsiteY1" fmla="*/ 257175 h 651144"/>
                <a:gd name="connsiteX2" fmla="*/ 224170 w 467151"/>
                <a:gd name="connsiteY2" fmla="*/ 393700 h 651144"/>
                <a:gd name="connsiteX3" fmla="*/ 1920 w 467151"/>
                <a:gd name="connsiteY3" fmla="*/ 649288 h 651144"/>
                <a:gd name="connsiteX4" fmla="*/ 111458 w 467151"/>
                <a:gd name="connsiteY4" fmla="*/ 512763 h 651144"/>
                <a:gd name="connsiteX5" fmla="*/ 20970 w 467151"/>
                <a:gd name="connsiteY5" fmla="*/ 584200 h 651144"/>
                <a:gd name="connsiteX6" fmla="*/ 167020 w 467151"/>
                <a:gd name="connsiteY6" fmla="*/ 374650 h 651144"/>
                <a:gd name="connsiteX7" fmla="*/ 100345 w 467151"/>
                <a:gd name="connsiteY7" fmla="*/ 517525 h 651144"/>
                <a:gd name="connsiteX8" fmla="*/ 332120 w 467151"/>
                <a:gd name="connsiteY8" fmla="*/ 258763 h 651144"/>
                <a:gd name="connsiteX9" fmla="*/ 467058 w 467151"/>
                <a:gd name="connsiteY9" fmla="*/ 0 h 65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51" h="651144">
                  <a:moveTo>
                    <a:pt x="467058" y="0"/>
                  </a:moveTo>
                  <a:cubicBezTo>
                    <a:pt x="470233" y="-265"/>
                    <a:pt x="391651" y="191558"/>
                    <a:pt x="351170" y="257175"/>
                  </a:cubicBezTo>
                  <a:cubicBezTo>
                    <a:pt x="310689" y="322792"/>
                    <a:pt x="282378" y="328348"/>
                    <a:pt x="224170" y="393700"/>
                  </a:cubicBezTo>
                  <a:cubicBezTo>
                    <a:pt x="165962" y="459052"/>
                    <a:pt x="20705" y="629444"/>
                    <a:pt x="1920" y="649288"/>
                  </a:cubicBezTo>
                  <a:cubicBezTo>
                    <a:pt x="-16865" y="669132"/>
                    <a:pt x="108283" y="523611"/>
                    <a:pt x="111458" y="512763"/>
                  </a:cubicBezTo>
                  <a:cubicBezTo>
                    <a:pt x="114633" y="501915"/>
                    <a:pt x="11710" y="607219"/>
                    <a:pt x="20970" y="584200"/>
                  </a:cubicBezTo>
                  <a:cubicBezTo>
                    <a:pt x="30230" y="561181"/>
                    <a:pt x="153791" y="385762"/>
                    <a:pt x="167020" y="374650"/>
                  </a:cubicBezTo>
                  <a:cubicBezTo>
                    <a:pt x="180249" y="363538"/>
                    <a:pt x="72828" y="536840"/>
                    <a:pt x="100345" y="517525"/>
                  </a:cubicBezTo>
                  <a:cubicBezTo>
                    <a:pt x="127862" y="498210"/>
                    <a:pt x="268620" y="341842"/>
                    <a:pt x="332120" y="258763"/>
                  </a:cubicBezTo>
                  <a:cubicBezTo>
                    <a:pt x="395620" y="175684"/>
                    <a:pt x="463883" y="265"/>
                    <a:pt x="4670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: 図形 814">
              <a:extLst>
                <a:ext uri="{FF2B5EF4-FFF2-40B4-BE49-F238E27FC236}">
                  <a16:creationId xmlns:a16="http://schemas.microsoft.com/office/drawing/2014/main" id="{6207A5E7-4532-4C8B-876E-C74A5150C189}"/>
                </a:ext>
              </a:extLst>
            </p:cNvPr>
            <p:cNvSpPr/>
            <p:nvPr/>
          </p:nvSpPr>
          <p:spPr>
            <a:xfrm>
              <a:off x="3356288" y="5582730"/>
              <a:ext cx="280784" cy="287939"/>
            </a:xfrm>
            <a:custGeom>
              <a:avLst/>
              <a:gdLst>
                <a:gd name="connsiteX0" fmla="*/ 221937 w 280784"/>
                <a:gd name="connsiteY0" fmla="*/ 16383 h 287939"/>
                <a:gd name="connsiteX1" fmla="*/ 102875 w 280784"/>
                <a:gd name="connsiteY1" fmla="*/ 122745 h 287939"/>
                <a:gd name="connsiteX2" fmla="*/ 2862 w 280784"/>
                <a:gd name="connsiteY2" fmla="*/ 267208 h 287939"/>
                <a:gd name="connsiteX3" fmla="*/ 31437 w 280784"/>
                <a:gd name="connsiteY3" fmla="*/ 243395 h 287939"/>
                <a:gd name="connsiteX4" fmla="*/ 75887 w 280784"/>
                <a:gd name="connsiteY4" fmla="*/ 287845 h 287939"/>
                <a:gd name="connsiteX5" fmla="*/ 60012 w 280784"/>
                <a:gd name="connsiteY5" fmla="*/ 229108 h 287939"/>
                <a:gd name="connsiteX6" fmla="*/ 252100 w 280784"/>
                <a:gd name="connsiteY6" fmla="*/ 132270 h 287939"/>
                <a:gd name="connsiteX7" fmla="*/ 64775 w 280784"/>
                <a:gd name="connsiteY7" fmla="*/ 173545 h 287939"/>
                <a:gd name="connsiteX8" fmla="*/ 63187 w 280784"/>
                <a:gd name="connsiteY8" fmla="*/ 156083 h 287939"/>
                <a:gd name="connsiteX9" fmla="*/ 126687 w 280784"/>
                <a:gd name="connsiteY9" fmla="*/ 71945 h 287939"/>
                <a:gd name="connsiteX10" fmla="*/ 277500 w 280784"/>
                <a:gd name="connsiteY10" fmla="*/ 5270 h 287939"/>
                <a:gd name="connsiteX11" fmla="*/ 221937 w 280784"/>
                <a:gd name="connsiteY11" fmla="*/ 16383 h 28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784" h="287939">
                  <a:moveTo>
                    <a:pt x="221937" y="16383"/>
                  </a:moveTo>
                  <a:cubicBezTo>
                    <a:pt x="192833" y="35962"/>
                    <a:pt x="139388" y="80941"/>
                    <a:pt x="102875" y="122745"/>
                  </a:cubicBezTo>
                  <a:cubicBezTo>
                    <a:pt x="66362" y="164549"/>
                    <a:pt x="14768" y="247100"/>
                    <a:pt x="2862" y="267208"/>
                  </a:cubicBezTo>
                  <a:cubicBezTo>
                    <a:pt x="-9044" y="287316"/>
                    <a:pt x="19266" y="239956"/>
                    <a:pt x="31437" y="243395"/>
                  </a:cubicBezTo>
                  <a:cubicBezTo>
                    <a:pt x="43608" y="246835"/>
                    <a:pt x="71125" y="290226"/>
                    <a:pt x="75887" y="287845"/>
                  </a:cubicBezTo>
                  <a:cubicBezTo>
                    <a:pt x="80649" y="285464"/>
                    <a:pt x="30643" y="255037"/>
                    <a:pt x="60012" y="229108"/>
                  </a:cubicBezTo>
                  <a:cubicBezTo>
                    <a:pt x="89381" y="203179"/>
                    <a:pt x="251306" y="141530"/>
                    <a:pt x="252100" y="132270"/>
                  </a:cubicBezTo>
                  <a:cubicBezTo>
                    <a:pt x="252894" y="123010"/>
                    <a:pt x="96260" y="169576"/>
                    <a:pt x="64775" y="173545"/>
                  </a:cubicBezTo>
                  <a:cubicBezTo>
                    <a:pt x="33290" y="177514"/>
                    <a:pt x="52868" y="173016"/>
                    <a:pt x="63187" y="156083"/>
                  </a:cubicBezTo>
                  <a:cubicBezTo>
                    <a:pt x="73506" y="139150"/>
                    <a:pt x="90968" y="97081"/>
                    <a:pt x="126687" y="71945"/>
                  </a:cubicBezTo>
                  <a:cubicBezTo>
                    <a:pt x="162406" y="46810"/>
                    <a:pt x="262154" y="13472"/>
                    <a:pt x="277500" y="5270"/>
                  </a:cubicBezTo>
                  <a:cubicBezTo>
                    <a:pt x="292846" y="-2932"/>
                    <a:pt x="251041" y="-3196"/>
                    <a:pt x="221937" y="16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: 図形 815">
              <a:extLst>
                <a:ext uri="{FF2B5EF4-FFF2-40B4-BE49-F238E27FC236}">
                  <a16:creationId xmlns:a16="http://schemas.microsoft.com/office/drawing/2014/main" id="{DE9A1368-6E88-418F-B1ED-B88DD073FACF}"/>
                </a:ext>
              </a:extLst>
            </p:cNvPr>
            <p:cNvSpPr/>
            <p:nvPr/>
          </p:nvSpPr>
          <p:spPr>
            <a:xfrm>
              <a:off x="3832887" y="5256143"/>
              <a:ext cx="223604" cy="665301"/>
            </a:xfrm>
            <a:custGeom>
              <a:avLst/>
              <a:gdLst>
                <a:gd name="connsiteX0" fmla="*/ 221588 w 223604"/>
                <a:gd name="connsiteY0" fmla="*/ 70 h 665301"/>
                <a:gd name="connsiteX1" fmla="*/ 193013 w 223604"/>
                <a:gd name="connsiteY1" fmla="*/ 284232 h 665301"/>
                <a:gd name="connsiteX2" fmla="*/ 2513 w 223604"/>
                <a:gd name="connsiteY2" fmla="*/ 662057 h 665301"/>
                <a:gd name="connsiteX3" fmla="*/ 89826 w 223604"/>
                <a:gd name="connsiteY3" fmla="*/ 455682 h 665301"/>
                <a:gd name="connsiteX4" fmla="*/ 175551 w 223604"/>
                <a:gd name="connsiteY4" fmla="*/ 258832 h 665301"/>
                <a:gd name="connsiteX5" fmla="*/ 221588 w 223604"/>
                <a:gd name="connsiteY5" fmla="*/ 70 h 6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604" h="665301">
                  <a:moveTo>
                    <a:pt x="221588" y="70"/>
                  </a:moveTo>
                  <a:cubicBezTo>
                    <a:pt x="224498" y="4303"/>
                    <a:pt x="229526" y="173901"/>
                    <a:pt x="193013" y="284232"/>
                  </a:cubicBezTo>
                  <a:cubicBezTo>
                    <a:pt x="156500" y="394563"/>
                    <a:pt x="19711" y="633482"/>
                    <a:pt x="2513" y="662057"/>
                  </a:cubicBezTo>
                  <a:cubicBezTo>
                    <a:pt x="-14685" y="690632"/>
                    <a:pt x="60986" y="522886"/>
                    <a:pt x="89826" y="455682"/>
                  </a:cubicBezTo>
                  <a:cubicBezTo>
                    <a:pt x="118666" y="388478"/>
                    <a:pt x="154120" y="334503"/>
                    <a:pt x="175551" y="258832"/>
                  </a:cubicBezTo>
                  <a:cubicBezTo>
                    <a:pt x="196982" y="183161"/>
                    <a:pt x="218678" y="-4163"/>
                    <a:pt x="221588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: 図形 816">
              <a:extLst>
                <a:ext uri="{FF2B5EF4-FFF2-40B4-BE49-F238E27FC236}">
                  <a16:creationId xmlns:a16="http://schemas.microsoft.com/office/drawing/2014/main" id="{3FBD4E74-9F65-4F70-ABE2-FC7F35165526}"/>
                </a:ext>
              </a:extLst>
            </p:cNvPr>
            <p:cNvSpPr/>
            <p:nvPr/>
          </p:nvSpPr>
          <p:spPr>
            <a:xfrm>
              <a:off x="3473418" y="4546593"/>
              <a:ext cx="302179" cy="755907"/>
            </a:xfrm>
            <a:custGeom>
              <a:avLst/>
              <a:gdLst>
                <a:gd name="connsiteX0" fmla="*/ 301657 w 302179"/>
                <a:gd name="connsiteY0" fmla="*/ 7 h 755907"/>
                <a:gd name="connsiteX1" fmla="*/ 173070 w 302179"/>
                <a:gd name="connsiteY1" fmla="*/ 192095 h 755907"/>
                <a:gd name="connsiteX2" fmla="*/ 204820 w 302179"/>
                <a:gd name="connsiteY2" fmla="*/ 44457 h 755907"/>
                <a:gd name="connsiteX3" fmla="*/ 96870 w 302179"/>
                <a:gd name="connsiteY3" fmla="*/ 392120 h 755907"/>
                <a:gd name="connsiteX4" fmla="*/ 146082 w 302179"/>
                <a:gd name="connsiteY4" fmla="*/ 147645 h 755907"/>
                <a:gd name="connsiteX5" fmla="*/ 65120 w 302179"/>
                <a:gd name="connsiteY5" fmla="*/ 482607 h 755907"/>
                <a:gd name="connsiteX6" fmla="*/ 117507 w 302179"/>
                <a:gd name="connsiteY6" fmla="*/ 211145 h 755907"/>
                <a:gd name="connsiteX7" fmla="*/ 47657 w 302179"/>
                <a:gd name="connsiteY7" fmla="*/ 550870 h 755907"/>
                <a:gd name="connsiteX8" fmla="*/ 36545 w 302179"/>
                <a:gd name="connsiteY8" fmla="*/ 312745 h 755907"/>
                <a:gd name="connsiteX9" fmla="*/ 4795 w 302179"/>
                <a:gd name="connsiteY9" fmla="*/ 596907 h 755907"/>
                <a:gd name="connsiteX10" fmla="*/ 4795 w 302179"/>
                <a:gd name="connsiteY10" fmla="*/ 754070 h 755907"/>
                <a:gd name="connsiteX11" fmla="*/ 49245 w 302179"/>
                <a:gd name="connsiteY11" fmla="*/ 496895 h 755907"/>
                <a:gd name="connsiteX12" fmla="*/ 39720 w 302179"/>
                <a:gd name="connsiteY12" fmla="*/ 692157 h 755907"/>
                <a:gd name="connsiteX13" fmla="*/ 54007 w 302179"/>
                <a:gd name="connsiteY13" fmla="*/ 514357 h 755907"/>
                <a:gd name="connsiteX14" fmla="*/ 146082 w 302179"/>
                <a:gd name="connsiteY14" fmla="*/ 255595 h 755907"/>
                <a:gd name="connsiteX15" fmla="*/ 215932 w 302179"/>
                <a:gd name="connsiteY15" fmla="*/ 200032 h 755907"/>
                <a:gd name="connsiteX16" fmla="*/ 301657 w 302179"/>
                <a:gd name="connsiteY16" fmla="*/ 7 h 75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179" h="755907">
                  <a:moveTo>
                    <a:pt x="301657" y="7"/>
                  </a:moveTo>
                  <a:cubicBezTo>
                    <a:pt x="294514" y="-1316"/>
                    <a:pt x="189209" y="184687"/>
                    <a:pt x="173070" y="192095"/>
                  </a:cubicBezTo>
                  <a:cubicBezTo>
                    <a:pt x="156931" y="199503"/>
                    <a:pt x="217520" y="11120"/>
                    <a:pt x="204820" y="44457"/>
                  </a:cubicBezTo>
                  <a:cubicBezTo>
                    <a:pt x="192120" y="77795"/>
                    <a:pt x="106660" y="374922"/>
                    <a:pt x="96870" y="392120"/>
                  </a:cubicBezTo>
                  <a:cubicBezTo>
                    <a:pt x="87080" y="409318"/>
                    <a:pt x="151374" y="132564"/>
                    <a:pt x="146082" y="147645"/>
                  </a:cubicBezTo>
                  <a:cubicBezTo>
                    <a:pt x="140790" y="162726"/>
                    <a:pt x="69882" y="472024"/>
                    <a:pt x="65120" y="482607"/>
                  </a:cubicBezTo>
                  <a:cubicBezTo>
                    <a:pt x="60357" y="493190"/>
                    <a:pt x="117507" y="211145"/>
                    <a:pt x="117507" y="211145"/>
                  </a:cubicBezTo>
                  <a:cubicBezTo>
                    <a:pt x="114596" y="222522"/>
                    <a:pt x="61151" y="533937"/>
                    <a:pt x="47657" y="550870"/>
                  </a:cubicBezTo>
                  <a:cubicBezTo>
                    <a:pt x="34163" y="567803"/>
                    <a:pt x="43689" y="305072"/>
                    <a:pt x="36545" y="312745"/>
                  </a:cubicBezTo>
                  <a:cubicBezTo>
                    <a:pt x="29401" y="320418"/>
                    <a:pt x="10087" y="523353"/>
                    <a:pt x="4795" y="596907"/>
                  </a:cubicBezTo>
                  <a:cubicBezTo>
                    <a:pt x="-497" y="670461"/>
                    <a:pt x="-2613" y="770739"/>
                    <a:pt x="4795" y="754070"/>
                  </a:cubicBezTo>
                  <a:cubicBezTo>
                    <a:pt x="12203" y="737401"/>
                    <a:pt x="43424" y="507214"/>
                    <a:pt x="49245" y="496895"/>
                  </a:cubicBezTo>
                  <a:cubicBezTo>
                    <a:pt x="55066" y="486576"/>
                    <a:pt x="38926" y="689247"/>
                    <a:pt x="39720" y="692157"/>
                  </a:cubicBezTo>
                  <a:cubicBezTo>
                    <a:pt x="40514" y="695067"/>
                    <a:pt x="36280" y="587117"/>
                    <a:pt x="54007" y="514357"/>
                  </a:cubicBezTo>
                  <a:cubicBezTo>
                    <a:pt x="71734" y="441597"/>
                    <a:pt x="119094" y="307983"/>
                    <a:pt x="146082" y="255595"/>
                  </a:cubicBezTo>
                  <a:cubicBezTo>
                    <a:pt x="173069" y="203208"/>
                    <a:pt x="191061" y="237603"/>
                    <a:pt x="215932" y="200032"/>
                  </a:cubicBezTo>
                  <a:cubicBezTo>
                    <a:pt x="240803" y="162461"/>
                    <a:pt x="308800" y="1330"/>
                    <a:pt x="30165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: 図形 817">
              <a:extLst>
                <a:ext uri="{FF2B5EF4-FFF2-40B4-BE49-F238E27FC236}">
                  <a16:creationId xmlns:a16="http://schemas.microsoft.com/office/drawing/2014/main" id="{4AB468DC-241F-4738-894B-1999D230023A}"/>
                </a:ext>
              </a:extLst>
            </p:cNvPr>
            <p:cNvSpPr/>
            <p:nvPr/>
          </p:nvSpPr>
          <p:spPr>
            <a:xfrm>
              <a:off x="3738543" y="4647815"/>
              <a:ext cx="200047" cy="379211"/>
            </a:xfrm>
            <a:custGeom>
              <a:avLst/>
              <a:gdLst>
                <a:gd name="connsiteX0" fmla="*/ 200045 w 200047"/>
                <a:gd name="connsiteY0" fmla="*/ 385 h 379211"/>
                <a:gd name="connsiteX1" fmla="*/ 96857 w 200047"/>
                <a:gd name="connsiteY1" fmla="*/ 149610 h 379211"/>
                <a:gd name="connsiteX2" fmla="*/ 20 w 200047"/>
                <a:gd name="connsiteY2" fmla="*/ 376623 h 379211"/>
                <a:gd name="connsiteX3" fmla="*/ 88920 w 200047"/>
                <a:gd name="connsiteY3" fmla="*/ 262323 h 379211"/>
                <a:gd name="connsiteX4" fmla="*/ 165120 w 200047"/>
                <a:gd name="connsiteY4" fmla="*/ 106748 h 379211"/>
                <a:gd name="connsiteX5" fmla="*/ 41295 w 200047"/>
                <a:gd name="connsiteY5" fmla="*/ 309948 h 379211"/>
                <a:gd name="connsiteX6" fmla="*/ 93682 w 200047"/>
                <a:gd name="connsiteY6" fmla="*/ 192473 h 379211"/>
                <a:gd name="connsiteX7" fmla="*/ 200045 w 200047"/>
                <a:gd name="connsiteY7" fmla="*/ 385 h 37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47" h="379211">
                  <a:moveTo>
                    <a:pt x="200045" y="385"/>
                  </a:moveTo>
                  <a:cubicBezTo>
                    <a:pt x="200574" y="-6759"/>
                    <a:pt x="130194" y="86904"/>
                    <a:pt x="96857" y="149610"/>
                  </a:cubicBezTo>
                  <a:cubicBezTo>
                    <a:pt x="63520" y="212316"/>
                    <a:pt x="1343" y="357837"/>
                    <a:pt x="20" y="376623"/>
                  </a:cubicBezTo>
                  <a:cubicBezTo>
                    <a:pt x="-1303" y="395409"/>
                    <a:pt x="61403" y="307302"/>
                    <a:pt x="88920" y="262323"/>
                  </a:cubicBezTo>
                  <a:cubicBezTo>
                    <a:pt x="116437" y="217344"/>
                    <a:pt x="173057" y="98811"/>
                    <a:pt x="165120" y="106748"/>
                  </a:cubicBezTo>
                  <a:cubicBezTo>
                    <a:pt x="157183" y="114685"/>
                    <a:pt x="53201" y="295661"/>
                    <a:pt x="41295" y="309948"/>
                  </a:cubicBezTo>
                  <a:cubicBezTo>
                    <a:pt x="29389" y="324235"/>
                    <a:pt x="64049" y="243008"/>
                    <a:pt x="93682" y="192473"/>
                  </a:cubicBezTo>
                  <a:cubicBezTo>
                    <a:pt x="123315" y="141938"/>
                    <a:pt x="199516" y="7529"/>
                    <a:pt x="200045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: 図形 818">
              <a:extLst>
                <a:ext uri="{FF2B5EF4-FFF2-40B4-BE49-F238E27FC236}">
                  <a16:creationId xmlns:a16="http://schemas.microsoft.com/office/drawing/2014/main" id="{8F0E793E-DB87-436F-AE1D-E820076637BB}"/>
                </a:ext>
              </a:extLst>
            </p:cNvPr>
            <p:cNvSpPr/>
            <p:nvPr/>
          </p:nvSpPr>
          <p:spPr>
            <a:xfrm>
              <a:off x="3203186" y="5268653"/>
              <a:ext cx="321487" cy="542494"/>
            </a:xfrm>
            <a:custGeom>
              <a:avLst/>
              <a:gdLst>
                <a:gd name="connsiteX0" fmla="*/ 321064 w 321487"/>
                <a:gd name="connsiteY0" fmla="*/ 260 h 542494"/>
                <a:gd name="connsiteX1" fmla="*/ 192477 w 321487"/>
                <a:gd name="connsiteY1" fmla="*/ 157422 h 542494"/>
                <a:gd name="connsiteX2" fmla="*/ 16264 w 321487"/>
                <a:gd name="connsiteY2" fmla="*/ 517785 h 542494"/>
                <a:gd name="connsiteX3" fmla="*/ 103577 w 321487"/>
                <a:gd name="connsiteY3" fmla="*/ 297122 h 542494"/>
                <a:gd name="connsiteX4" fmla="*/ 389 w 321487"/>
                <a:gd name="connsiteY4" fmla="*/ 541597 h 542494"/>
                <a:gd name="connsiteX5" fmla="*/ 149614 w 321487"/>
                <a:gd name="connsiteY5" fmla="*/ 189172 h 542494"/>
                <a:gd name="connsiteX6" fmla="*/ 321064 w 321487"/>
                <a:gd name="connsiteY6" fmla="*/ 260 h 54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87" h="542494">
                  <a:moveTo>
                    <a:pt x="321064" y="260"/>
                  </a:moveTo>
                  <a:cubicBezTo>
                    <a:pt x="328208" y="-5032"/>
                    <a:pt x="243277" y="71168"/>
                    <a:pt x="192477" y="157422"/>
                  </a:cubicBezTo>
                  <a:cubicBezTo>
                    <a:pt x="141677" y="243676"/>
                    <a:pt x="31081" y="494502"/>
                    <a:pt x="16264" y="517785"/>
                  </a:cubicBezTo>
                  <a:cubicBezTo>
                    <a:pt x="1447" y="541068"/>
                    <a:pt x="106223" y="293153"/>
                    <a:pt x="103577" y="297122"/>
                  </a:cubicBezTo>
                  <a:cubicBezTo>
                    <a:pt x="100931" y="301091"/>
                    <a:pt x="-7284" y="559589"/>
                    <a:pt x="389" y="541597"/>
                  </a:cubicBezTo>
                  <a:cubicBezTo>
                    <a:pt x="8062" y="523605"/>
                    <a:pt x="96168" y="279924"/>
                    <a:pt x="149614" y="189172"/>
                  </a:cubicBezTo>
                  <a:cubicBezTo>
                    <a:pt x="203060" y="98420"/>
                    <a:pt x="313920" y="5552"/>
                    <a:pt x="321064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: 図形 819">
              <a:extLst>
                <a:ext uri="{FF2B5EF4-FFF2-40B4-BE49-F238E27FC236}">
                  <a16:creationId xmlns:a16="http://schemas.microsoft.com/office/drawing/2014/main" id="{FEB44FF7-E6EA-4E44-804A-13CD2A3BDFFF}"/>
                </a:ext>
              </a:extLst>
            </p:cNvPr>
            <p:cNvSpPr/>
            <p:nvPr/>
          </p:nvSpPr>
          <p:spPr>
            <a:xfrm>
              <a:off x="1271075" y="4306762"/>
              <a:ext cx="630991" cy="242959"/>
            </a:xfrm>
            <a:custGeom>
              <a:avLst/>
              <a:gdLst>
                <a:gd name="connsiteX0" fmla="*/ 630750 w 630991"/>
                <a:gd name="connsiteY0" fmla="*/ 126 h 242959"/>
                <a:gd name="connsiteX1" fmla="*/ 445013 w 630991"/>
                <a:gd name="connsiteY1" fmla="*/ 68388 h 242959"/>
                <a:gd name="connsiteX2" fmla="*/ 260863 w 630991"/>
                <a:gd name="connsiteY2" fmla="*/ 82676 h 242959"/>
                <a:gd name="connsiteX3" fmla="*/ 2100 w 630991"/>
                <a:gd name="connsiteY3" fmla="*/ 241426 h 242959"/>
                <a:gd name="connsiteX4" fmla="*/ 152913 w 630991"/>
                <a:gd name="connsiteY4" fmla="*/ 158876 h 242959"/>
                <a:gd name="connsiteX5" fmla="*/ 405325 w 630991"/>
                <a:gd name="connsiteY5" fmla="*/ 87438 h 242959"/>
                <a:gd name="connsiteX6" fmla="*/ 630750 w 630991"/>
                <a:gd name="connsiteY6" fmla="*/ 126 h 2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991" h="242959">
                  <a:moveTo>
                    <a:pt x="630750" y="126"/>
                  </a:moveTo>
                  <a:cubicBezTo>
                    <a:pt x="637365" y="-3049"/>
                    <a:pt x="506661" y="54630"/>
                    <a:pt x="445013" y="68388"/>
                  </a:cubicBezTo>
                  <a:cubicBezTo>
                    <a:pt x="383365" y="82146"/>
                    <a:pt x="334682" y="53836"/>
                    <a:pt x="260863" y="82676"/>
                  </a:cubicBezTo>
                  <a:cubicBezTo>
                    <a:pt x="187044" y="111516"/>
                    <a:pt x="20092" y="228726"/>
                    <a:pt x="2100" y="241426"/>
                  </a:cubicBezTo>
                  <a:cubicBezTo>
                    <a:pt x="-15892" y="254126"/>
                    <a:pt x="85709" y="184541"/>
                    <a:pt x="152913" y="158876"/>
                  </a:cubicBezTo>
                  <a:cubicBezTo>
                    <a:pt x="220117" y="133211"/>
                    <a:pt x="326215" y="112573"/>
                    <a:pt x="405325" y="87438"/>
                  </a:cubicBezTo>
                  <a:cubicBezTo>
                    <a:pt x="484435" y="62303"/>
                    <a:pt x="624135" y="3301"/>
                    <a:pt x="630750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: 図形 820">
              <a:extLst>
                <a:ext uri="{FF2B5EF4-FFF2-40B4-BE49-F238E27FC236}">
                  <a16:creationId xmlns:a16="http://schemas.microsoft.com/office/drawing/2014/main" id="{A7EA6307-D58E-4615-A447-0F18148889EE}"/>
                </a:ext>
              </a:extLst>
            </p:cNvPr>
            <p:cNvSpPr/>
            <p:nvPr/>
          </p:nvSpPr>
          <p:spPr>
            <a:xfrm>
              <a:off x="1506751" y="4546098"/>
              <a:ext cx="105464" cy="443684"/>
            </a:xfrm>
            <a:custGeom>
              <a:avLst/>
              <a:gdLst>
                <a:gd name="connsiteX0" fmla="*/ 104562 w 105464"/>
                <a:gd name="connsiteY0" fmla="*/ 10027 h 443684"/>
                <a:gd name="connsiteX1" fmla="*/ 1374 w 105464"/>
                <a:gd name="connsiteY1" fmla="*/ 441827 h 443684"/>
                <a:gd name="connsiteX2" fmla="*/ 48999 w 105464"/>
                <a:gd name="connsiteY2" fmla="*/ 160840 h 443684"/>
                <a:gd name="connsiteX3" fmla="*/ 104562 w 105464"/>
                <a:gd name="connsiteY3" fmla="*/ 10027 h 4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64" h="443684">
                  <a:moveTo>
                    <a:pt x="104562" y="10027"/>
                  </a:moveTo>
                  <a:cubicBezTo>
                    <a:pt x="96624" y="56858"/>
                    <a:pt x="10634" y="416692"/>
                    <a:pt x="1374" y="441827"/>
                  </a:cubicBezTo>
                  <a:cubicBezTo>
                    <a:pt x="-7886" y="466962"/>
                    <a:pt x="32066" y="229896"/>
                    <a:pt x="48999" y="160840"/>
                  </a:cubicBezTo>
                  <a:cubicBezTo>
                    <a:pt x="65932" y="91784"/>
                    <a:pt x="112500" y="-36804"/>
                    <a:pt x="104562" y="10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: 図形 821">
              <a:extLst>
                <a:ext uri="{FF2B5EF4-FFF2-40B4-BE49-F238E27FC236}">
                  <a16:creationId xmlns:a16="http://schemas.microsoft.com/office/drawing/2014/main" id="{A04E76FC-B595-48B6-B0F4-2F4F89991F8F}"/>
                </a:ext>
              </a:extLst>
            </p:cNvPr>
            <p:cNvSpPr/>
            <p:nvPr/>
          </p:nvSpPr>
          <p:spPr>
            <a:xfrm>
              <a:off x="1463671" y="4591862"/>
              <a:ext cx="186863" cy="684603"/>
            </a:xfrm>
            <a:custGeom>
              <a:avLst/>
              <a:gdLst>
                <a:gd name="connsiteX0" fmla="*/ 184154 w 186863"/>
                <a:gd name="connsiteY0" fmla="*/ 3951 h 684603"/>
                <a:gd name="connsiteX1" fmla="*/ 7942 w 186863"/>
                <a:gd name="connsiteY1" fmla="*/ 653238 h 684603"/>
                <a:gd name="connsiteX2" fmla="*/ 38104 w 186863"/>
                <a:gd name="connsiteY2" fmla="*/ 562751 h 684603"/>
                <a:gd name="connsiteX3" fmla="*/ 107954 w 186863"/>
                <a:gd name="connsiteY3" fmla="*/ 389713 h 684603"/>
                <a:gd name="connsiteX4" fmla="*/ 184154 w 186863"/>
                <a:gd name="connsiteY4" fmla="*/ 3951 h 68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63" h="684603">
                  <a:moveTo>
                    <a:pt x="184154" y="3951"/>
                  </a:moveTo>
                  <a:cubicBezTo>
                    <a:pt x="167485" y="47872"/>
                    <a:pt x="32284" y="560105"/>
                    <a:pt x="7942" y="653238"/>
                  </a:cubicBezTo>
                  <a:cubicBezTo>
                    <a:pt x="-16400" y="746371"/>
                    <a:pt x="21435" y="606672"/>
                    <a:pt x="38104" y="562751"/>
                  </a:cubicBezTo>
                  <a:cubicBezTo>
                    <a:pt x="54773" y="518830"/>
                    <a:pt x="79643" y="484699"/>
                    <a:pt x="107954" y="389713"/>
                  </a:cubicBezTo>
                  <a:cubicBezTo>
                    <a:pt x="136264" y="294728"/>
                    <a:pt x="200823" y="-39970"/>
                    <a:pt x="184154" y="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: 図形 822">
              <a:extLst>
                <a:ext uri="{FF2B5EF4-FFF2-40B4-BE49-F238E27FC236}">
                  <a16:creationId xmlns:a16="http://schemas.microsoft.com/office/drawing/2014/main" id="{9B8364CB-A8BD-4FB1-AADB-F6E9E235585B}"/>
                </a:ext>
              </a:extLst>
            </p:cNvPr>
            <p:cNvSpPr/>
            <p:nvPr/>
          </p:nvSpPr>
          <p:spPr>
            <a:xfrm>
              <a:off x="1552383" y="4890836"/>
              <a:ext cx="116098" cy="368210"/>
            </a:xfrm>
            <a:custGeom>
              <a:avLst/>
              <a:gdLst>
                <a:gd name="connsiteX0" fmla="*/ 116080 w 116098"/>
                <a:gd name="connsiteY0" fmla="*/ 1839 h 368210"/>
                <a:gd name="connsiteX1" fmla="*/ 54167 w 116098"/>
                <a:gd name="connsiteY1" fmla="*/ 160589 h 368210"/>
                <a:gd name="connsiteX2" fmla="*/ 27180 w 116098"/>
                <a:gd name="connsiteY2" fmla="*/ 330452 h 368210"/>
                <a:gd name="connsiteX3" fmla="*/ 192 w 116098"/>
                <a:gd name="connsiteY3" fmla="*/ 359027 h 368210"/>
                <a:gd name="connsiteX4" fmla="*/ 41467 w 116098"/>
                <a:gd name="connsiteY4" fmla="*/ 206627 h 368210"/>
                <a:gd name="connsiteX5" fmla="*/ 60517 w 116098"/>
                <a:gd name="connsiteY5" fmla="*/ 81214 h 368210"/>
                <a:gd name="connsiteX6" fmla="*/ 116080 w 116098"/>
                <a:gd name="connsiteY6" fmla="*/ 1839 h 36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98" h="368210">
                  <a:moveTo>
                    <a:pt x="116080" y="1839"/>
                  </a:moveTo>
                  <a:cubicBezTo>
                    <a:pt x="115022" y="15068"/>
                    <a:pt x="68984" y="105820"/>
                    <a:pt x="54167" y="160589"/>
                  </a:cubicBezTo>
                  <a:cubicBezTo>
                    <a:pt x="39350" y="215358"/>
                    <a:pt x="36176" y="297379"/>
                    <a:pt x="27180" y="330452"/>
                  </a:cubicBezTo>
                  <a:cubicBezTo>
                    <a:pt x="18184" y="363525"/>
                    <a:pt x="-2189" y="379665"/>
                    <a:pt x="192" y="359027"/>
                  </a:cubicBezTo>
                  <a:cubicBezTo>
                    <a:pt x="2573" y="338390"/>
                    <a:pt x="31413" y="252929"/>
                    <a:pt x="41467" y="206627"/>
                  </a:cubicBezTo>
                  <a:cubicBezTo>
                    <a:pt x="51521" y="160325"/>
                    <a:pt x="48611" y="112435"/>
                    <a:pt x="60517" y="81214"/>
                  </a:cubicBezTo>
                  <a:cubicBezTo>
                    <a:pt x="72423" y="49993"/>
                    <a:pt x="117138" y="-11390"/>
                    <a:pt x="116080" y="1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: 図形 823">
              <a:extLst>
                <a:ext uri="{FF2B5EF4-FFF2-40B4-BE49-F238E27FC236}">
                  <a16:creationId xmlns:a16="http://schemas.microsoft.com/office/drawing/2014/main" id="{35BA4A33-8FF7-41E8-AB64-6BFC27723725}"/>
                </a:ext>
              </a:extLst>
            </p:cNvPr>
            <p:cNvSpPr/>
            <p:nvPr/>
          </p:nvSpPr>
          <p:spPr>
            <a:xfrm>
              <a:off x="1114659" y="4548494"/>
              <a:ext cx="134663" cy="234840"/>
            </a:xfrm>
            <a:custGeom>
              <a:avLst/>
              <a:gdLst>
                <a:gd name="connsiteX0" fmla="*/ 133116 w 134663"/>
                <a:gd name="connsiteY0" fmla="*/ 1281 h 234840"/>
                <a:gd name="connsiteX1" fmla="*/ 4529 w 134663"/>
                <a:gd name="connsiteY1" fmla="*/ 225119 h 234840"/>
                <a:gd name="connsiteX2" fmla="*/ 33104 w 134663"/>
                <a:gd name="connsiteY2" fmla="*/ 188606 h 234840"/>
                <a:gd name="connsiteX3" fmla="*/ 72791 w 134663"/>
                <a:gd name="connsiteY3" fmla="*/ 134631 h 234840"/>
                <a:gd name="connsiteX4" fmla="*/ 133116 w 134663"/>
                <a:gd name="connsiteY4" fmla="*/ 1281 h 23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63" h="234840">
                  <a:moveTo>
                    <a:pt x="133116" y="1281"/>
                  </a:moveTo>
                  <a:cubicBezTo>
                    <a:pt x="121739" y="16362"/>
                    <a:pt x="21198" y="193898"/>
                    <a:pt x="4529" y="225119"/>
                  </a:cubicBezTo>
                  <a:cubicBezTo>
                    <a:pt x="-12140" y="256340"/>
                    <a:pt x="21727" y="203687"/>
                    <a:pt x="33104" y="188606"/>
                  </a:cubicBezTo>
                  <a:cubicBezTo>
                    <a:pt x="44481" y="173525"/>
                    <a:pt x="55593" y="160560"/>
                    <a:pt x="72791" y="134631"/>
                  </a:cubicBezTo>
                  <a:cubicBezTo>
                    <a:pt x="89989" y="108702"/>
                    <a:pt x="144493" y="-13800"/>
                    <a:pt x="133116" y="1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: 図形 824">
              <a:extLst>
                <a:ext uri="{FF2B5EF4-FFF2-40B4-BE49-F238E27FC236}">
                  <a16:creationId xmlns:a16="http://schemas.microsoft.com/office/drawing/2014/main" id="{4B18798B-44DC-423C-9526-03959DAA6AD0}"/>
                </a:ext>
              </a:extLst>
            </p:cNvPr>
            <p:cNvSpPr/>
            <p:nvPr/>
          </p:nvSpPr>
          <p:spPr>
            <a:xfrm>
              <a:off x="1031835" y="4752586"/>
              <a:ext cx="86308" cy="548475"/>
            </a:xfrm>
            <a:custGeom>
              <a:avLst/>
              <a:gdLst>
                <a:gd name="connsiteX0" fmla="*/ 85765 w 86308"/>
                <a:gd name="connsiteY0" fmla="*/ 389 h 548475"/>
                <a:gd name="connsiteX1" fmla="*/ 46078 w 86308"/>
                <a:gd name="connsiteY1" fmla="*/ 159139 h 548475"/>
                <a:gd name="connsiteX2" fmla="*/ 54015 w 86308"/>
                <a:gd name="connsiteY2" fmla="*/ 260739 h 548475"/>
                <a:gd name="connsiteX3" fmla="*/ 9565 w 86308"/>
                <a:gd name="connsiteY3" fmla="*/ 389327 h 548475"/>
                <a:gd name="connsiteX4" fmla="*/ 40 w 86308"/>
                <a:gd name="connsiteY4" fmla="*/ 541727 h 548475"/>
                <a:gd name="connsiteX5" fmla="*/ 11153 w 86308"/>
                <a:gd name="connsiteY5" fmla="*/ 497277 h 548475"/>
                <a:gd name="connsiteX6" fmla="*/ 69890 w 86308"/>
                <a:gd name="connsiteY6" fmla="*/ 281377 h 548475"/>
                <a:gd name="connsiteX7" fmla="*/ 69890 w 86308"/>
                <a:gd name="connsiteY7" fmla="*/ 208352 h 548475"/>
                <a:gd name="connsiteX8" fmla="*/ 85765 w 86308"/>
                <a:gd name="connsiteY8" fmla="*/ 389 h 5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308" h="548475">
                  <a:moveTo>
                    <a:pt x="85765" y="389"/>
                  </a:moveTo>
                  <a:cubicBezTo>
                    <a:pt x="81796" y="-7813"/>
                    <a:pt x="51370" y="115747"/>
                    <a:pt x="46078" y="159139"/>
                  </a:cubicBezTo>
                  <a:cubicBezTo>
                    <a:pt x="40786" y="202531"/>
                    <a:pt x="60100" y="222374"/>
                    <a:pt x="54015" y="260739"/>
                  </a:cubicBezTo>
                  <a:cubicBezTo>
                    <a:pt x="47929" y="299104"/>
                    <a:pt x="18561" y="342496"/>
                    <a:pt x="9565" y="389327"/>
                  </a:cubicBezTo>
                  <a:cubicBezTo>
                    <a:pt x="569" y="436158"/>
                    <a:pt x="-225" y="523735"/>
                    <a:pt x="40" y="541727"/>
                  </a:cubicBezTo>
                  <a:cubicBezTo>
                    <a:pt x="305" y="559719"/>
                    <a:pt x="-489" y="540669"/>
                    <a:pt x="11153" y="497277"/>
                  </a:cubicBezTo>
                  <a:cubicBezTo>
                    <a:pt x="22795" y="453885"/>
                    <a:pt x="60101" y="329531"/>
                    <a:pt x="69890" y="281377"/>
                  </a:cubicBezTo>
                  <a:cubicBezTo>
                    <a:pt x="79679" y="233223"/>
                    <a:pt x="69096" y="250156"/>
                    <a:pt x="69890" y="208352"/>
                  </a:cubicBezTo>
                  <a:cubicBezTo>
                    <a:pt x="70684" y="166548"/>
                    <a:pt x="89734" y="8591"/>
                    <a:pt x="85765" y="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: 図形 825">
              <a:extLst>
                <a:ext uri="{FF2B5EF4-FFF2-40B4-BE49-F238E27FC236}">
                  <a16:creationId xmlns:a16="http://schemas.microsoft.com/office/drawing/2014/main" id="{6832C320-CB0D-4170-BAE1-E1E01FD1D437}"/>
                </a:ext>
              </a:extLst>
            </p:cNvPr>
            <p:cNvSpPr/>
            <p:nvPr/>
          </p:nvSpPr>
          <p:spPr>
            <a:xfrm>
              <a:off x="1343379" y="4578051"/>
              <a:ext cx="99175" cy="602405"/>
            </a:xfrm>
            <a:custGeom>
              <a:avLst/>
              <a:gdLst>
                <a:gd name="connsiteX0" fmla="*/ 1234 w 99175"/>
                <a:gd name="connsiteY0" fmla="*/ 299 h 602405"/>
                <a:gd name="connsiteX1" fmla="*/ 9171 w 99175"/>
                <a:gd name="connsiteY1" fmla="*/ 179687 h 602405"/>
                <a:gd name="connsiteX2" fmla="*/ 64734 w 99175"/>
                <a:gd name="connsiteY2" fmla="*/ 320974 h 602405"/>
                <a:gd name="connsiteX3" fmla="*/ 55209 w 99175"/>
                <a:gd name="connsiteY3" fmla="*/ 597199 h 602405"/>
                <a:gd name="connsiteX4" fmla="*/ 66321 w 99175"/>
                <a:gd name="connsiteY4" fmla="*/ 487662 h 602405"/>
                <a:gd name="connsiteX5" fmla="*/ 98071 w 99175"/>
                <a:gd name="connsiteY5" fmla="*/ 314624 h 602405"/>
                <a:gd name="connsiteX6" fmla="*/ 21871 w 99175"/>
                <a:gd name="connsiteY6" fmla="*/ 141587 h 602405"/>
                <a:gd name="connsiteX7" fmla="*/ 1234 w 99175"/>
                <a:gd name="connsiteY7" fmla="*/ 299 h 60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75" h="602405">
                  <a:moveTo>
                    <a:pt x="1234" y="299"/>
                  </a:moveTo>
                  <a:cubicBezTo>
                    <a:pt x="-883" y="6649"/>
                    <a:pt x="-1412" y="126241"/>
                    <a:pt x="9171" y="179687"/>
                  </a:cubicBezTo>
                  <a:cubicBezTo>
                    <a:pt x="19754" y="233133"/>
                    <a:pt x="57061" y="251389"/>
                    <a:pt x="64734" y="320974"/>
                  </a:cubicBezTo>
                  <a:cubicBezTo>
                    <a:pt x="72407" y="390559"/>
                    <a:pt x="54945" y="569418"/>
                    <a:pt x="55209" y="597199"/>
                  </a:cubicBezTo>
                  <a:cubicBezTo>
                    <a:pt x="55473" y="624980"/>
                    <a:pt x="59177" y="534758"/>
                    <a:pt x="66321" y="487662"/>
                  </a:cubicBezTo>
                  <a:cubicBezTo>
                    <a:pt x="73465" y="440566"/>
                    <a:pt x="105479" y="372303"/>
                    <a:pt x="98071" y="314624"/>
                  </a:cubicBezTo>
                  <a:cubicBezTo>
                    <a:pt x="90663" y="256945"/>
                    <a:pt x="36159" y="192916"/>
                    <a:pt x="21871" y="141587"/>
                  </a:cubicBezTo>
                  <a:cubicBezTo>
                    <a:pt x="7583" y="90258"/>
                    <a:pt x="3351" y="-6051"/>
                    <a:pt x="1234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: 図形 826">
              <a:extLst>
                <a:ext uri="{FF2B5EF4-FFF2-40B4-BE49-F238E27FC236}">
                  <a16:creationId xmlns:a16="http://schemas.microsoft.com/office/drawing/2014/main" id="{4FF2A66D-2F76-45B2-91B9-0810E738BD5C}"/>
                </a:ext>
              </a:extLst>
            </p:cNvPr>
            <p:cNvSpPr/>
            <p:nvPr/>
          </p:nvSpPr>
          <p:spPr>
            <a:xfrm>
              <a:off x="1247171" y="4809904"/>
              <a:ext cx="167882" cy="448828"/>
            </a:xfrm>
            <a:custGeom>
              <a:avLst/>
              <a:gdLst>
                <a:gd name="connsiteX0" fmla="*/ 59342 w 167882"/>
                <a:gd name="connsiteY0" fmla="*/ 221 h 448828"/>
                <a:gd name="connsiteX1" fmla="*/ 3779 w 167882"/>
                <a:gd name="connsiteY1" fmla="*/ 149446 h 448828"/>
                <a:gd name="connsiteX2" fmla="*/ 22829 w 167882"/>
                <a:gd name="connsiteY2" fmla="*/ 205009 h 448828"/>
                <a:gd name="connsiteX3" fmla="*/ 165704 w 167882"/>
                <a:gd name="connsiteY3" fmla="*/ 443134 h 448828"/>
                <a:gd name="connsiteX4" fmla="*/ 102204 w 167882"/>
                <a:gd name="connsiteY4" fmla="*/ 358996 h 448828"/>
                <a:gd name="connsiteX5" fmla="*/ 6954 w 167882"/>
                <a:gd name="connsiteY5" fmla="*/ 185959 h 448828"/>
                <a:gd name="connsiteX6" fmla="*/ 59342 w 167882"/>
                <a:gd name="connsiteY6" fmla="*/ 221 h 4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82" h="448828">
                  <a:moveTo>
                    <a:pt x="59342" y="221"/>
                  </a:moveTo>
                  <a:cubicBezTo>
                    <a:pt x="58813" y="-5864"/>
                    <a:pt x="9864" y="115315"/>
                    <a:pt x="3779" y="149446"/>
                  </a:cubicBezTo>
                  <a:cubicBezTo>
                    <a:pt x="-2306" y="183577"/>
                    <a:pt x="-4158" y="156061"/>
                    <a:pt x="22829" y="205009"/>
                  </a:cubicBezTo>
                  <a:cubicBezTo>
                    <a:pt x="49816" y="253957"/>
                    <a:pt x="152475" y="417470"/>
                    <a:pt x="165704" y="443134"/>
                  </a:cubicBezTo>
                  <a:cubicBezTo>
                    <a:pt x="178933" y="468798"/>
                    <a:pt x="128662" y="401858"/>
                    <a:pt x="102204" y="358996"/>
                  </a:cubicBezTo>
                  <a:cubicBezTo>
                    <a:pt x="75746" y="316134"/>
                    <a:pt x="16214" y="245226"/>
                    <a:pt x="6954" y="185959"/>
                  </a:cubicBezTo>
                  <a:cubicBezTo>
                    <a:pt x="-2306" y="126692"/>
                    <a:pt x="59871" y="6306"/>
                    <a:pt x="59342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: 図形 827">
              <a:extLst>
                <a:ext uri="{FF2B5EF4-FFF2-40B4-BE49-F238E27FC236}">
                  <a16:creationId xmlns:a16="http://schemas.microsoft.com/office/drawing/2014/main" id="{8F35A8F4-8338-49E8-847B-834504FB2F79}"/>
                </a:ext>
              </a:extLst>
            </p:cNvPr>
            <p:cNvSpPr/>
            <p:nvPr/>
          </p:nvSpPr>
          <p:spPr>
            <a:xfrm>
              <a:off x="1120602" y="4843441"/>
              <a:ext cx="158532" cy="342657"/>
            </a:xfrm>
            <a:custGeom>
              <a:avLst/>
              <a:gdLst>
                <a:gd name="connsiteX0" fmla="*/ 173 w 158532"/>
                <a:gd name="connsiteY0" fmla="*/ 22 h 342657"/>
                <a:gd name="connsiteX1" fmla="*/ 82723 w 158532"/>
                <a:gd name="connsiteY1" fmla="*/ 131784 h 342657"/>
                <a:gd name="connsiteX2" fmla="*/ 157336 w 158532"/>
                <a:gd name="connsiteY2" fmla="*/ 338159 h 342657"/>
                <a:gd name="connsiteX3" fmla="*/ 123998 w 158532"/>
                <a:gd name="connsiteY3" fmla="*/ 261959 h 342657"/>
                <a:gd name="connsiteX4" fmla="*/ 62086 w 158532"/>
                <a:gd name="connsiteY4" fmla="*/ 122259 h 342657"/>
                <a:gd name="connsiteX5" fmla="*/ 173 w 158532"/>
                <a:gd name="connsiteY5" fmla="*/ 22 h 34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532" h="342657">
                  <a:moveTo>
                    <a:pt x="173" y="22"/>
                  </a:moveTo>
                  <a:cubicBezTo>
                    <a:pt x="3612" y="1609"/>
                    <a:pt x="56529" y="75428"/>
                    <a:pt x="82723" y="131784"/>
                  </a:cubicBezTo>
                  <a:cubicBezTo>
                    <a:pt x="108917" y="188140"/>
                    <a:pt x="150457" y="316463"/>
                    <a:pt x="157336" y="338159"/>
                  </a:cubicBezTo>
                  <a:cubicBezTo>
                    <a:pt x="164215" y="359855"/>
                    <a:pt x="139873" y="297942"/>
                    <a:pt x="123998" y="261959"/>
                  </a:cubicBezTo>
                  <a:cubicBezTo>
                    <a:pt x="108123" y="225976"/>
                    <a:pt x="78755" y="161682"/>
                    <a:pt x="62086" y="122259"/>
                  </a:cubicBezTo>
                  <a:cubicBezTo>
                    <a:pt x="45417" y="82836"/>
                    <a:pt x="-3266" y="-1565"/>
                    <a:pt x="173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: 図形 828">
              <a:extLst>
                <a:ext uri="{FF2B5EF4-FFF2-40B4-BE49-F238E27FC236}">
                  <a16:creationId xmlns:a16="http://schemas.microsoft.com/office/drawing/2014/main" id="{F4C7698C-F9E2-478F-92AE-B136DC938541}"/>
                </a:ext>
              </a:extLst>
            </p:cNvPr>
            <p:cNvSpPr/>
            <p:nvPr/>
          </p:nvSpPr>
          <p:spPr>
            <a:xfrm>
              <a:off x="9809451" y="3855703"/>
              <a:ext cx="446855" cy="150604"/>
            </a:xfrm>
            <a:custGeom>
              <a:avLst/>
              <a:gdLst>
                <a:gd name="connsiteX0" fmla="*/ 1299 w 446855"/>
                <a:gd name="connsiteY0" fmla="*/ 35260 h 150604"/>
                <a:gd name="connsiteX1" fmla="*/ 93374 w 446855"/>
                <a:gd name="connsiteY1" fmla="*/ 335 h 150604"/>
                <a:gd name="connsiteX2" fmla="*/ 187037 w 446855"/>
                <a:gd name="connsiteY2" fmla="*/ 52722 h 150604"/>
                <a:gd name="connsiteX3" fmla="*/ 214024 w 446855"/>
                <a:gd name="connsiteY3" fmla="*/ 22560 h 150604"/>
                <a:gd name="connsiteX4" fmla="*/ 342612 w 446855"/>
                <a:gd name="connsiteY4" fmla="*/ 44785 h 150604"/>
                <a:gd name="connsiteX5" fmla="*/ 445799 w 446855"/>
                <a:gd name="connsiteY5" fmla="*/ 36847 h 150604"/>
                <a:gd name="connsiteX6" fmla="*/ 277524 w 446855"/>
                <a:gd name="connsiteY6" fmla="*/ 117810 h 150604"/>
                <a:gd name="connsiteX7" fmla="*/ 418812 w 446855"/>
                <a:gd name="connsiteY7" fmla="*/ 84472 h 150604"/>
                <a:gd name="connsiteX8" fmla="*/ 163224 w 446855"/>
                <a:gd name="connsiteY8" fmla="*/ 149560 h 150604"/>
                <a:gd name="connsiteX9" fmla="*/ 267999 w 446855"/>
                <a:gd name="connsiteY9" fmla="*/ 120985 h 150604"/>
                <a:gd name="connsiteX10" fmla="*/ 94962 w 446855"/>
                <a:gd name="connsiteY10" fmla="*/ 73360 h 150604"/>
                <a:gd name="connsiteX11" fmla="*/ 109249 w 446855"/>
                <a:gd name="connsiteY11" fmla="*/ 87647 h 150604"/>
                <a:gd name="connsiteX12" fmla="*/ 164812 w 446855"/>
                <a:gd name="connsiteY12" fmla="*/ 128922 h 150604"/>
                <a:gd name="connsiteX13" fmla="*/ 1299 w 446855"/>
                <a:gd name="connsiteY13" fmla="*/ 35260 h 15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855" h="150604">
                  <a:moveTo>
                    <a:pt x="1299" y="35260"/>
                  </a:moveTo>
                  <a:cubicBezTo>
                    <a:pt x="-10607" y="13829"/>
                    <a:pt x="62418" y="-2575"/>
                    <a:pt x="93374" y="335"/>
                  </a:cubicBezTo>
                  <a:cubicBezTo>
                    <a:pt x="124330" y="3245"/>
                    <a:pt x="166929" y="49018"/>
                    <a:pt x="187037" y="52722"/>
                  </a:cubicBezTo>
                  <a:cubicBezTo>
                    <a:pt x="207145" y="56426"/>
                    <a:pt x="188095" y="23883"/>
                    <a:pt x="214024" y="22560"/>
                  </a:cubicBezTo>
                  <a:cubicBezTo>
                    <a:pt x="239953" y="21237"/>
                    <a:pt x="303983" y="42404"/>
                    <a:pt x="342612" y="44785"/>
                  </a:cubicBezTo>
                  <a:cubicBezTo>
                    <a:pt x="381241" y="47166"/>
                    <a:pt x="456647" y="24676"/>
                    <a:pt x="445799" y="36847"/>
                  </a:cubicBezTo>
                  <a:cubicBezTo>
                    <a:pt x="434951" y="49018"/>
                    <a:pt x="282022" y="109873"/>
                    <a:pt x="277524" y="117810"/>
                  </a:cubicBezTo>
                  <a:cubicBezTo>
                    <a:pt x="273026" y="125747"/>
                    <a:pt x="437862" y="79180"/>
                    <a:pt x="418812" y="84472"/>
                  </a:cubicBezTo>
                  <a:cubicBezTo>
                    <a:pt x="399762" y="89764"/>
                    <a:pt x="188360" y="143475"/>
                    <a:pt x="163224" y="149560"/>
                  </a:cubicBezTo>
                  <a:cubicBezTo>
                    <a:pt x="138089" y="155646"/>
                    <a:pt x="279376" y="133685"/>
                    <a:pt x="267999" y="120985"/>
                  </a:cubicBezTo>
                  <a:cubicBezTo>
                    <a:pt x="256622" y="108285"/>
                    <a:pt x="121420" y="78916"/>
                    <a:pt x="94962" y="73360"/>
                  </a:cubicBezTo>
                  <a:cubicBezTo>
                    <a:pt x="68504" y="67804"/>
                    <a:pt x="97607" y="78387"/>
                    <a:pt x="109249" y="87647"/>
                  </a:cubicBezTo>
                  <a:cubicBezTo>
                    <a:pt x="120891" y="96907"/>
                    <a:pt x="184391" y="136066"/>
                    <a:pt x="164812" y="128922"/>
                  </a:cubicBezTo>
                  <a:cubicBezTo>
                    <a:pt x="145233" y="121778"/>
                    <a:pt x="13205" y="56691"/>
                    <a:pt x="1299" y="35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: 図形 829">
              <a:extLst>
                <a:ext uri="{FF2B5EF4-FFF2-40B4-BE49-F238E27FC236}">
                  <a16:creationId xmlns:a16="http://schemas.microsoft.com/office/drawing/2014/main" id="{30E86B36-709D-40D3-B703-857283128C40}"/>
                </a:ext>
              </a:extLst>
            </p:cNvPr>
            <p:cNvSpPr/>
            <p:nvPr/>
          </p:nvSpPr>
          <p:spPr>
            <a:xfrm>
              <a:off x="10274261" y="3151172"/>
              <a:ext cx="66524" cy="30826"/>
            </a:xfrm>
            <a:custGeom>
              <a:avLst/>
              <a:gdLst>
                <a:gd name="connsiteX0" fmla="*/ 39 w 66524"/>
                <a:gd name="connsiteY0" fmla="*/ 30178 h 30826"/>
                <a:gd name="connsiteX1" fmla="*/ 55602 w 66524"/>
                <a:gd name="connsiteY1" fmla="*/ 19066 h 30826"/>
                <a:gd name="connsiteX2" fmla="*/ 65127 w 66524"/>
                <a:gd name="connsiteY2" fmla="*/ 16 h 30826"/>
                <a:gd name="connsiteX3" fmla="*/ 39 w 66524"/>
                <a:gd name="connsiteY3" fmla="*/ 30178 h 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24" h="30826">
                  <a:moveTo>
                    <a:pt x="39" y="30178"/>
                  </a:moveTo>
                  <a:cubicBezTo>
                    <a:pt x="-1548" y="33353"/>
                    <a:pt x="44754" y="24093"/>
                    <a:pt x="55602" y="19066"/>
                  </a:cubicBezTo>
                  <a:cubicBezTo>
                    <a:pt x="66450" y="14039"/>
                    <a:pt x="68302" y="810"/>
                    <a:pt x="65127" y="16"/>
                  </a:cubicBezTo>
                  <a:cubicBezTo>
                    <a:pt x="61952" y="-778"/>
                    <a:pt x="1626" y="27003"/>
                    <a:pt x="39" y="30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1" name="フリーフォーム: 図形 830">
              <a:extLst>
                <a:ext uri="{FF2B5EF4-FFF2-40B4-BE49-F238E27FC236}">
                  <a16:creationId xmlns:a16="http://schemas.microsoft.com/office/drawing/2014/main" id="{1BB2DECA-1985-4BFF-9531-AC633ED28B00}"/>
                </a:ext>
              </a:extLst>
            </p:cNvPr>
            <p:cNvSpPr/>
            <p:nvPr/>
          </p:nvSpPr>
          <p:spPr>
            <a:xfrm>
              <a:off x="9593251" y="3203550"/>
              <a:ext cx="53403" cy="44975"/>
            </a:xfrm>
            <a:custGeom>
              <a:avLst/>
              <a:gdLst>
                <a:gd name="connsiteX0" fmla="*/ 12 w 53403"/>
                <a:gd name="connsiteY0" fmla="*/ 25 h 44975"/>
                <a:gd name="connsiteX1" fmla="*/ 46049 w 53403"/>
                <a:gd name="connsiteY1" fmla="*/ 38125 h 44975"/>
                <a:gd name="connsiteX2" fmla="*/ 50812 w 53403"/>
                <a:gd name="connsiteY2" fmla="*/ 44475 h 44975"/>
                <a:gd name="connsiteX3" fmla="*/ 12 w 53403"/>
                <a:gd name="connsiteY3" fmla="*/ 25 h 4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3" h="44975">
                  <a:moveTo>
                    <a:pt x="12" y="25"/>
                  </a:moveTo>
                  <a:cubicBezTo>
                    <a:pt x="-782" y="-1033"/>
                    <a:pt x="37582" y="30717"/>
                    <a:pt x="46049" y="38125"/>
                  </a:cubicBezTo>
                  <a:cubicBezTo>
                    <a:pt x="54516" y="45533"/>
                    <a:pt x="55045" y="45533"/>
                    <a:pt x="50812" y="44475"/>
                  </a:cubicBezTo>
                  <a:cubicBezTo>
                    <a:pt x="46579" y="43417"/>
                    <a:pt x="806" y="1083"/>
                    <a:pt x="1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2" name="フリーフォーム: 図形 831">
              <a:extLst>
                <a:ext uri="{FF2B5EF4-FFF2-40B4-BE49-F238E27FC236}">
                  <a16:creationId xmlns:a16="http://schemas.microsoft.com/office/drawing/2014/main" id="{855118BC-81A3-46C7-A141-4DF7C65A2B83}"/>
                </a:ext>
              </a:extLst>
            </p:cNvPr>
            <p:cNvSpPr/>
            <p:nvPr/>
          </p:nvSpPr>
          <p:spPr>
            <a:xfrm>
              <a:off x="10313980" y="3241675"/>
              <a:ext cx="30364" cy="119069"/>
            </a:xfrm>
            <a:custGeom>
              <a:avLst/>
              <a:gdLst>
                <a:gd name="connsiteX0" fmla="*/ 25408 w 30364"/>
                <a:gd name="connsiteY0" fmla="*/ 0 h 119069"/>
                <a:gd name="connsiteX1" fmla="*/ 28583 w 30364"/>
                <a:gd name="connsiteY1" fmla="*/ 79375 h 119069"/>
                <a:gd name="connsiteX2" fmla="*/ 8 w 30364"/>
                <a:gd name="connsiteY2" fmla="*/ 119063 h 119069"/>
                <a:gd name="connsiteX3" fmla="*/ 25408 w 30364"/>
                <a:gd name="connsiteY3" fmla="*/ 82550 h 119069"/>
                <a:gd name="connsiteX4" fmla="*/ 9533 w 30364"/>
                <a:gd name="connsiteY4" fmla="*/ 80963 h 119069"/>
                <a:gd name="connsiteX5" fmla="*/ 25408 w 30364"/>
                <a:gd name="connsiteY5" fmla="*/ 0 h 11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64" h="119069">
                  <a:moveTo>
                    <a:pt x="25408" y="0"/>
                  </a:moveTo>
                  <a:cubicBezTo>
                    <a:pt x="28583" y="-265"/>
                    <a:pt x="32816" y="59531"/>
                    <a:pt x="28583" y="79375"/>
                  </a:cubicBezTo>
                  <a:cubicBezTo>
                    <a:pt x="24350" y="99219"/>
                    <a:pt x="537" y="118534"/>
                    <a:pt x="8" y="119063"/>
                  </a:cubicBezTo>
                  <a:cubicBezTo>
                    <a:pt x="-521" y="119592"/>
                    <a:pt x="23820" y="88900"/>
                    <a:pt x="25408" y="82550"/>
                  </a:cubicBezTo>
                  <a:cubicBezTo>
                    <a:pt x="26996" y="76200"/>
                    <a:pt x="9533" y="89165"/>
                    <a:pt x="9533" y="80963"/>
                  </a:cubicBezTo>
                  <a:cubicBezTo>
                    <a:pt x="9533" y="72761"/>
                    <a:pt x="22233" y="265"/>
                    <a:pt x="254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3" name="フリーフォーム: 図形 832">
              <a:extLst>
                <a:ext uri="{FF2B5EF4-FFF2-40B4-BE49-F238E27FC236}">
                  <a16:creationId xmlns:a16="http://schemas.microsoft.com/office/drawing/2014/main" id="{41BAABE9-3DF5-4912-ABE1-7CC8E75B72E5}"/>
                </a:ext>
              </a:extLst>
            </p:cNvPr>
            <p:cNvSpPr/>
            <p:nvPr/>
          </p:nvSpPr>
          <p:spPr>
            <a:xfrm>
              <a:off x="10286849" y="3424238"/>
              <a:ext cx="98576" cy="93681"/>
            </a:xfrm>
            <a:custGeom>
              <a:avLst/>
              <a:gdLst>
                <a:gd name="connsiteX0" fmla="*/ 98576 w 98576"/>
                <a:gd name="connsiteY0" fmla="*/ 0 h 93681"/>
                <a:gd name="connsiteX1" fmla="*/ 63651 w 98576"/>
                <a:gd name="connsiteY1" fmla="*/ 68262 h 93681"/>
                <a:gd name="connsiteX2" fmla="*/ 151 w 98576"/>
                <a:gd name="connsiteY2" fmla="*/ 93662 h 93681"/>
                <a:gd name="connsiteX3" fmla="*/ 44601 w 98576"/>
                <a:gd name="connsiteY3" fmla="*/ 65087 h 93681"/>
                <a:gd name="connsiteX4" fmla="*/ 98576 w 98576"/>
                <a:gd name="connsiteY4" fmla="*/ 0 h 9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6" h="93681">
                  <a:moveTo>
                    <a:pt x="98576" y="0"/>
                  </a:moveTo>
                  <a:cubicBezTo>
                    <a:pt x="89315" y="26326"/>
                    <a:pt x="80055" y="52652"/>
                    <a:pt x="63651" y="68262"/>
                  </a:cubicBezTo>
                  <a:cubicBezTo>
                    <a:pt x="47247" y="83872"/>
                    <a:pt x="3326" y="94191"/>
                    <a:pt x="151" y="93662"/>
                  </a:cubicBezTo>
                  <a:cubicBezTo>
                    <a:pt x="-3024" y="93133"/>
                    <a:pt x="44601" y="65087"/>
                    <a:pt x="44601" y="65087"/>
                  </a:cubicBezTo>
                  <a:lnTo>
                    <a:pt x="9857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4" name="フリーフォーム: 図形 833">
              <a:extLst>
                <a:ext uri="{FF2B5EF4-FFF2-40B4-BE49-F238E27FC236}">
                  <a16:creationId xmlns:a16="http://schemas.microsoft.com/office/drawing/2014/main" id="{04370BD4-D818-406A-8829-5DEBA249453B}"/>
                </a:ext>
              </a:extLst>
            </p:cNvPr>
            <p:cNvSpPr/>
            <p:nvPr/>
          </p:nvSpPr>
          <p:spPr>
            <a:xfrm>
              <a:off x="10162757" y="3632197"/>
              <a:ext cx="78604" cy="80967"/>
            </a:xfrm>
            <a:custGeom>
              <a:avLst/>
              <a:gdLst>
                <a:gd name="connsiteX0" fmla="*/ 418 w 78604"/>
                <a:gd name="connsiteY0" fmla="*/ 80966 h 80967"/>
                <a:gd name="connsiteX1" fmla="*/ 65506 w 78604"/>
                <a:gd name="connsiteY1" fmla="*/ 30166 h 80967"/>
                <a:gd name="connsiteX2" fmla="*/ 76618 w 78604"/>
                <a:gd name="connsiteY2" fmla="*/ 3 h 80967"/>
                <a:gd name="connsiteX3" fmla="*/ 38518 w 78604"/>
                <a:gd name="connsiteY3" fmla="*/ 31753 h 80967"/>
                <a:gd name="connsiteX4" fmla="*/ 418 w 78604"/>
                <a:gd name="connsiteY4" fmla="*/ 80966 h 8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4" h="80967">
                  <a:moveTo>
                    <a:pt x="418" y="80966"/>
                  </a:moveTo>
                  <a:cubicBezTo>
                    <a:pt x="4916" y="80701"/>
                    <a:pt x="52806" y="43660"/>
                    <a:pt x="65506" y="30166"/>
                  </a:cubicBezTo>
                  <a:cubicBezTo>
                    <a:pt x="78206" y="16672"/>
                    <a:pt x="81116" y="-262"/>
                    <a:pt x="76618" y="3"/>
                  </a:cubicBezTo>
                  <a:cubicBezTo>
                    <a:pt x="72120" y="267"/>
                    <a:pt x="48043" y="21963"/>
                    <a:pt x="38518" y="31753"/>
                  </a:cubicBezTo>
                  <a:cubicBezTo>
                    <a:pt x="28993" y="41543"/>
                    <a:pt x="-4080" y="81231"/>
                    <a:pt x="418" y="80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5" name="フリーフォーム: 図形 834">
              <a:extLst>
                <a:ext uri="{FF2B5EF4-FFF2-40B4-BE49-F238E27FC236}">
                  <a16:creationId xmlns:a16="http://schemas.microsoft.com/office/drawing/2014/main" id="{323D7A31-3574-4067-8A4A-D979758C03C2}"/>
                </a:ext>
              </a:extLst>
            </p:cNvPr>
            <p:cNvSpPr/>
            <p:nvPr/>
          </p:nvSpPr>
          <p:spPr>
            <a:xfrm>
              <a:off x="9707850" y="3578147"/>
              <a:ext cx="85522" cy="89033"/>
            </a:xfrm>
            <a:custGeom>
              <a:avLst/>
              <a:gdLst>
                <a:gd name="connsiteX0" fmla="*/ 85438 w 85522"/>
                <a:gd name="connsiteY0" fmla="*/ 88978 h 89033"/>
                <a:gd name="connsiteX1" fmla="*/ 2888 w 85522"/>
                <a:gd name="connsiteY1" fmla="*/ 42941 h 89033"/>
                <a:gd name="connsiteX2" fmla="*/ 18763 w 85522"/>
                <a:gd name="connsiteY2" fmla="*/ 78 h 89033"/>
                <a:gd name="connsiteX3" fmla="*/ 18763 w 85522"/>
                <a:gd name="connsiteY3" fmla="*/ 33416 h 89033"/>
                <a:gd name="connsiteX4" fmla="*/ 85438 w 85522"/>
                <a:gd name="connsiteY4" fmla="*/ 88978 h 8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22" h="89033">
                  <a:moveTo>
                    <a:pt x="85438" y="88978"/>
                  </a:moveTo>
                  <a:cubicBezTo>
                    <a:pt x="82792" y="90566"/>
                    <a:pt x="14000" y="57757"/>
                    <a:pt x="2888" y="42941"/>
                  </a:cubicBezTo>
                  <a:cubicBezTo>
                    <a:pt x="-8224" y="28125"/>
                    <a:pt x="16117" y="1665"/>
                    <a:pt x="18763" y="78"/>
                  </a:cubicBezTo>
                  <a:cubicBezTo>
                    <a:pt x="21409" y="-1510"/>
                    <a:pt x="9767" y="21510"/>
                    <a:pt x="18763" y="33416"/>
                  </a:cubicBezTo>
                  <a:cubicBezTo>
                    <a:pt x="27759" y="45322"/>
                    <a:pt x="88084" y="87390"/>
                    <a:pt x="85438" y="88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6" name="フリーフォーム: 図形 835">
              <a:extLst>
                <a:ext uri="{FF2B5EF4-FFF2-40B4-BE49-F238E27FC236}">
                  <a16:creationId xmlns:a16="http://schemas.microsoft.com/office/drawing/2014/main" id="{F89F61AF-6BF0-48DC-9331-EFBB67F7A3B7}"/>
                </a:ext>
              </a:extLst>
            </p:cNvPr>
            <p:cNvSpPr/>
            <p:nvPr/>
          </p:nvSpPr>
          <p:spPr>
            <a:xfrm>
              <a:off x="9790100" y="3642621"/>
              <a:ext cx="157516" cy="68027"/>
            </a:xfrm>
            <a:custGeom>
              <a:avLst/>
              <a:gdLst>
                <a:gd name="connsiteX0" fmla="*/ 13 w 157516"/>
                <a:gd name="connsiteY0" fmla="*/ 692 h 68027"/>
                <a:gd name="connsiteX1" fmla="*/ 87325 w 157516"/>
                <a:gd name="connsiteY1" fmla="*/ 24504 h 68027"/>
                <a:gd name="connsiteX2" fmla="*/ 134950 w 157516"/>
                <a:gd name="connsiteY2" fmla="*/ 59429 h 68027"/>
                <a:gd name="connsiteX3" fmla="*/ 157175 w 157516"/>
                <a:gd name="connsiteY3" fmla="*/ 67367 h 68027"/>
                <a:gd name="connsiteX4" fmla="*/ 119075 w 157516"/>
                <a:gd name="connsiteY4" fmla="*/ 65779 h 68027"/>
                <a:gd name="connsiteX5" fmla="*/ 80975 w 157516"/>
                <a:gd name="connsiteY5" fmla="*/ 51492 h 68027"/>
                <a:gd name="connsiteX6" fmla="*/ 13 w 157516"/>
                <a:gd name="connsiteY6" fmla="*/ 692 h 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16" h="68027">
                  <a:moveTo>
                    <a:pt x="13" y="692"/>
                  </a:moveTo>
                  <a:cubicBezTo>
                    <a:pt x="1071" y="-3806"/>
                    <a:pt x="64836" y="14715"/>
                    <a:pt x="87325" y="24504"/>
                  </a:cubicBezTo>
                  <a:cubicBezTo>
                    <a:pt x="109814" y="34293"/>
                    <a:pt x="123308" y="52285"/>
                    <a:pt x="134950" y="59429"/>
                  </a:cubicBezTo>
                  <a:cubicBezTo>
                    <a:pt x="146592" y="66573"/>
                    <a:pt x="159821" y="66309"/>
                    <a:pt x="157175" y="67367"/>
                  </a:cubicBezTo>
                  <a:cubicBezTo>
                    <a:pt x="154529" y="68425"/>
                    <a:pt x="131775" y="68425"/>
                    <a:pt x="119075" y="65779"/>
                  </a:cubicBezTo>
                  <a:cubicBezTo>
                    <a:pt x="106375" y="63133"/>
                    <a:pt x="101083" y="60752"/>
                    <a:pt x="80975" y="51492"/>
                  </a:cubicBezTo>
                  <a:cubicBezTo>
                    <a:pt x="60867" y="42232"/>
                    <a:pt x="-1045" y="5190"/>
                    <a:pt x="13" y="69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7" name="フリーフォーム: 図形 836">
              <a:extLst>
                <a:ext uri="{FF2B5EF4-FFF2-40B4-BE49-F238E27FC236}">
                  <a16:creationId xmlns:a16="http://schemas.microsoft.com/office/drawing/2014/main" id="{DBE7AAB6-AE0F-4D49-AFA4-1B519005E067}"/>
                </a:ext>
              </a:extLst>
            </p:cNvPr>
            <p:cNvSpPr/>
            <p:nvPr/>
          </p:nvSpPr>
          <p:spPr>
            <a:xfrm>
              <a:off x="9934575" y="3651051"/>
              <a:ext cx="196029" cy="36855"/>
            </a:xfrm>
            <a:custGeom>
              <a:avLst/>
              <a:gdLst>
                <a:gd name="connsiteX0" fmla="*/ 0 w 196029"/>
                <a:gd name="connsiteY0" fmla="*/ 14487 h 36855"/>
                <a:gd name="connsiteX1" fmla="*/ 120650 w 196029"/>
                <a:gd name="connsiteY1" fmla="*/ 22424 h 36855"/>
                <a:gd name="connsiteX2" fmla="*/ 195263 w 196029"/>
                <a:gd name="connsiteY2" fmla="*/ 199 h 36855"/>
                <a:gd name="connsiteX3" fmla="*/ 157163 w 196029"/>
                <a:gd name="connsiteY3" fmla="*/ 12899 h 36855"/>
                <a:gd name="connsiteX4" fmla="*/ 120650 w 196029"/>
                <a:gd name="connsiteY4" fmla="*/ 36712 h 36855"/>
                <a:gd name="connsiteX5" fmla="*/ 0 w 196029"/>
                <a:gd name="connsiteY5" fmla="*/ 14487 h 3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29" h="36855">
                  <a:moveTo>
                    <a:pt x="0" y="14487"/>
                  </a:moveTo>
                  <a:cubicBezTo>
                    <a:pt x="0" y="12106"/>
                    <a:pt x="88106" y="24805"/>
                    <a:pt x="120650" y="22424"/>
                  </a:cubicBezTo>
                  <a:cubicBezTo>
                    <a:pt x="153194" y="20043"/>
                    <a:pt x="189178" y="1786"/>
                    <a:pt x="195263" y="199"/>
                  </a:cubicBezTo>
                  <a:cubicBezTo>
                    <a:pt x="201348" y="-1388"/>
                    <a:pt x="169599" y="6813"/>
                    <a:pt x="157163" y="12899"/>
                  </a:cubicBezTo>
                  <a:cubicBezTo>
                    <a:pt x="144728" y="18985"/>
                    <a:pt x="140758" y="34595"/>
                    <a:pt x="120650" y="36712"/>
                  </a:cubicBezTo>
                  <a:cubicBezTo>
                    <a:pt x="100542" y="38829"/>
                    <a:pt x="0" y="16868"/>
                    <a:pt x="0" y="14487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8" name="フリーフォーム: 図形 837">
              <a:extLst>
                <a:ext uri="{FF2B5EF4-FFF2-40B4-BE49-F238E27FC236}">
                  <a16:creationId xmlns:a16="http://schemas.microsoft.com/office/drawing/2014/main" id="{CE0CE950-9580-4A83-8795-2B1D21B431DE}"/>
                </a:ext>
              </a:extLst>
            </p:cNvPr>
            <p:cNvSpPr/>
            <p:nvPr/>
          </p:nvSpPr>
          <p:spPr>
            <a:xfrm>
              <a:off x="9782175" y="3547187"/>
              <a:ext cx="413456" cy="85014"/>
            </a:xfrm>
            <a:custGeom>
              <a:avLst/>
              <a:gdLst>
                <a:gd name="connsiteX0" fmla="*/ 0 w 413456"/>
                <a:gd name="connsiteY0" fmla="*/ 83426 h 85014"/>
                <a:gd name="connsiteX1" fmla="*/ 138113 w 413456"/>
                <a:gd name="connsiteY1" fmla="*/ 51676 h 85014"/>
                <a:gd name="connsiteX2" fmla="*/ 244475 w 413456"/>
                <a:gd name="connsiteY2" fmla="*/ 53263 h 85014"/>
                <a:gd name="connsiteX3" fmla="*/ 409575 w 413456"/>
                <a:gd name="connsiteY3" fmla="*/ 85013 h 85014"/>
                <a:gd name="connsiteX4" fmla="*/ 365125 w 413456"/>
                <a:gd name="connsiteY4" fmla="*/ 54851 h 85014"/>
                <a:gd name="connsiteX5" fmla="*/ 301625 w 413456"/>
                <a:gd name="connsiteY5" fmla="*/ 15163 h 85014"/>
                <a:gd name="connsiteX6" fmla="*/ 214313 w 413456"/>
                <a:gd name="connsiteY6" fmla="*/ 24688 h 85014"/>
                <a:gd name="connsiteX7" fmla="*/ 139700 w 413456"/>
                <a:gd name="connsiteY7" fmla="*/ 876 h 85014"/>
                <a:gd name="connsiteX8" fmla="*/ 0 w 413456"/>
                <a:gd name="connsiteY8" fmla="*/ 83426 h 8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456" h="85014">
                  <a:moveTo>
                    <a:pt x="0" y="83426"/>
                  </a:moveTo>
                  <a:cubicBezTo>
                    <a:pt x="-265" y="91893"/>
                    <a:pt x="97367" y="56703"/>
                    <a:pt x="138113" y="51676"/>
                  </a:cubicBezTo>
                  <a:cubicBezTo>
                    <a:pt x="178859" y="46649"/>
                    <a:pt x="199231" y="47707"/>
                    <a:pt x="244475" y="53263"/>
                  </a:cubicBezTo>
                  <a:cubicBezTo>
                    <a:pt x="289719" y="58819"/>
                    <a:pt x="389467" y="84748"/>
                    <a:pt x="409575" y="85013"/>
                  </a:cubicBezTo>
                  <a:cubicBezTo>
                    <a:pt x="429683" y="85278"/>
                    <a:pt x="365125" y="54851"/>
                    <a:pt x="365125" y="54851"/>
                  </a:cubicBezTo>
                  <a:cubicBezTo>
                    <a:pt x="347133" y="43209"/>
                    <a:pt x="326760" y="20190"/>
                    <a:pt x="301625" y="15163"/>
                  </a:cubicBezTo>
                  <a:cubicBezTo>
                    <a:pt x="276490" y="10136"/>
                    <a:pt x="241301" y="27069"/>
                    <a:pt x="214313" y="24688"/>
                  </a:cubicBezTo>
                  <a:cubicBezTo>
                    <a:pt x="187325" y="22307"/>
                    <a:pt x="171186" y="-5210"/>
                    <a:pt x="139700" y="876"/>
                  </a:cubicBezTo>
                  <a:cubicBezTo>
                    <a:pt x="108215" y="6961"/>
                    <a:pt x="265" y="74959"/>
                    <a:pt x="0" y="8342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9" name="フリーフォーム: 図形 838">
              <a:extLst>
                <a:ext uri="{FF2B5EF4-FFF2-40B4-BE49-F238E27FC236}">
                  <a16:creationId xmlns:a16="http://schemas.microsoft.com/office/drawing/2014/main" id="{B9D9AABB-A404-48EC-9C50-C9C036E6550D}"/>
                </a:ext>
              </a:extLst>
            </p:cNvPr>
            <p:cNvSpPr/>
            <p:nvPr/>
          </p:nvSpPr>
          <p:spPr>
            <a:xfrm>
              <a:off x="9780295" y="3896486"/>
              <a:ext cx="445206" cy="138971"/>
            </a:xfrm>
            <a:custGeom>
              <a:avLst/>
              <a:gdLst>
                <a:gd name="connsiteX0" fmla="*/ 293 w 445206"/>
                <a:gd name="connsiteY0" fmla="*/ 18289 h 138971"/>
                <a:gd name="connsiteX1" fmla="*/ 141580 w 445206"/>
                <a:gd name="connsiteY1" fmla="*/ 105602 h 138971"/>
                <a:gd name="connsiteX2" fmla="*/ 266993 w 445206"/>
                <a:gd name="connsiteY2" fmla="*/ 138939 h 138971"/>
                <a:gd name="connsiteX3" fmla="*/ 173330 w 445206"/>
                <a:gd name="connsiteY3" fmla="*/ 100839 h 138971"/>
                <a:gd name="connsiteX4" fmla="*/ 325730 w 445206"/>
                <a:gd name="connsiteY4" fmla="*/ 99252 h 138971"/>
                <a:gd name="connsiteX5" fmla="*/ 444793 w 445206"/>
                <a:gd name="connsiteY5" fmla="*/ 19877 h 138971"/>
                <a:gd name="connsiteX6" fmla="*/ 284455 w 445206"/>
                <a:gd name="connsiteY6" fmla="*/ 73852 h 138971"/>
                <a:gd name="connsiteX7" fmla="*/ 127293 w 445206"/>
                <a:gd name="connsiteY7" fmla="*/ 15114 h 138971"/>
                <a:gd name="connsiteX8" fmla="*/ 101893 w 445206"/>
                <a:gd name="connsiteY8" fmla="*/ 4002 h 138971"/>
                <a:gd name="connsiteX9" fmla="*/ 243180 w 445206"/>
                <a:gd name="connsiteY9" fmla="*/ 72264 h 138971"/>
                <a:gd name="connsiteX10" fmla="*/ 108243 w 445206"/>
                <a:gd name="connsiteY10" fmla="*/ 34164 h 138971"/>
                <a:gd name="connsiteX11" fmla="*/ 293 w 445206"/>
                <a:gd name="connsiteY11" fmla="*/ 18289 h 13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206" h="138971">
                  <a:moveTo>
                    <a:pt x="293" y="18289"/>
                  </a:moveTo>
                  <a:cubicBezTo>
                    <a:pt x="5849" y="30195"/>
                    <a:pt x="97130" y="85494"/>
                    <a:pt x="141580" y="105602"/>
                  </a:cubicBezTo>
                  <a:cubicBezTo>
                    <a:pt x="186030" y="125710"/>
                    <a:pt x="261701" y="139733"/>
                    <a:pt x="266993" y="138939"/>
                  </a:cubicBezTo>
                  <a:cubicBezTo>
                    <a:pt x="272285" y="138145"/>
                    <a:pt x="163541" y="107453"/>
                    <a:pt x="173330" y="100839"/>
                  </a:cubicBezTo>
                  <a:cubicBezTo>
                    <a:pt x="183119" y="94225"/>
                    <a:pt x="280486" y="112746"/>
                    <a:pt x="325730" y="99252"/>
                  </a:cubicBezTo>
                  <a:cubicBezTo>
                    <a:pt x="370974" y="85758"/>
                    <a:pt x="451672" y="24110"/>
                    <a:pt x="444793" y="19877"/>
                  </a:cubicBezTo>
                  <a:cubicBezTo>
                    <a:pt x="437914" y="15644"/>
                    <a:pt x="337372" y="74646"/>
                    <a:pt x="284455" y="73852"/>
                  </a:cubicBezTo>
                  <a:cubicBezTo>
                    <a:pt x="231538" y="73058"/>
                    <a:pt x="157720" y="26756"/>
                    <a:pt x="127293" y="15114"/>
                  </a:cubicBezTo>
                  <a:cubicBezTo>
                    <a:pt x="96866" y="3472"/>
                    <a:pt x="82578" y="-5523"/>
                    <a:pt x="101893" y="4002"/>
                  </a:cubicBezTo>
                  <a:cubicBezTo>
                    <a:pt x="121208" y="13527"/>
                    <a:pt x="242122" y="67237"/>
                    <a:pt x="243180" y="72264"/>
                  </a:cubicBezTo>
                  <a:cubicBezTo>
                    <a:pt x="244238" y="77291"/>
                    <a:pt x="147137" y="46070"/>
                    <a:pt x="108243" y="34164"/>
                  </a:cubicBezTo>
                  <a:cubicBezTo>
                    <a:pt x="69349" y="22258"/>
                    <a:pt x="-5263" y="6383"/>
                    <a:pt x="293" y="18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0" name="フリーフォーム: 図形 839">
              <a:extLst>
                <a:ext uri="{FF2B5EF4-FFF2-40B4-BE49-F238E27FC236}">
                  <a16:creationId xmlns:a16="http://schemas.microsoft.com/office/drawing/2014/main" id="{E23B82EA-0C55-4839-AED8-5DF78B54930A}"/>
                </a:ext>
              </a:extLst>
            </p:cNvPr>
            <p:cNvSpPr/>
            <p:nvPr/>
          </p:nvSpPr>
          <p:spPr>
            <a:xfrm>
              <a:off x="9738252" y="3895664"/>
              <a:ext cx="231344" cy="149350"/>
            </a:xfrm>
            <a:custGeom>
              <a:avLst/>
              <a:gdLst>
                <a:gd name="connsiteX0" fmla="*/ 2648 w 231344"/>
                <a:gd name="connsiteY0" fmla="*/ 61 h 149350"/>
                <a:gd name="connsiteX1" fmla="*/ 82023 w 231344"/>
                <a:gd name="connsiteY1" fmla="*/ 76261 h 149350"/>
                <a:gd name="connsiteX2" fmla="*/ 231248 w 231344"/>
                <a:gd name="connsiteY2" fmla="*/ 149286 h 149350"/>
                <a:gd name="connsiteX3" fmla="*/ 105836 w 231344"/>
                <a:gd name="connsiteY3" fmla="*/ 63561 h 149350"/>
                <a:gd name="connsiteX4" fmla="*/ 175686 w 231344"/>
                <a:gd name="connsiteY4" fmla="*/ 88961 h 149350"/>
                <a:gd name="connsiteX5" fmla="*/ 2648 w 231344"/>
                <a:gd name="connsiteY5" fmla="*/ 61 h 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44" h="149350">
                  <a:moveTo>
                    <a:pt x="2648" y="61"/>
                  </a:moveTo>
                  <a:cubicBezTo>
                    <a:pt x="-12962" y="-2056"/>
                    <a:pt x="43923" y="51390"/>
                    <a:pt x="82023" y="76261"/>
                  </a:cubicBezTo>
                  <a:cubicBezTo>
                    <a:pt x="120123" y="101132"/>
                    <a:pt x="227279" y="151403"/>
                    <a:pt x="231248" y="149286"/>
                  </a:cubicBezTo>
                  <a:cubicBezTo>
                    <a:pt x="235217" y="147169"/>
                    <a:pt x="115096" y="73615"/>
                    <a:pt x="105836" y="63561"/>
                  </a:cubicBezTo>
                  <a:cubicBezTo>
                    <a:pt x="96576" y="53507"/>
                    <a:pt x="190767" y="98486"/>
                    <a:pt x="175686" y="88961"/>
                  </a:cubicBezTo>
                  <a:cubicBezTo>
                    <a:pt x="160605" y="79436"/>
                    <a:pt x="18258" y="2178"/>
                    <a:pt x="264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1" name="フリーフォーム: 図形 840">
              <a:extLst>
                <a:ext uri="{FF2B5EF4-FFF2-40B4-BE49-F238E27FC236}">
                  <a16:creationId xmlns:a16="http://schemas.microsoft.com/office/drawing/2014/main" id="{73BD378A-69A6-443D-BE63-0F7625AC7E45}"/>
                </a:ext>
              </a:extLst>
            </p:cNvPr>
            <p:cNvSpPr/>
            <p:nvPr/>
          </p:nvSpPr>
          <p:spPr>
            <a:xfrm>
              <a:off x="10123437" y="3868814"/>
              <a:ext cx="154993" cy="155502"/>
            </a:xfrm>
            <a:custGeom>
              <a:avLst/>
              <a:gdLst>
                <a:gd name="connsiteX0" fmla="*/ 54026 w 154993"/>
                <a:gd name="connsiteY0" fmla="*/ 22149 h 155502"/>
                <a:gd name="connsiteX1" fmla="*/ 154038 w 154993"/>
                <a:gd name="connsiteY1" fmla="*/ 1511 h 155502"/>
                <a:gd name="connsiteX2" fmla="*/ 98476 w 154993"/>
                <a:gd name="connsiteY2" fmla="*/ 68186 h 155502"/>
                <a:gd name="connsiteX3" fmla="*/ 51 w 154993"/>
                <a:gd name="connsiteY3" fmla="*/ 155499 h 155502"/>
                <a:gd name="connsiteX4" fmla="*/ 85776 w 154993"/>
                <a:gd name="connsiteY4" fmla="*/ 71361 h 155502"/>
                <a:gd name="connsiteX5" fmla="*/ 144513 w 154993"/>
                <a:gd name="connsiteY5" fmla="*/ 28499 h 155502"/>
                <a:gd name="connsiteX6" fmla="*/ 54026 w 154993"/>
                <a:gd name="connsiteY6" fmla="*/ 22149 h 15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3" h="155502">
                  <a:moveTo>
                    <a:pt x="54026" y="22149"/>
                  </a:moveTo>
                  <a:cubicBezTo>
                    <a:pt x="55614" y="17651"/>
                    <a:pt x="146630" y="-6162"/>
                    <a:pt x="154038" y="1511"/>
                  </a:cubicBezTo>
                  <a:cubicBezTo>
                    <a:pt x="161446" y="9184"/>
                    <a:pt x="124140" y="42521"/>
                    <a:pt x="98476" y="68186"/>
                  </a:cubicBezTo>
                  <a:cubicBezTo>
                    <a:pt x="72812" y="93851"/>
                    <a:pt x="2168" y="154970"/>
                    <a:pt x="51" y="155499"/>
                  </a:cubicBezTo>
                  <a:cubicBezTo>
                    <a:pt x="-2066" y="156028"/>
                    <a:pt x="61699" y="92528"/>
                    <a:pt x="85776" y="71361"/>
                  </a:cubicBezTo>
                  <a:cubicBezTo>
                    <a:pt x="109853" y="50194"/>
                    <a:pt x="145836" y="35114"/>
                    <a:pt x="144513" y="28499"/>
                  </a:cubicBezTo>
                  <a:cubicBezTo>
                    <a:pt x="143190" y="21884"/>
                    <a:pt x="52438" y="26647"/>
                    <a:pt x="54026" y="22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2" name="フリーフォーム: 図形 841">
              <a:extLst>
                <a:ext uri="{FF2B5EF4-FFF2-40B4-BE49-F238E27FC236}">
                  <a16:creationId xmlns:a16="http://schemas.microsoft.com/office/drawing/2014/main" id="{79E3C546-AC57-4D7D-A3AC-2A32DA1B8252}"/>
                </a:ext>
              </a:extLst>
            </p:cNvPr>
            <p:cNvSpPr/>
            <p:nvPr/>
          </p:nvSpPr>
          <p:spPr>
            <a:xfrm>
              <a:off x="9453230" y="3902025"/>
              <a:ext cx="176570" cy="216923"/>
            </a:xfrm>
            <a:custGeom>
              <a:avLst/>
              <a:gdLst>
                <a:gd name="connsiteX0" fmla="*/ 176545 w 176570"/>
                <a:gd name="connsiteY0" fmla="*/ 1638 h 216923"/>
                <a:gd name="connsiteX1" fmla="*/ 22558 w 176570"/>
                <a:gd name="connsiteY1" fmla="*/ 6400 h 216923"/>
                <a:gd name="connsiteX2" fmla="*/ 9858 w 176570"/>
                <a:gd name="connsiteY2" fmla="*/ 49263 h 216923"/>
                <a:gd name="connsiteX3" fmla="*/ 109870 w 176570"/>
                <a:gd name="connsiteY3" fmla="*/ 212775 h 216923"/>
                <a:gd name="connsiteX4" fmla="*/ 82883 w 176570"/>
                <a:gd name="connsiteY4" fmla="*/ 155625 h 216923"/>
                <a:gd name="connsiteX5" fmla="*/ 9858 w 176570"/>
                <a:gd name="connsiteY5" fmla="*/ 20688 h 216923"/>
                <a:gd name="connsiteX6" fmla="*/ 176545 w 176570"/>
                <a:gd name="connsiteY6" fmla="*/ 1638 h 21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70" h="216923">
                  <a:moveTo>
                    <a:pt x="176545" y="1638"/>
                  </a:moveTo>
                  <a:cubicBezTo>
                    <a:pt x="178662" y="-743"/>
                    <a:pt x="50339" y="-1538"/>
                    <a:pt x="22558" y="6400"/>
                  </a:cubicBezTo>
                  <a:cubicBezTo>
                    <a:pt x="-5223" y="14338"/>
                    <a:pt x="-4694" y="14867"/>
                    <a:pt x="9858" y="49263"/>
                  </a:cubicBezTo>
                  <a:cubicBezTo>
                    <a:pt x="24410" y="83659"/>
                    <a:pt x="97699" y="195048"/>
                    <a:pt x="109870" y="212775"/>
                  </a:cubicBezTo>
                  <a:cubicBezTo>
                    <a:pt x="122041" y="230502"/>
                    <a:pt x="99552" y="187640"/>
                    <a:pt x="82883" y="155625"/>
                  </a:cubicBezTo>
                  <a:cubicBezTo>
                    <a:pt x="66214" y="123611"/>
                    <a:pt x="-1784" y="44765"/>
                    <a:pt x="9858" y="20688"/>
                  </a:cubicBezTo>
                  <a:cubicBezTo>
                    <a:pt x="21500" y="-3389"/>
                    <a:pt x="174428" y="4019"/>
                    <a:pt x="176545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3" name="フリーフォーム: 図形 842">
              <a:extLst>
                <a:ext uri="{FF2B5EF4-FFF2-40B4-BE49-F238E27FC236}">
                  <a16:creationId xmlns:a16="http://schemas.microsoft.com/office/drawing/2014/main" id="{2AC037D5-EE55-4152-911B-E4E0F4525BD2}"/>
                </a:ext>
              </a:extLst>
            </p:cNvPr>
            <p:cNvSpPr/>
            <p:nvPr/>
          </p:nvSpPr>
          <p:spPr>
            <a:xfrm>
              <a:off x="9420871" y="3886911"/>
              <a:ext cx="312331" cy="404052"/>
            </a:xfrm>
            <a:custGeom>
              <a:avLst/>
              <a:gdLst>
                <a:gd name="connsiteX0" fmla="*/ 180329 w 312331"/>
                <a:gd name="connsiteY0" fmla="*/ 2464 h 404052"/>
                <a:gd name="connsiteX1" fmla="*/ 35867 w 312331"/>
                <a:gd name="connsiteY1" fmla="*/ 5639 h 404052"/>
                <a:gd name="connsiteX2" fmla="*/ 2529 w 312331"/>
                <a:gd name="connsiteY2" fmla="*/ 38977 h 404052"/>
                <a:gd name="connsiteX3" fmla="*/ 85079 w 312331"/>
                <a:gd name="connsiteY3" fmla="*/ 173914 h 404052"/>
                <a:gd name="connsiteX4" fmla="*/ 305742 w 312331"/>
                <a:gd name="connsiteY4" fmla="*/ 392989 h 404052"/>
                <a:gd name="connsiteX5" fmla="*/ 235892 w 312331"/>
                <a:gd name="connsiteY5" fmla="*/ 342189 h 404052"/>
                <a:gd name="connsiteX6" fmla="*/ 46979 w 312331"/>
                <a:gd name="connsiteY6" fmla="*/ 89777 h 404052"/>
                <a:gd name="connsiteX7" fmla="*/ 18404 w 312331"/>
                <a:gd name="connsiteY7" fmla="*/ 31039 h 404052"/>
                <a:gd name="connsiteX8" fmla="*/ 180329 w 312331"/>
                <a:gd name="connsiteY8" fmla="*/ 2464 h 4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331" h="404052">
                  <a:moveTo>
                    <a:pt x="180329" y="2464"/>
                  </a:moveTo>
                  <a:cubicBezTo>
                    <a:pt x="183239" y="-1769"/>
                    <a:pt x="65500" y="-446"/>
                    <a:pt x="35867" y="5639"/>
                  </a:cubicBezTo>
                  <a:cubicBezTo>
                    <a:pt x="6234" y="11724"/>
                    <a:pt x="-5673" y="10931"/>
                    <a:pt x="2529" y="38977"/>
                  </a:cubicBezTo>
                  <a:cubicBezTo>
                    <a:pt x="10731" y="67023"/>
                    <a:pt x="34544" y="114912"/>
                    <a:pt x="85079" y="173914"/>
                  </a:cubicBezTo>
                  <a:cubicBezTo>
                    <a:pt x="135614" y="232916"/>
                    <a:pt x="280607" y="364943"/>
                    <a:pt x="305742" y="392989"/>
                  </a:cubicBezTo>
                  <a:cubicBezTo>
                    <a:pt x="330877" y="421035"/>
                    <a:pt x="279019" y="392724"/>
                    <a:pt x="235892" y="342189"/>
                  </a:cubicBezTo>
                  <a:cubicBezTo>
                    <a:pt x="192765" y="291654"/>
                    <a:pt x="83227" y="141635"/>
                    <a:pt x="46979" y="89777"/>
                  </a:cubicBezTo>
                  <a:cubicBezTo>
                    <a:pt x="10731" y="37919"/>
                    <a:pt x="-2763" y="45327"/>
                    <a:pt x="18404" y="31039"/>
                  </a:cubicBezTo>
                  <a:cubicBezTo>
                    <a:pt x="39571" y="16752"/>
                    <a:pt x="177419" y="6697"/>
                    <a:pt x="180329" y="2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4" name="フリーフォーム: 図形 843">
              <a:extLst>
                <a:ext uri="{FF2B5EF4-FFF2-40B4-BE49-F238E27FC236}">
                  <a16:creationId xmlns:a16="http://schemas.microsoft.com/office/drawing/2014/main" id="{9A6D944D-7C8D-4242-8EED-2DF4401B3D0F}"/>
                </a:ext>
              </a:extLst>
            </p:cNvPr>
            <p:cNvSpPr/>
            <p:nvPr/>
          </p:nvSpPr>
          <p:spPr>
            <a:xfrm>
              <a:off x="10339381" y="3895716"/>
              <a:ext cx="55651" cy="283097"/>
            </a:xfrm>
            <a:custGeom>
              <a:avLst/>
              <a:gdLst>
                <a:gd name="connsiteX0" fmla="*/ 23819 w 55651"/>
                <a:gd name="connsiteY0" fmla="*/ 9 h 283097"/>
                <a:gd name="connsiteX1" fmla="*/ 41282 w 55651"/>
                <a:gd name="connsiteY1" fmla="*/ 177809 h 283097"/>
                <a:gd name="connsiteX2" fmla="*/ 7 w 55651"/>
                <a:gd name="connsiteY2" fmla="*/ 282584 h 283097"/>
                <a:gd name="connsiteX3" fmla="*/ 38107 w 55651"/>
                <a:gd name="connsiteY3" fmla="*/ 215909 h 283097"/>
                <a:gd name="connsiteX4" fmla="*/ 55569 w 55651"/>
                <a:gd name="connsiteY4" fmla="*/ 169872 h 283097"/>
                <a:gd name="connsiteX5" fmla="*/ 23819 w 55651"/>
                <a:gd name="connsiteY5" fmla="*/ 9 h 28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51" h="283097">
                  <a:moveTo>
                    <a:pt x="23819" y="9"/>
                  </a:moveTo>
                  <a:cubicBezTo>
                    <a:pt x="21438" y="1332"/>
                    <a:pt x="45251" y="130713"/>
                    <a:pt x="41282" y="177809"/>
                  </a:cubicBezTo>
                  <a:cubicBezTo>
                    <a:pt x="37313" y="224905"/>
                    <a:pt x="536" y="276234"/>
                    <a:pt x="7" y="282584"/>
                  </a:cubicBezTo>
                  <a:cubicBezTo>
                    <a:pt x="-522" y="288934"/>
                    <a:pt x="28847" y="234694"/>
                    <a:pt x="38107" y="215909"/>
                  </a:cubicBezTo>
                  <a:cubicBezTo>
                    <a:pt x="47367" y="197124"/>
                    <a:pt x="56627" y="202416"/>
                    <a:pt x="55569" y="169872"/>
                  </a:cubicBezTo>
                  <a:cubicBezTo>
                    <a:pt x="54511" y="137328"/>
                    <a:pt x="26200" y="-1314"/>
                    <a:pt x="2381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5" name="フリーフォーム: 図形 844">
              <a:extLst>
                <a:ext uri="{FF2B5EF4-FFF2-40B4-BE49-F238E27FC236}">
                  <a16:creationId xmlns:a16="http://schemas.microsoft.com/office/drawing/2014/main" id="{1A462C27-6634-45BF-A661-0855A419E417}"/>
                </a:ext>
              </a:extLst>
            </p:cNvPr>
            <p:cNvSpPr/>
            <p:nvPr/>
          </p:nvSpPr>
          <p:spPr>
            <a:xfrm>
              <a:off x="9655983" y="4192501"/>
              <a:ext cx="432994" cy="153271"/>
            </a:xfrm>
            <a:custGeom>
              <a:avLst/>
              <a:gdLst>
                <a:gd name="connsiteX0" fmla="*/ 780 w 432994"/>
                <a:gd name="connsiteY0" fmla="*/ 87 h 153271"/>
                <a:gd name="connsiteX1" fmla="*/ 208742 w 432994"/>
                <a:gd name="connsiteY1" fmla="*/ 122324 h 153271"/>
                <a:gd name="connsiteX2" fmla="*/ 308755 w 432994"/>
                <a:gd name="connsiteY2" fmla="*/ 150899 h 153271"/>
                <a:gd name="connsiteX3" fmla="*/ 432580 w 432994"/>
                <a:gd name="connsiteY3" fmla="*/ 150899 h 153271"/>
                <a:gd name="connsiteX4" fmla="*/ 264305 w 432994"/>
                <a:gd name="connsiteY4" fmla="*/ 144549 h 153271"/>
                <a:gd name="connsiteX5" fmla="*/ 142067 w 432994"/>
                <a:gd name="connsiteY5" fmla="*/ 103274 h 153271"/>
                <a:gd name="connsiteX6" fmla="*/ 780 w 432994"/>
                <a:gd name="connsiteY6" fmla="*/ 87 h 15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994" h="153271">
                  <a:moveTo>
                    <a:pt x="780" y="87"/>
                  </a:moveTo>
                  <a:cubicBezTo>
                    <a:pt x="11893" y="3262"/>
                    <a:pt x="157413" y="97189"/>
                    <a:pt x="208742" y="122324"/>
                  </a:cubicBezTo>
                  <a:cubicBezTo>
                    <a:pt x="260071" y="147459"/>
                    <a:pt x="271449" y="146137"/>
                    <a:pt x="308755" y="150899"/>
                  </a:cubicBezTo>
                  <a:cubicBezTo>
                    <a:pt x="346061" y="155662"/>
                    <a:pt x="439988" y="151957"/>
                    <a:pt x="432580" y="150899"/>
                  </a:cubicBezTo>
                  <a:cubicBezTo>
                    <a:pt x="425172" y="149841"/>
                    <a:pt x="312724" y="152486"/>
                    <a:pt x="264305" y="144549"/>
                  </a:cubicBezTo>
                  <a:cubicBezTo>
                    <a:pt x="215886" y="136612"/>
                    <a:pt x="183871" y="125764"/>
                    <a:pt x="142067" y="103274"/>
                  </a:cubicBezTo>
                  <a:cubicBezTo>
                    <a:pt x="100263" y="80785"/>
                    <a:pt x="-10333" y="-3088"/>
                    <a:pt x="780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6" name="フリーフォーム: 図形 845">
              <a:extLst>
                <a:ext uri="{FF2B5EF4-FFF2-40B4-BE49-F238E27FC236}">
                  <a16:creationId xmlns:a16="http://schemas.microsoft.com/office/drawing/2014/main" id="{2D2A52A6-73F1-480C-AE0B-87DC5E157A1E}"/>
                </a:ext>
              </a:extLst>
            </p:cNvPr>
            <p:cNvSpPr/>
            <p:nvPr/>
          </p:nvSpPr>
          <p:spPr>
            <a:xfrm>
              <a:off x="9971055" y="4138396"/>
              <a:ext cx="397135" cy="201321"/>
            </a:xfrm>
            <a:custGeom>
              <a:avLst/>
              <a:gdLst>
                <a:gd name="connsiteX0" fmla="*/ 396908 w 397135"/>
                <a:gd name="connsiteY0" fmla="*/ 217 h 201321"/>
                <a:gd name="connsiteX1" fmla="*/ 282608 w 397135"/>
                <a:gd name="connsiteY1" fmla="*/ 135154 h 201321"/>
                <a:gd name="connsiteX2" fmla="*/ 209583 w 397135"/>
                <a:gd name="connsiteY2" fmla="*/ 170079 h 201321"/>
                <a:gd name="connsiteX3" fmla="*/ 33 w 397135"/>
                <a:gd name="connsiteY3" fmla="*/ 200242 h 201321"/>
                <a:gd name="connsiteX4" fmla="*/ 193708 w 397135"/>
                <a:gd name="connsiteY4" fmla="*/ 192304 h 201321"/>
                <a:gd name="connsiteX5" fmla="*/ 250858 w 397135"/>
                <a:gd name="connsiteY5" fmla="*/ 170079 h 201321"/>
                <a:gd name="connsiteX6" fmla="*/ 396908 w 397135"/>
                <a:gd name="connsiteY6" fmla="*/ 217 h 20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135" h="201321">
                  <a:moveTo>
                    <a:pt x="396908" y="217"/>
                  </a:moveTo>
                  <a:cubicBezTo>
                    <a:pt x="402200" y="-5604"/>
                    <a:pt x="313829" y="106844"/>
                    <a:pt x="282608" y="135154"/>
                  </a:cubicBezTo>
                  <a:cubicBezTo>
                    <a:pt x="251387" y="163464"/>
                    <a:pt x="256679" y="159231"/>
                    <a:pt x="209583" y="170079"/>
                  </a:cubicBezTo>
                  <a:cubicBezTo>
                    <a:pt x="162487" y="180927"/>
                    <a:pt x="2679" y="196538"/>
                    <a:pt x="33" y="200242"/>
                  </a:cubicBezTo>
                  <a:cubicBezTo>
                    <a:pt x="-2613" y="203946"/>
                    <a:pt x="151904" y="197331"/>
                    <a:pt x="193708" y="192304"/>
                  </a:cubicBezTo>
                  <a:cubicBezTo>
                    <a:pt x="235512" y="187277"/>
                    <a:pt x="218314" y="204475"/>
                    <a:pt x="250858" y="170079"/>
                  </a:cubicBezTo>
                  <a:cubicBezTo>
                    <a:pt x="283402" y="135683"/>
                    <a:pt x="391616" y="6038"/>
                    <a:pt x="396908" y="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7" name="フリーフォーム: 図形 846">
              <a:extLst>
                <a:ext uri="{FF2B5EF4-FFF2-40B4-BE49-F238E27FC236}">
                  <a16:creationId xmlns:a16="http://schemas.microsoft.com/office/drawing/2014/main" id="{C06230EE-0560-4906-93D1-870B5F4D2CBD}"/>
                </a:ext>
              </a:extLst>
            </p:cNvPr>
            <p:cNvSpPr/>
            <p:nvPr/>
          </p:nvSpPr>
          <p:spPr>
            <a:xfrm>
              <a:off x="9696927" y="4258799"/>
              <a:ext cx="602790" cy="126173"/>
            </a:xfrm>
            <a:custGeom>
              <a:avLst/>
              <a:gdLst>
                <a:gd name="connsiteX0" fmla="*/ 1111 w 602790"/>
                <a:gd name="connsiteY0" fmla="*/ 25864 h 126173"/>
                <a:gd name="connsiteX1" fmla="*/ 224948 w 602790"/>
                <a:gd name="connsiteY1" fmla="*/ 111589 h 126173"/>
                <a:gd name="connsiteX2" fmla="*/ 363061 w 602790"/>
                <a:gd name="connsiteY2" fmla="*/ 124289 h 126173"/>
                <a:gd name="connsiteX3" fmla="*/ 488473 w 602790"/>
                <a:gd name="connsiteY3" fmla="*/ 90951 h 126173"/>
                <a:gd name="connsiteX4" fmla="*/ 602773 w 602790"/>
                <a:gd name="connsiteY4" fmla="*/ 464 h 126173"/>
                <a:gd name="connsiteX5" fmla="*/ 480536 w 602790"/>
                <a:gd name="connsiteY5" fmla="*/ 57614 h 126173"/>
                <a:gd name="connsiteX6" fmla="*/ 329723 w 602790"/>
                <a:gd name="connsiteY6" fmla="*/ 102064 h 126173"/>
                <a:gd name="connsiteX7" fmla="*/ 145573 w 602790"/>
                <a:gd name="connsiteY7" fmla="*/ 68726 h 126173"/>
                <a:gd name="connsiteX8" fmla="*/ 1111 w 602790"/>
                <a:gd name="connsiteY8" fmla="*/ 25864 h 1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790" h="126173">
                  <a:moveTo>
                    <a:pt x="1111" y="25864"/>
                  </a:moveTo>
                  <a:cubicBezTo>
                    <a:pt x="14340" y="33008"/>
                    <a:pt x="164623" y="95185"/>
                    <a:pt x="224948" y="111589"/>
                  </a:cubicBezTo>
                  <a:cubicBezTo>
                    <a:pt x="285273" y="127993"/>
                    <a:pt x="319140" y="127729"/>
                    <a:pt x="363061" y="124289"/>
                  </a:cubicBezTo>
                  <a:cubicBezTo>
                    <a:pt x="406982" y="120849"/>
                    <a:pt x="448521" y="111588"/>
                    <a:pt x="488473" y="90951"/>
                  </a:cubicBezTo>
                  <a:cubicBezTo>
                    <a:pt x="528425" y="70314"/>
                    <a:pt x="604096" y="6020"/>
                    <a:pt x="602773" y="464"/>
                  </a:cubicBezTo>
                  <a:cubicBezTo>
                    <a:pt x="601450" y="-5092"/>
                    <a:pt x="526044" y="40681"/>
                    <a:pt x="480536" y="57614"/>
                  </a:cubicBezTo>
                  <a:cubicBezTo>
                    <a:pt x="435028" y="74547"/>
                    <a:pt x="385550" y="100212"/>
                    <a:pt x="329723" y="102064"/>
                  </a:cubicBezTo>
                  <a:cubicBezTo>
                    <a:pt x="273896" y="103916"/>
                    <a:pt x="195050" y="80368"/>
                    <a:pt x="145573" y="68726"/>
                  </a:cubicBezTo>
                  <a:cubicBezTo>
                    <a:pt x="96096" y="57084"/>
                    <a:pt x="-12118" y="18720"/>
                    <a:pt x="1111" y="25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8" name="フリーフォーム: 図形 847">
              <a:extLst>
                <a:ext uri="{FF2B5EF4-FFF2-40B4-BE49-F238E27FC236}">
                  <a16:creationId xmlns:a16="http://schemas.microsoft.com/office/drawing/2014/main" id="{A8EE808C-5266-48FE-97B4-D9AE3E5159C3}"/>
                </a:ext>
              </a:extLst>
            </p:cNvPr>
            <p:cNvSpPr/>
            <p:nvPr/>
          </p:nvSpPr>
          <p:spPr>
            <a:xfrm>
              <a:off x="10356972" y="3881433"/>
              <a:ext cx="177285" cy="75287"/>
            </a:xfrm>
            <a:custGeom>
              <a:avLst/>
              <a:gdLst>
                <a:gd name="connsiteX0" fmla="*/ 3053 w 177285"/>
                <a:gd name="connsiteY0" fmla="*/ 5 h 75287"/>
                <a:gd name="connsiteX1" fmla="*/ 45916 w 177285"/>
                <a:gd name="connsiteY1" fmla="*/ 55567 h 75287"/>
                <a:gd name="connsiteX2" fmla="*/ 160216 w 177285"/>
                <a:gd name="connsiteY2" fmla="*/ 68267 h 75287"/>
                <a:gd name="connsiteX3" fmla="*/ 172916 w 177285"/>
                <a:gd name="connsiteY3" fmla="*/ 74617 h 75287"/>
                <a:gd name="connsiteX4" fmla="*/ 122116 w 177285"/>
                <a:gd name="connsiteY4" fmla="*/ 52392 h 75287"/>
                <a:gd name="connsiteX5" fmla="*/ 3053 w 177285"/>
                <a:gd name="connsiteY5" fmla="*/ 5 h 7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85" h="75287">
                  <a:moveTo>
                    <a:pt x="3053" y="5"/>
                  </a:moveTo>
                  <a:cubicBezTo>
                    <a:pt x="-9647" y="534"/>
                    <a:pt x="19722" y="44190"/>
                    <a:pt x="45916" y="55567"/>
                  </a:cubicBezTo>
                  <a:cubicBezTo>
                    <a:pt x="72110" y="66944"/>
                    <a:pt x="139049" y="65092"/>
                    <a:pt x="160216" y="68267"/>
                  </a:cubicBezTo>
                  <a:cubicBezTo>
                    <a:pt x="181383" y="71442"/>
                    <a:pt x="179266" y="77263"/>
                    <a:pt x="172916" y="74617"/>
                  </a:cubicBezTo>
                  <a:cubicBezTo>
                    <a:pt x="166566" y="71971"/>
                    <a:pt x="150691" y="63769"/>
                    <a:pt x="122116" y="52392"/>
                  </a:cubicBezTo>
                  <a:cubicBezTo>
                    <a:pt x="93541" y="41015"/>
                    <a:pt x="15753" y="-524"/>
                    <a:pt x="30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9" name="フリーフォーム: 図形 848">
              <a:extLst>
                <a:ext uri="{FF2B5EF4-FFF2-40B4-BE49-F238E27FC236}">
                  <a16:creationId xmlns:a16="http://schemas.microsoft.com/office/drawing/2014/main" id="{8F9A6F26-F9B8-427C-A6C0-16889F8D27A4}"/>
                </a:ext>
              </a:extLst>
            </p:cNvPr>
            <p:cNvSpPr/>
            <p:nvPr/>
          </p:nvSpPr>
          <p:spPr>
            <a:xfrm>
              <a:off x="9284557" y="3928382"/>
              <a:ext cx="145442" cy="97649"/>
            </a:xfrm>
            <a:custGeom>
              <a:avLst/>
              <a:gdLst>
                <a:gd name="connsiteX0" fmla="*/ 145193 w 145442"/>
                <a:gd name="connsiteY0" fmla="*/ 2268 h 97649"/>
                <a:gd name="connsiteX1" fmla="*/ 7610 w 145442"/>
                <a:gd name="connsiteY1" fmla="*/ 95401 h 97649"/>
                <a:gd name="connsiteX2" fmla="*/ 20310 w 145442"/>
                <a:gd name="connsiteY2" fmla="*/ 65768 h 97649"/>
                <a:gd name="connsiteX3" fmla="*/ 41476 w 145442"/>
                <a:gd name="connsiteY3" fmla="*/ 31901 h 97649"/>
                <a:gd name="connsiteX4" fmla="*/ 145193 w 145442"/>
                <a:gd name="connsiteY4" fmla="*/ 2268 h 9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42" h="97649">
                  <a:moveTo>
                    <a:pt x="145193" y="2268"/>
                  </a:moveTo>
                  <a:cubicBezTo>
                    <a:pt x="139549" y="12851"/>
                    <a:pt x="28424" y="84818"/>
                    <a:pt x="7610" y="95401"/>
                  </a:cubicBezTo>
                  <a:cubicBezTo>
                    <a:pt x="-13204" y="105984"/>
                    <a:pt x="14666" y="76351"/>
                    <a:pt x="20310" y="65768"/>
                  </a:cubicBezTo>
                  <a:cubicBezTo>
                    <a:pt x="25954" y="55185"/>
                    <a:pt x="23837" y="42837"/>
                    <a:pt x="41476" y="31901"/>
                  </a:cubicBezTo>
                  <a:cubicBezTo>
                    <a:pt x="59115" y="20965"/>
                    <a:pt x="150837" y="-8315"/>
                    <a:pt x="145193" y="2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0" name="フリーフォーム: 図形 849">
              <a:extLst>
                <a:ext uri="{FF2B5EF4-FFF2-40B4-BE49-F238E27FC236}">
                  <a16:creationId xmlns:a16="http://schemas.microsoft.com/office/drawing/2014/main" id="{D6C7F721-176A-4DAD-AE59-CA022F7173F1}"/>
                </a:ext>
              </a:extLst>
            </p:cNvPr>
            <p:cNvSpPr/>
            <p:nvPr/>
          </p:nvSpPr>
          <p:spPr>
            <a:xfrm>
              <a:off x="9035801" y="4049794"/>
              <a:ext cx="371198" cy="132766"/>
            </a:xfrm>
            <a:custGeom>
              <a:avLst/>
              <a:gdLst>
                <a:gd name="connsiteX0" fmla="*/ 249 w 371198"/>
                <a:gd name="connsiteY0" fmla="*/ 3623 h 132766"/>
                <a:gd name="connsiteX1" fmla="*/ 209799 w 371198"/>
                <a:gd name="connsiteY1" fmla="*/ 52306 h 132766"/>
                <a:gd name="connsiteX2" fmla="*/ 370666 w 371198"/>
                <a:gd name="connsiteY2" fmla="*/ 132739 h 132766"/>
                <a:gd name="connsiteX3" fmla="*/ 258482 w 371198"/>
                <a:gd name="connsiteY3" fmla="*/ 60773 h 132766"/>
                <a:gd name="connsiteX4" fmla="*/ 169582 w 371198"/>
                <a:gd name="connsiteY4" fmla="*/ 12089 h 132766"/>
                <a:gd name="connsiteX5" fmla="*/ 249 w 371198"/>
                <a:gd name="connsiteY5" fmla="*/ 3623 h 13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198" h="132766">
                  <a:moveTo>
                    <a:pt x="249" y="3623"/>
                  </a:moveTo>
                  <a:cubicBezTo>
                    <a:pt x="6952" y="10326"/>
                    <a:pt x="148063" y="30787"/>
                    <a:pt x="209799" y="52306"/>
                  </a:cubicBezTo>
                  <a:cubicBezTo>
                    <a:pt x="271535" y="73825"/>
                    <a:pt x="362552" y="131328"/>
                    <a:pt x="370666" y="132739"/>
                  </a:cubicBezTo>
                  <a:cubicBezTo>
                    <a:pt x="378780" y="134150"/>
                    <a:pt x="291996" y="80881"/>
                    <a:pt x="258482" y="60773"/>
                  </a:cubicBezTo>
                  <a:cubicBezTo>
                    <a:pt x="224968" y="40665"/>
                    <a:pt x="215443" y="24789"/>
                    <a:pt x="169582" y="12089"/>
                  </a:cubicBezTo>
                  <a:cubicBezTo>
                    <a:pt x="123721" y="-611"/>
                    <a:pt x="-6454" y="-3080"/>
                    <a:pt x="249" y="3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1" name="フリーフォーム: 図形 850">
              <a:extLst>
                <a:ext uri="{FF2B5EF4-FFF2-40B4-BE49-F238E27FC236}">
                  <a16:creationId xmlns:a16="http://schemas.microsoft.com/office/drawing/2014/main" id="{267C7750-FA8C-4ED5-90F0-5700E3B0D845}"/>
                </a:ext>
              </a:extLst>
            </p:cNvPr>
            <p:cNvSpPr/>
            <p:nvPr/>
          </p:nvSpPr>
          <p:spPr>
            <a:xfrm>
              <a:off x="8801478" y="3984874"/>
              <a:ext cx="512330" cy="167396"/>
            </a:xfrm>
            <a:custGeom>
              <a:avLst/>
              <a:gdLst>
                <a:gd name="connsiteX0" fmla="*/ 511855 w 512330"/>
                <a:gd name="connsiteY0" fmla="*/ 809 h 167396"/>
                <a:gd name="connsiteX1" fmla="*/ 310772 w 512330"/>
                <a:gd name="connsiteY1" fmla="*/ 57959 h 167396"/>
                <a:gd name="connsiteX2" fmla="*/ 3855 w 512330"/>
                <a:gd name="connsiteY2" fmla="*/ 165909 h 167396"/>
                <a:gd name="connsiteX3" fmla="*/ 145672 w 512330"/>
                <a:gd name="connsiteY3" fmla="*/ 119343 h 167396"/>
                <a:gd name="connsiteX4" fmla="*/ 255739 w 512330"/>
                <a:gd name="connsiteY4" fmla="*/ 98176 h 167396"/>
                <a:gd name="connsiteX5" fmla="*/ 511855 w 512330"/>
                <a:gd name="connsiteY5" fmla="*/ 809 h 16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330" h="167396">
                  <a:moveTo>
                    <a:pt x="511855" y="809"/>
                  </a:moveTo>
                  <a:cubicBezTo>
                    <a:pt x="521027" y="-5894"/>
                    <a:pt x="395439" y="30442"/>
                    <a:pt x="310772" y="57959"/>
                  </a:cubicBezTo>
                  <a:cubicBezTo>
                    <a:pt x="226105" y="85476"/>
                    <a:pt x="3855" y="165909"/>
                    <a:pt x="3855" y="165909"/>
                  </a:cubicBezTo>
                  <a:cubicBezTo>
                    <a:pt x="-23662" y="176140"/>
                    <a:pt x="103691" y="130632"/>
                    <a:pt x="145672" y="119343"/>
                  </a:cubicBezTo>
                  <a:cubicBezTo>
                    <a:pt x="187653" y="108054"/>
                    <a:pt x="192239" y="115462"/>
                    <a:pt x="255739" y="98176"/>
                  </a:cubicBezTo>
                  <a:cubicBezTo>
                    <a:pt x="319239" y="80890"/>
                    <a:pt x="502683" y="7512"/>
                    <a:pt x="511855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2" name="フリーフォーム: 図形 851">
              <a:extLst>
                <a:ext uri="{FF2B5EF4-FFF2-40B4-BE49-F238E27FC236}">
                  <a16:creationId xmlns:a16="http://schemas.microsoft.com/office/drawing/2014/main" id="{88C2006C-BFEA-4683-B3C4-D7F903ADB64E}"/>
                </a:ext>
              </a:extLst>
            </p:cNvPr>
            <p:cNvSpPr/>
            <p:nvPr/>
          </p:nvSpPr>
          <p:spPr>
            <a:xfrm>
              <a:off x="8702078" y="4125625"/>
              <a:ext cx="193631" cy="168854"/>
            </a:xfrm>
            <a:custGeom>
              <a:avLst/>
              <a:gdLst>
                <a:gd name="connsiteX0" fmla="*/ 192155 w 193631"/>
                <a:gd name="connsiteY0" fmla="*/ 6108 h 168854"/>
                <a:gd name="connsiteX1" fmla="*/ 39755 w 193631"/>
                <a:gd name="connsiteY1" fmla="*/ 122525 h 168854"/>
                <a:gd name="connsiteX2" fmla="*/ 3772 w 193631"/>
                <a:gd name="connsiteY2" fmla="*/ 164858 h 168854"/>
                <a:gd name="connsiteX3" fmla="*/ 109605 w 193631"/>
                <a:gd name="connsiteY3" fmla="*/ 31508 h 168854"/>
                <a:gd name="connsiteX4" fmla="*/ 192155 w 193631"/>
                <a:gd name="connsiteY4" fmla="*/ 6108 h 16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31" h="168854">
                  <a:moveTo>
                    <a:pt x="192155" y="6108"/>
                  </a:moveTo>
                  <a:cubicBezTo>
                    <a:pt x="180513" y="21277"/>
                    <a:pt x="71152" y="96067"/>
                    <a:pt x="39755" y="122525"/>
                  </a:cubicBezTo>
                  <a:cubicBezTo>
                    <a:pt x="8358" y="148983"/>
                    <a:pt x="-7870" y="180027"/>
                    <a:pt x="3772" y="164858"/>
                  </a:cubicBezTo>
                  <a:cubicBezTo>
                    <a:pt x="15414" y="149689"/>
                    <a:pt x="75386" y="57261"/>
                    <a:pt x="109605" y="31508"/>
                  </a:cubicBezTo>
                  <a:cubicBezTo>
                    <a:pt x="143824" y="5755"/>
                    <a:pt x="203797" y="-9061"/>
                    <a:pt x="192155" y="6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3" name="フリーフォーム: 図形 852">
              <a:extLst>
                <a:ext uri="{FF2B5EF4-FFF2-40B4-BE49-F238E27FC236}">
                  <a16:creationId xmlns:a16="http://schemas.microsoft.com/office/drawing/2014/main" id="{A87F0F61-9737-43C6-9221-3F516958875C}"/>
                </a:ext>
              </a:extLst>
            </p:cNvPr>
            <p:cNvSpPr/>
            <p:nvPr/>
          </p:nvSpPr>
          <p:spPr>
            <a:xfrm>
              <a:off x="8855895" y="4201548"/>
              <a:ext cx="161631" cy="604675"/>
            </a:xfrm>
            <a:custGeom>
              <a:avLst/>
              <a:gdLst>
                <a:gd name="connsiteX0" fmla="*/ 238 w 161631"/>
                <a:gd name="connsiteY0" fmla="*/ 35 h 604675"/>
                <a:gd name="connsiteX1" fmla="*/ 84905 w 161631"/>
                <a:gd name="connsiteY1" fmla="*/ 309069 h 604675"/>
                <a:gd name="connsiteX2" fmla="*/ 158988 w 161631"/>
                <a:gd name="connsiteY2" fmla="*/ 599052 h 604675"/>
                <a:gd name="connsiteX3" fmla="*/ 142055 w 161631"/>
                <a:gd name="connsiteY3" fmla="*/ 484752 h 604675"/>
                <a:gd name="connsiteX4" fmla="*/ 112422 w 161631"/>
                <a:gd name="connsiteY4" fmla="*/ 290019 h 604675"/>
                <a:gd name="connsiteX5" fmla="*/ 238 w 161631"/>
                <a:gd name="connsiteY5" fmla="*/ 35 h 6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631" h="604675">
                  <a:moveTo>
                    <a:pt x="238" y="35"/>
                  </a:moveTo>
                  <a:cubicBezTo>
                    <a:pt x="-4348" y="3210"/>
                    <a:pt x="58447" y="209233"/>
                    <a:pt x="84905" y="309069"/>
                  </a:cubicBezTo>
                  <a:cubicBezTo>
                    <a:pt x="111363" y="408905"/>
                    <a:pt x="149463" y="569772"/>
                    <a:pt x="158988" y="599052"/>
                  </a:cubicBezTo>
                  <a:cubicBezTo>
                    <a:pt x="168513" y="628332"/>
                    <a:pt x="149816" y="536257"/>
                    <a:pt x="142055" y="484752"/>
                  </a:cubicBezTo>
                  <a:cubicBezTo>
                    <a:pt x="134294" y="433247"/>
                    <a:pt x="137822" y="371158"/>
                    <a:pt x="112422" y="290019"/>
                  </a:cubicBezTo>
                  <a:cubicBezTo>
                    <a:pt x="87022" y="208880"/>
                    <a:pt x="4824" y="-3140"/>
                    <a:pt x="23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4" name="フリーフォーム: 図形 853">
              <a:extLst>
                <a:ext uri="{FF2B5EF4-FFF2-40B4-BE49-F238E27FC236}">
                  <a16:creationId xmlns:a16="http://schemas.microsoft.com/office/drawing/2014/main" id="{B8A90865-5BBA-4E6A-BBDA-CEB4A66D182B}"/>
                </a:ext>
              </a:extLst>
            </p:cNvPr>
            <p:cNvSpPr/>
            <p:nvPr/>
          </p:nvSpPr>
          <p:spPr>
            <a:xfrm>
              <a:off x="8536035" y="4284016"/>
              <a:ext cx="163857" cy="521064"/>
            </a:xfrm>
            <a:custGeom>
              <a:avLst/>
              <a:gdLst>
                <a:gd name="connsiteX0" fmla="*/ 163465 w 163857"/>
                <a:gd name="connsiteY0" fmla="*/ 117 h 521064"/>
                <a:gd name="connsiteX1" fmla="*/ 23765 w 163857"/>
                <a:gd name="connsiteY1" fmla="*/ 353601 h 521064"/>
                <a:gd name="connsiteX2" fmla="*/ 13182 w 163857"/>
                <a:gd name="connsiteY2" fmla="*/ 391701 h 521064"/>
                <a:gd name="connsiteX3" fmla="*/ 482 w 163857"/>
                <a:gd name="connsiteY3" fmla="*/ 520817 h 521064"/>
                <a:gd name="connsiteX4" fmla="*/ 8948 w 163857"/>
                <a:gd name="connsiteY4" fmla="*/ 421334 h 521064"/>
                <a:gd name="connsiteX5" fmla="*/ 63982 w 163857"/>
                <a:gd name="connsiteY5" fmla="*/ 315501 h 521064"/>
                <a:gd name="connsiteX6" fmla="*/ 163465 w 163857"/>
                <a:gd name="connsiteY6" fmla="*/ 117 h 52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57" h="521064">
                  <a:moveTo>
                    <a:pt x="163465" y="117"/>
                  </a:moveTo>
                  <a:cubicBezTo>
                    <a:pt x="156762" y="6467"/>
                    <a:pt x="48812" y="288337"/>
                    <a:pt x="23765" y="353601"/>
                  </a:cubicBezTo>
                  <a:cubicBezTo>
                    <a:pt x="-1282" y="418865"/>
                    <a:pt x="17062" y="363832"/>
                    <a:pt x="13182" y="391701"/>
                  </a:cubicBezTo>
                  <a:cubicBezTo>
                    <a:pt x="9302" y="419570"/>
                    <a:pt x="1188" y="515878"/>
                    <a:pt x="482" y="520817"/>
                  </a:cubicBezTo>
                  <a:cubicBezTo>
                    <a:pt x="-224" y="525756"/>
                    <a:pt x="-1635" y="455553"/>
                    <a:pt x="8948" y="421334"/>
                  </a:cubicBezTo>
                  <a:cubicBezTo>
                    <a:pt x="19531" y="387115"/>
                    <a:pt x="38935" y="385351"/>
                    <a:pt x="63982" y="315501"/>
                  </a:cubicBezTo>
                  <a:cubicBezTo>
                    <a:pt x="89029" y="245651"/>
                    <a:pt x="170168" y="-6233"/>
                    <a:pt x="163465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5" name="フリーフォーム: 図形 854">
              <a:extLst>
                <a:ext uri="{FF2B5EF4-FFF2-40B4-BE49-F238E27FC236}">
                  <a16:creationId xmlns:a16="http://schemas.microsoft.com/office/drawing/2014/main" id="{14BA2909-A1C8-40C7-9402-96A44805757C}"/>
                </a:ext>
              </a:extLst>
            </p:cNvPr>
            <p:cNvSpPr/>
            <p:nvPr/>
          </p:nvSpPr>
          <p:spPr>
            <a:xfrm>
              <a:off x="8507063" y="4701219"/>
              <a:ext cx="52125" cy="572992"/>
            </a:xfrm>
            <a:custGeom>
              <a:avLst/>
              <a:gdLst>
                <a:gd name="connsiteX0" fmla="*/ 51150 w 52125"/>
                <a:gd name="connsiteY0" fmla="*/ 4131 h 572992"/>
                <a:gd name="connsiteX1" fmla="*/ 350 w 52125"/>
                <a:gd name="connsiteY1" fmla="*/ 239081 h 572992"/>
                <a:gd name="connsiteX2" fmla="*/ 28925 w 52125"/>
                <a:gd name="connsiteY2" fmla="*/ 564519 h 572992"/>
                <a:gd name="connsiteX3" fmla="*/ 33687 w 52125"/>
                <a:gd name="connsiteY3" fmla="*/ 466094 h 572992"/>
                <a:gd name="connsiteX4" fmla="*/ 28925 w 52125"/>
                <a:gd name="connsiteY4" fmla="*/ 340681 h 572992"/>
                <a:gd name="connsiteX5" fmla="*/ 33687 w 52125"/>
                <a:gd name="connsiteY5" fmla="*/ 107319 h 572992"/>
                <a:gd name="connsiteX6" fmla="*/ 51150 w 52125"/>
                <a:gd name="connsiteY6" fmla="*/ 4131 h 57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25" h="572992">
                  <a:moveTo>
                    <a:pt x="51150" y="4131"/>
                  </a:moveTo>
                  <a:cubicBezTo>
                    <a:pt x="45594" y="26091"/>
                    <a:pt x="4054" y="145683"/>
                    <a:pt x="350" y="239081"/>
                  </a:cubicBezTo>
                  <a:cubicBezTo>
                    <a:pt x="-3354" y="332479"/>
                    <a:pt x="23369" y="526684"/>
                    <a:pt x="28925" y="564519"/>
                  </a:cubicBezTo>
                  <a:cubicBezTo>
                    <a:pt x="34481" y="602355"/>
                    <a:pt x="33687" y="503400"/>
                    <a:pt x="33687" y="466094"/>
                  </a:cubicBezTo>
                  <a:cubicBezTo>
                    <a:pt x="33687" y="428788"/>
                    <a:pt x="28925" y="400477"/>
                    <a:pt x="28925" y="340681"/>
                  </a:cubicBezTo>
                  <a:cubicBezTo>
                    <a:pt x="28925" y="280885"/>
                    <a:pt x="30512" y="162352"/>
                    <a:pt x="33687" y="107319"/>
                  </a:cubicBezTo>
                  <a:cubicBezTo>
                    <a:pt x="36862" y="52286"/>
                    <a:pt x="56706" y="-17829"/>
                    <a:pt x="51150" y="4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6" name="フリーフォーム: 図形 855">
              <a:extLst>
                <a:ext uri="{FF2B5EF4-FFF2-40B4-BE49-F238E27FC236}">
                  <a16:creationId xmlns:a16="http://schemas.microsoft.com/office/drawing/2014/main" id="{C9BC26DC-71BA-4D1A-9E82-151E7027B3CB}"/>
                </a:ext>
              </a:extLst>
            </p:cNvPr>
            <p:cNvSpPr/>
            <p:nvPr/>
          </p:nvSpPr>
          <p:spPr>
            <a:xfrm>
              <a:off x="8435604" y="4703087"/>
              <a:ext cx="118417" cy="592186"/>
            </a:xfrm>
            <a:custGeom>
              <a:avLst/>
              <a:gdLst>
                <a:gd name="connsiteX0" fmla="*/ 117846 w 118417"/>
                <a:gd name="connsiteY0" fmla="*/ 676 h 592186"/>
                <a:gd name="connsiteX1" fmla="*/ 28946 w 118417"/>
                <a:gd name="connsiteY1" fmla="*/ 265788 h 592186"/>
                <a:gd name="connsiteX2" fmla="*/ 371 w 118417"/>
                <a:gd name="connsiteY2" fmla="*/ 584876 h 592186"/>
                <a:gd name="connsiteX3" fmla="*/ 16246 w 118417"/>
                <a:gd name="connsiteY3" fmla="*/ 465813 h 592186"/>
                <a:gd name="connsiteX4" fmla="*/ 65459 w 118417"/>
                <a:gd name="connsiteY4" fmla="*/ 197526 h 592186"/>
                <a:gd name="connsiteX5" fmla="*/ 117846 w 118417"/>
                <a:gd name="connsiteY5" fmla="*/ 676 h 59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417" h="592186">
                  <a:moveTo>
                    <a:pt x="117846" y="676"/>
                  </a:moveTo>
                  <a:cubicBezTo>
                    <a:pt x="111761" y="12053"/>
                    <a:pt x="48525" y="168421"/>
                    <a:pt x="28946" y="265788"/>
                  </a:cubicBezTo>
                  <a:cubicBezTo>
                    <a:pt x="9367" y="363155"/>
                    <a:pt x="2488" y="551539"/>
                    <a:pt x="371" y="584876"/>
                  </a:cubicBezTo>
                  <a:cubicBezTo>
                    <a:pt x="-1746" y="618213"/>
                    <a:pt x="5398" y="530371"/>
                    <a:pt x="16246" y="465813"/>
                  </a:cubicBezTo>
                  <a:cubicBezTo>
                    <a:pt x="27094" y="401255"/>
                    <a:pt x="51171" y="270816"/>
                    <a:pt x="65459" y="197526"/>
                  </a:cubicBezTo>
                  <a:cubicBezTo>
                    <a:pt x="79746" y="124237"/>
                    <a:pt x="123931" y="-10701"/>
                    <a:pt x="117846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7" name="フリーフォーム: 図形 856">
              <a:extLst>
                <a:ext uri="{FF2B5EF4-FFF2-40B4-BE49-F238E27FC236}">
                  <a16:creationId xmlns:a16="http://schemas.microsoft.com/office/drawing/2014/main" id="{560D49C0-1492-4DD2-974E-27CBD34BB52A}"/>
                </a:ext>
              </a:extLst>
            </p:cNvPr>
            <p:cNvSpPr/>
            <p:nvPr/>
          </p:nvSpPr>
          <p:spPr>
            <a:xfrm>
              <a:off x="8340926" y="5135463"/>
              <a:ext cx="101474" cy="479425"/>
            </a:xfrm>
            <a:custGeom>
              <a:avLst/>
              <a:gdLst>
                <a:gd name="connsiteX0" fmla="*/ 101399 w 101474"/>
                <a:gd name="connsiteY0" fmla="*/ 100 h 479425"/>
                <a:gd name="connsiteX1" fmla="*/ 9324 w 101474"/>
                <a:gd name="connsiteY1" fmla="*/ 300137 h 479425"/>
                <a:gd name="connsiteX2" fmla="*/ 4562 w 101474"/>
                <a:gd name="connsiteY2" fmla="*/ 344587 h 479425"/>
                <a:gd name="connsiteX3" fmla="*/ 22024 w 101474"/>
                <a:gd name="connsiteY3" fmla="*/ 477937 h 479425"/>
                <a:gd name="connsiteX4" fmla="*/ 29962 w 101474"/>
                <a:gd name="connsiteY4" fmla="*/ 411262 h 479425"/>
                <a:gd name="connsiteX5" fmla="*/ 25199 w 101474"/>
                <a:gd name="connsiteY5" fmla="*/ 335062 h 479425"/>
                <a:gd name="connsiteX6" fmla="*/ 101399 w 101474"/>
                <a:gd name="connsiteY6" fmla="*/ 100 h 4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74" h="479425">
                  <a:moveTo>
                    <a:pt x="101399" y="100"/>
                  </a:moveTo>
                  <a:cubicBezTo>
                    <a:pt x="98753" y="-5721"/>
                    <a:pt x="25463" y="242723"/>
                    <a:pt x="9324" y="300137"/>
                  </a:cubicBezTo>
                  <a:cubicBezTo>
                    <a:pt x="-6815" y="357551"/>
                    <a:pt x="2445" y="314954"/>
                    <a:pt x="4562" y="344587"/>
                  </a:cubicBezTo>
                  <a:cubicBezTo>
                    <a:pt x="6679" y="374220"/>
                    <a:pt x="17791" y="466825"/>
                    <a:pt x="22024" y="477937"/>
                  </a:cubicBezTo>
                  <a:cubicBezTo>
                    <a:pt x="26257" y="489050"/>
                    <a:pt x="29433" y="435074"/>
                    <a:pt x="29962" y="411262"/>
                  </a:cubicBezTo>
                  <a:cubicBezTo>
                    <a:pt x="30491" y="387450"/>
                    <a:pt x="14087" y="399885"/>
                    <a:pt x="25199" y="335062"/>
                  </a:cubicBezTo>
                  <a:cubicBezTo>
                    <a:pt x="36311" y="270239"/>
                    <a:pt x="104045" y="5921"/>
                    <a:pt x="101399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8" name="フリーフォーム: 図形 857">
              <a:extLst>
                <a:ext uri="{FF2B5EF4-FFF2-40B4-BE49-F238E27FC236}">
                  <a16:creationId xmlns:a16="http://schemas.microsoft.com/office/drawing/2014/main" id="{1DE871A7-7E7A-48C6-B5FC-C8E05FEC1F85}"/>
                </a:ext>
              </a:extLst>
            </p:cNvPr>
            <p:cNvSpPr/>
            <p:nvPr/>
          </p:nvSpPr>
          <p:spPr>
            <a:xfrm>
              <a:off x="8302441" y="5597525"/>
              <a:ext cx="68557" cy="260853"/>
            </a:xfrm>
            <a:custGeom>
              <a:avLst/>
              <a:gdLst>
                <a:gd name="connsiteX0" fmla="*/ 68447 w 68557"/>
                <a:gd name="connsiteY0" fmla="*/ 0 h 260853"/>
                <a:gd name="connsiteX1" fmla="*/ 1772 w 68557"/>
                <a:gd name="connsiteY1" fmla="*/ 169863 h 260853"/>
                <a:gd name="connsiteX2" fmla="*/ 19234 w 68557"/>
                <a:gd name="connsiteY2" fmla="*/ 260350 h 260853"/>
                <a:gd name="connsiteX3" fmla="*/ 19234 w 68557"/>
                <a:gd name="connsiteY3" fmla="*/ 204788 h 260853"/>
                <a:gd name="connsiteX4" fmla="*/ 17647 w 68557"/>
                <a:gd name="connsiteY4" fmla="*/ 169863 h 260853"/>
                <a:gd name="connsiteX5" fmla="*/ 68447 w 68557"/>
                <a:gd name="connsiteY5" fmla="*/ 0 h 2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57" h="260853">
                  <a:moveTo>
                    <a:pt x="68447" y="0"/>
                  </a:moveTo>
                  <a:cubicBezTo>
                    <a:pt x="65801" y="0"/>
                    <a:pt x="9974" y="126471"/>
                    <a:pt x="1772" y="169863"/>
                  </a:cubicBezTo>
                  <a:cubicBezTo>
                    <a:pt x="-6430" y="213255"/>
                    <a:pt x="16324" y="254529"/>
                    <a:pt x="19234" y="260350"/>
                  </a:cubicBezTo>
                  <a:cubicBezTo>
                    <a:pt x="22144" y="266171"/>
                    <a:pt x="19498" y="219869"/>
                    <a:pt x="19234" y="204788"/>
                  </a:cubicBezTo>
                  <a:cubicBezTo>
                    <a:pt x="18970" y="189707"/>
                    <a:pt x="9710" y="200819"/>
                    <a:pt x="17647" y="169863"/>
                  </a:cubicBezTo>
                  <a:cubicBezTo>
                    <a:pt x="25584" y="138907"/>
                    <a:pt x="71093" y="0"/>
                    <a:pt x="6844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9" name="フリーフォーム: 図形 858">
              <a:extLst>
                <a:ext uri="{FF2B5EF4-FFF2-40B4-BE49-F238E27FC236}">
                  <a16:creationId xmlns:a16="http://schemas.microsoft.com/office/drawing/2014/main" id="{B13F3B3F-0C57-47DB-A0E5-ACDFC22E38C7}"/>
                </a:ext>
              </a:extLst>
            </p:cNvPr>
            <p:cNvSpPr/>
            <p:nvPr/>
          </p:nvSpPr>
          <p:spPr>
            <a:xfrm>
              <a:off x="8315302" y="5851386"/>
              <a:ext cx="762328" cy="186727"/>
            </a:xfrm>
            <a:custGeom>
              <a:avLst/>
              <a:gdLst>
                <a:gd name="connsiteX0" fmla="*/ 23 w 762328"/>
                <a:gd name="connsiteY0" fmla="*/ 139 h 186727"/>
                <a:gd name="connsiteX1" fmla="*/ 506436 w 762328"/>
                <a:gd name="connsiteY1" fmla="*/ 101739 h 186727"/>
                <a:gd name="connsiteX2" fmla="*/ 755673 w 762328"/>
                <a:gd name="connsiteY2" fmla="*/ 185877 h 186727"/>
                <a:gd name="connsiteX3" fmla="*/ 673123 w 762328"/>
                <a:gd name="connsiteY3" fmla="*/ 141427 h 186727"/>
                <a:gd name="connsiteX4" fmla="*/ 485798 w 762328"/>
                <a:gd name="connsiteY4" fmla="*/ 81102 h 186727"/>
                <a:gd name="connsiteX5" fmla="*/ 23 w 762328"/>
                <a:gd name="connsiteY5" fmla="*/ 139 h 18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328" h="186727">
                  <a:moveTo>
                    <a:pt x="23" y="139"/>
                  </a:moveTo>
                  <a:cubicBezTo>
                    <a:pt x="3463" y="3578"/>
                    <a:pt x="380494" y="70783"/>
                    <a:pt x="506436" y="101739"/>
                  </a:cubicBezTo>
                  <a:cubicBezTo>
                    <a:pt x="632378" y="132695"/>
                    <a:pt x="727892" y="179262"/>
                    <a:pt x="755673" y="185877"/>
                  </a:cubicBezTo>
                  <a:cubicBezTo>
                    <a:pt x="783454" y="192492"/>
                    <a:pt x="718102" y="158889"/>
                    <a:pt x="673123" y="141427"/>
                  </a:cubicBezTo>
                  <a:cubicBezTo>
                    <a:pt x="628144" y="123965"/>
                    <a:pt x="593483" y="104385"/>
                    <a:pt x="485798" y="81102"/>
                  </a:cubicBezTo>
                  <a:cubicBezTo>
                    <a:pt x="378113" y="57819"/>
                    <a:pt x="-3417" y="-3300"/>
                    <a:pt x="2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0" name="フリーフォーム: 図形 859">
              <a:extLst>
                <a:ext uri="{FF2B5EF4-FFF2-40B4-BE49-F238E27FC236}">
                  <a16:creationId xmlns:a16="http://schemas.microsoft.com/office/drawing/2014/main" id="{94EBB945-7807-49A9-BF3B-0C2BCF54FC9D}"/>
                </a:ext>
              </a:extLst>
            </p:cNvPr>
            <p:cNvSpPr/>
            <p:nvPr/>
          </p:nvSpPr>
          <p:spPr>
            <a:xfrm>
              <a:off x="8321081" y="5857873"/>
              <a:ext cx="331711" cy="160348"/>
            </a:xfrm>
            <a:custGeom>
              <a:avLst/>
              <a:gdLst>
                <a:gd name="connsiteX0" fmla="*/ 594 w 331711"/>
                <a:gd name="connsiteY0" fmla="*/ 2 h 160348"/>
                <a:gd name="connsiteX1" fmla="*/ 159344 w 331711"/>
                <a:gd name="connsiteY1" fmla="*/ 109540 h 160348"/>
                <a:gd name="connsiteX2" fmla="*/ 330794 w 331711"/>
                <a:gd name="connsiteY2" fmla="*/ 160340 h 160348"/>
                <a:gd name="connsiteX3" fmla="*/ 218082 w 331711"/>
                <a:gd name="connsiteY3" fmla="*/ 112715 h 160348"/>
                <a:gd name="connsiteX4" fmla="*/ 594 w 331711"/>
                <a:gd name="connsiteY4" fmla="*/ 2 h 16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711" h="160348">
                  <a:moveTo>
                    <a:pt x="594" y="2"/>
                  </a:moveTo>
                  <a:cubicBezTo>
                    <a:pt x="-9196" y="-527"/>
                    <a:pt x="104311" y="82817"/>
                    <a:pt x="159344" y="109540"/>
                  </a:cubicBezTo>
                  <a:cubicBezTo>
                    <a:pt x="214377" y="136263"/>
                    <a:pt x="321004" y="159811"/>
                    <a:pt x="330794" y="160340"/>
                  </a:cubicBezTo>
                  <a:cubicBezTo>
                    <a:pt x="340584" y="160869"/>
                    <a:pt x="269940" y="137850"/>
                    <a:pt x="218082" y="112715"/>
                  </a:cubicBezTo>
                  <a:cubicBezTo>
                    <a:pt x="166224" y="87580"/>
                    <a:pt x="10384" y="531"/>
                    <a:pt x="59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1" name="フリーフォーム: 図形 860">
              <a:extLst>
                <a:ext uri="{FF2B5EF4-FFF2-40B4-BE49-F238E27FC236}">
                  <a16:creationId xmlns:a16="http://schemas.microsoft.com/office/drawing/2014/main" id="{FFD463E4-C8CF-4C56-B59A-99D8746B362D}"/>
                </a:ext>
              </a:extLst>
            </p:cNvPr>
            <p:cNvSpPr/>
            <p:nvPr/>
          </p:nvSpPr>
          <p:spPr>
            <a:xfrm>
              <a:off x="8324830" y="5864183"/>
              <a:ext cx="737701" cy="190749"/>
            </a:xfrm>
            <a:custGeom>
              <a:avLst/>
              <a:gdLst>
                <a:gd name="connsiteX0" fmla="*/ 20 w 737701"/>
                <a:gd name="connsiteY0" fmla="*/ 42 h 190749"/>
                <a:gd name="connsiteX1" fmla="*/ 631845 w 737701"/>
                <a:gd name="connsiteY1" fmla="*/ 142917 h 190749"/>
                <a:gd name="connsiteX2" fmla="*/ 735033 w 737701"/>
                <a:gd name="connsiteY2" fmla="*/ 190542 h 190749"/>
                <a:gd name="connsiteX3" fmla="*/ 609620 w 737701"/>
                <a:gd name="connsiteY3" fmla="*/ 128630 h 190749"/>
                <a:gd name="connsiteX4" fmla="*/ 20 w 737701"/>
                <a:gd name="connsiteY4" fmla="*/ 42 h 19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701" h="190749">
                  <a:moveTo>
                    <a:pt x="20" y="42"/>
                  </a:moveTo>
                  <a:cubicBezTo>
                    <a:pt x="3724" y="2423"/>
                    <a:pt x="509343" y="111167"/>
                    <a:pt x="631845" y="142917"/>
                  </a:cubicBezTo>
                  <a:cubicBezTo>
                    <a:pt x="754347" y="174667"/>
                    <a:pt x="738737" y="192923"/>
                    <a:pt x="735033" y="190542"/>
                  </a:cubicBezTo>
                  <a:cubicBezTo>
                    <a:pt x="731329" y="188161"/>
                    <a:pt x="725772" y="160380"/>
                    <a:pt x="609620" y="128630"/>
                  </a:cubicBezTo>
                  <a:cubicBezTo>
                    <a:pt x="493468" y="96880"/>
                    <a:pt x="-3684" y="-2339"/>
                    <a:pt x="2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2" name="フリーフォーム: 図形 861">
              <a:extLst>
                <a:ext uri="{FF2B5EF4-FFF2-40B4-BE49-F238E27FC236}">
                  <a16:creationId xmlns:a16="http://schemas.microsoft.com/office/drawing/2014/main" id="{89A09FD9-4F9B-4890-8FD2-203EE9F4A19E}"/>
                </a:ext>
              </a:extLst>
            </p:cNvPr>
            <p:cNvSpPr/>
            <p:nvPr/>
          </p:nvSpPr>
          <p:spPr>
            <a:xfrm>
              <a:off x="9044067" y="5609975"/>
              <a:ext cx="149033" cy="442832"/>
            </a:xfrm>
            <a:custGeom>
              <a:avLst/>
              <a:gdLst>
                <a:gd name="connsiteX0" fmla="*/ 147558 w 149033"/>
                <a:gd name="connsiteY0" fmla="*/ 250 h 442832"/>
                <a:gd name="connsiteX1" fmla="*/ 77708 w 149033"/>
                <a:gd name="connsiteY1" fmla="*/ 136775 h 442832"/>
                <a:gd name="connsiteX2" fmla="*/ 55483 w 149033"/>
                <a:gd name="connsiteY2" fmla="*/ 159000 h 442832"/>
                <a:gd name="connsiteX3" fmla="*/ 22146 w 149033"/>
                <a:gd name="connsiteY3" fmla="*/ 433638 h 442832"/>
                <a:gd name="connsiteX4" fmla="*/ 26908 w 149033"/>
                <a:gd name="connsiteY4" fmla="*/ 359025 h 442832"/>
                <a:gd name="connsiteX5" fmla="*/ 4683 w 149033"/>
                <a:gd name="connsiteY5" fmla="*/ 174875 h 442832"/>
                <a:gd name="connsiteX6" fmla="*/ 147558 w 149033"/>
                <a:gd name="connsiteY6" fmla="*/ 250 h 4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033" h="442832">
                  <a:moveTo>
                    <a:pt x="147558" y="250"/>
                  </a:moveTo>
                  <a:cubicBezTo>
                    <a:pt x="159729" y="-6100"/>
                    <a:pt x="93054" y="110317"/>
                    <a:pt x="77708" y="136775"/>
                  </a:cubicBezTo>
                  <a:cubicBezTo>
                    <a:pt x="62362" y="163233"/>
                    <a:pt x="64743" y="109523"/>
                    <a:pt x="55483" y="159000"/>
                  </a:cubicBezTo>
                  <a:cubicBezTo>
                    <a:pt x="46223" y="208477"/>
                    <a:pt x="26908" y="400301"/>
                    <a:pt x="22146" y="433638"/>
                  </a:cubicBezTo>
                  <a:cubicBezTo>
                    <a:pt x="17384" y="466975"/>
                    <a:pt x="29818" y="402152"/>
                    <a:pt x="26908" y="359025"/>
                  </a:cubicBezTo>
                  <a:cubicBezTo>
                    <a:pt x="23998" y="315898"/>
                    <a:pt x="-12779" y="229379"/>
                    <a:pt x="4683" y="174875"/>
                  </a:cubicBezTo>
                  <a:cubicBezTo>
                    <a:pt x="22145" y="120371"/>
                    <a:pt x="135387" y="6600"/>
                    <a:pt x="147558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3" name="フリーフォーム: 図形 862">
              <a:extLst>
                <a:ext uri="{FF2B5EF4-FFF2-40B4-BE49-F238E27FC236}">
                  <a16:creationId xmlns:a16="http://schemas.microsoft.com/office/drawing/2014/main" id="{583B540C-0D21-4539-8726-6F3BD8AFC275}"/>
                </a:ext>
              </a:extLst>
            </p:cNvPr>
            <p:cNvSpPr/>
            <p:nvPr/>
          </p:nvSpPr>
          <p:spPr>
            <a:xfrm>
              <a:off x="9545830" y="4229085"/>
              <a:ext cx="689643" cy="209461"/>
            </a:xfrm>
            <a:custGeom>
              <a:avLst/>
              <a:gdLst>
                <a:gd name="connsiteX0" fmla="*/ 337 w 689643"/>
                <a:gd name="connsiteY0" fmla="*/ 15 h 209461"/>
                <a:gd name="connsiteX1" fmla="*/ 317837 w 689643"/>
                <a:gd name="connsiteY1" fmla="*/ 177815 h 209461"/>
                <a:gd name="connsiteX2" fmla="*/ 679787 w 689643"/>
                <a:gd name="connsiteY2" fmla="*/ 179932 h 209461"/>
                <a:gd name="connsiteX3" fmla="*/ 559137 w 689643"/>
                <a:gd name="connsiteY3" fmla="*/ 205332 h 209461"/>
                <a:gd name="connsiteX4" fmla="*/ 262803 w 689643"/>
                <a:gd name="connsiteY4" fmla="*/ 188398 h 209461"/>
                <a:gd name="connsiteX5" fmla="*/ 337 w 689643"/>
                <a:gd name="connsiteY5" fmla="*/ 15 h 20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643" h="209461">
                  <a:moveTo>
                    <a:pt x="337" y="15"/>
                  </a:moveTo>
                  <a:cubicBezTo>
                    <a:pt x="9509" y="-1749"/>
                    <a:pt x="204595" y="147829"/>
                    <a:pt x="317837" y="177815"/>
                  </a:cubicBezTo>
                  <a:cubicBezTo>
                    <a:pt x="431079" y="207801"/>
                    <a:pt x="639570" y="175346"/>
                    <a:pt x="679787" y="179932"/>
                  </a:cubicBezTo>
                  <a:cubicBezTo>
                    <a:pt x="720004" y="184518"/>
                    <a:pt x="628634" y="203921"/>
                    <a:pt x="559137" y="205332"/>
                  </a:cubicBezTo>
                  <a:cubicBezTo>
                    <a:pt x="489640" y="206743"/>
                    <a:pt x="354172" y="220501"/>
                    <a:pt x="262803" y="188398"/>
                  </a:cubicBezTo>
                  <a:cubicBezTo>
                    <a:pt x="171434" y="156295"/>
                    <a:pt x="-8835" y="1779"/>
                    <a:pt x="337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4" name="フリーフォーム: 図形 863">
              <a:extLst>
                <a:ext uri="{FF2B5EF4-FFF2-40B4-BE49-F238E27FC236}">
                  <a16:creationId xmlns:a16="http://schemas.microsoft.com/office/drawing/2014/main" id="{D254B856-7307-4EB9-AE8C-BDB9FD9D9854}"/>
                </a:ext>
              </a:extLst>
            </p:cNvPr>
            <p:cNvSpPr/>
            <p:nvPr/>
          </p:nvSpPr>
          <p:spPr>
            <a:xfrm>
              <a:off x="9281583" y="4165421"/>
              <a:ext cx="259498" cy="415398"/>
            </a:xfrm>
            <a:custGeom>
              <a:avLst/>
              <a:gdLst>
                <a:gd name="connsiteX0" fmla="*/ 0 w 259498"/>
                <a:gd name="connsiteY0" fmla="*/ 179 h 415398"/>
                <a:gd name="connsiteX1" fmla="*/ 188384 w 259498"/>
                <a:gd name="connsiteY1" fmla="*/ 169512 h 415398"/>
                <a:gd name="connsiteX2" fmla="*/ 256117 w 259498"/>
                <a:gd name="connsiteY2" fmla="*/ 415046 h 415398"/>
                <a:gd name="connsiteX3" fmla="*/ 95250 w 259498"/>
                <a:gd name="connsiteY3" fmla="*/ 112362 h 415398"/>
                <a:gd name="connsiteX4" fmla="*/ 230717 w 259498"/>
                <a:gd name="connsiteY4" fmla="*/ 281696 h 415398"/>
                <a:gd name="connsiteX5" fmla="*/ 190500 w 259498"/>
                <a:gd name="connsiteY5" fmla="*/ 139879 h 415398"/>
                <a:gd name="connsiteX6" fmla="*/ 0 w 259498"/>
                <a:gd name="connsiteY6" fmla="*/ 179 h 41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98" h="415398">
                  <a:moveTo>
                    <a:pt x="0" y="179"/>
                  </a:moveTo>
                  <a:cubicBezTo>
                    <a:pt x="-353" y="5118"/>
                    <a:pt x="145698" y="100368"/>
                    <a:pt x="188384" y="169512"/>
                  </a:cubicBezTo>
                  <a:cubicBezTo>
                    <a:pt x="231070" y="238656"/>
                    <a:pt x="271639" y="424571"/>
                    <a:pt x="256117" y="415046"/>
                  </a:cubicBezTo>
                  <a:cubicBezTo>
                    <a:pt x="240595" y="405521"/>
                    <a:pt x="99483" y="134587"/>
                    <a:pt x="95250" y="112362"/>
                  </a:cubicBezTo>
                  <a:cubicBezTo>
                    <a:pt x="91017" y="90137"/>
                    <a:pt x="214842" y="277110"/>
                    <a:pt x="230717" y="281696"/>
                  </a:cubicBezTo>
                  <a:cubicBezTo>
                    <a:pt x="246592" y="286282"/>
                    <a:pt x="231422" y="186446"/>
                    <a:pt x="190500" y="139879"/>
                  </a:cubicBezTo>
                  <a:cubicBezTo>
                    <a:pt x="149578" y="93312"/>
                    <a:pt x="353" y="-4760"/>
                    <a:pt x="0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5" name="フリーフォーム: 図形 864">
              <a:extLst>
                <a:ext uri="{FF2B5EF4-FFF2-40B4-BE49-F238E27FC236}">
                  <a16:creationId xmlns:a16="http://schemas.microsoft.com/office/drawing/2014/main" id="{B2EA596E-540A-4E4D-87FC-B121BC4E0F69}"/>
                </a:ext>
              </a:extLst>
            </p:cNvPr>
            <p:cNvSpPr/>
            <p:nvPr/>
          </p:nvSpPr>
          <p:spPr>
            <a:xfrm>
              <a:off x="10281389" y="3947415"/>
              <a:ext cx="238711" cy="704360"/>
            </a:xfrm>
            <a:custGeom>
              <a:avLst/>
              <a:gdLst>
                <a:gd name="connsiteX0" fmla="*/ 213044 w 238711"/>
                <a:gd name="connsiteY0" fmla="*/ 168 h 704360"/>
                <a:gd name="connsiteX1" fmla="*/ 225744 w 238711"/>
                <a:gd name="connsiteY1" fmla="*/ 273218 h 704360"/>
                <a:gd name="connsiteX2" fmla="*/ 3494 w 238711"/>
                <a:gd name="connsiteY2" fmla="*/ 694435 h 704360"/>
                <a:gd name="connsiteX3" fmla="*/ 98744 w 238711"/>
                <a:gd name="connsiteY3" fmla="*/ 544152 h 704360"/>
                <a:gd name="connsiteX4" fmla="*/ 219394 w 238711"/>
                <a:gd name="connsiteY4" fmla="*/ 237235 h 704360"/>
                <a:gd name="connsiteX5" fmla="*/ 213044 w 238711"/>
                <a:gd name="connsiteY5" fmla="*/ 168 h 70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711" h="704360">
                  <a:moveTo>
                    <a:pt x="213044" y="168"/>
                  </a:moveTo>
                  <a:cubicBezTo>
                    <a:pt x="214102" y="6165"/>
                    <a:pt x="260669" y="157507"/>
                    <a:pt x="225744" y="273218"/>
                  </a:cubicBezTo>
                  <a:cubicBezTo>
                    <a:pt x="190819" y="388929"/>
                    <a:pt x="24661" y="649279"/>
                    <a:pt x="3494" y="694435"/>
                  </a:cubicBezTo>
                  <a:cubicBezTo>
                    <a:pt x="-17673" y="739591"/>
                    <a:pt x="62761" y="620352"/>
                    <a:pt x="98744" y="544152"/>
                  </a:cubicBezTo>
                  <a:cubicBezTo>
                    <a:pt x="134727" y="467952"/>
                    <a:pt x="198227" y="324724"/>
                    <a:pt x="219394" y="237235"/>
                  </a:cubicBezTo>
                  <a:cubicBezTo>
                    <a:pt x="240561" y="149746"/>
                    <a:pt x="211986" y="-5829"/>
                    <a:pt x="213044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6" name="フリーフォーム: 図形 865">
              <a:extLst>
                <a:ext uri="{FF2B5EF4-FFF2-40B4-BE49-F238E27FC236}">
                  <a16:creationId xmlns:a16="http://schemas.microsoft.com/office/drawing/2014/main" id="{1B0A6A4F-66F4-4177-B225-3970533662AB}"/>
                </a:ext>
              </a:extLst>
            </p:cNvPr>
            <p:cNvSpPr/>
            <p:nvPr/>
          </p:nvSpPr>
          <p:spPr>
            <a:xfrm>
              <a:off x="10464613" y="3911595"/>
              <a:ext cx="264544" cy="95012"/>
            </a:xfrm>
            <a:custGeom>
              <a:avLst/>
              <a:gdLst>
                <a:gd name="connsiteX0" fmla="*/ 187 w 264544"/>
                <a:gd name="connsiteY0" fmla="*/ 5 h 95012"/>
                <a:gd name="connsiteX1" fmla="*/ 249954 w 264544"/>
                <a:gd name="connsiteY1" fmla="*/ 82555 h 95012"/>
                <a:gd name="connsiteX2" fmla="*/ 209737 w 264544"/>
                <a:gd name="connsiteY2" fmla="*/ 86788 h 95012"/>
                <a:gd name="connsiteX3" fmla="*/ 187 w 264544"/>
                <a:gd name="connsiteY3" fmla="*/ 5 h 9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44" h="95012">
                  <a:moveTo>
                    <a:pt x="187" y="5"/>
                  </a:moveTo>
                  <a:cubicBezTo>
                    <a:pt x="6890" y="-700"/>
                    <a:pt x="215029" y="68091"/>
                    <a:pt x="249954" y="82555"/>
                  </a:cubicBezTo>
                  <a:cubicBezTo>
                    <a:pt x="284879" y="97019"/>
                    <a:pt x="251365" y="99488"/>
                    <a:pt x="209737" y="86788"/>
                  </a:cubicBezTo>
                  <a:cubicBezTo>
                    <a:pt x="168109" y="74088"/>
                    <a:pt x="-6516" y="710"/>
                    <a:pt x="18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7" name="フリーフォーム: 図形 866">
              <a:extLst>
                <a:ext uri="{FF2B5EF4-FFF2-40B4-BE49-F238E27FC236}">
                  <a16:creationId xmlns:a16="http://schemas.microsoft.com/office/drawing/2014/main" id="{26BCE457-3902-4FF4-AC30-7E5D65D6BA53}"/>
                </a:ext>
              </a:extLst>
            </p:cNvPr>
            <p:cNvSpPr/>
            <p:nvPr/>
          </p:nvSpPr>
          <p:spPr>
            <a:xfrm>
              <a:off x="10514259" y="4044847"/>
              <a:ext cx="397358" cy="389586"/>
            </a:xfrm>
            <a:custGeom>
              <a:avLst/>
              <a:gdLst>
                <a:gd name="connsiteX0" fmla="*/ 397158 w 397358"/>
                <a:gd name="connsiteY0" fmla="*/ 103 h 389586"/>
                <a:gd name="connsiteX1" fmla="*/ 251108 w 397358"/>
                <a:gd name="connsiteY1" fmla="*/ 89003 h 389586"/>
                <a:gd name="connsiteX2" fmla="*/ 1341 w 397358"/>
                <a:gd name="connsiteY2" fmla="*/ 385336 h 389586"/>
                <a:gd name="connsiteX3" fmla="*/ 155858 w 397358"/>
                <a:gd name="connsiteY3" fmla="*/ 256220 h 389586"/>
                <a:gd name="connsiteX4" fmla="*/ 246874 w 397358"/>
                <a:gd name="connsiteY4" fmla="*/ 144036 h 389586"/>
                <a:gd name="connsiteX5" fmla="*/ 282858 w 397358"/>
                <a:gd name="connsiteY5" fmla="*/ 72070 h 389586"/>
                <a:gd name="connsiteX6" fmla="*/ 397158 w 397358"/>
                <a:gd name="connsiteY6" fmla="*/ 103 h 38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358" h="389586">
                  <a:moveTo>
                    <a:pt x="397158" y="103"/>
                  </a:moveTo>
                  <a:cubicBezTo>
                    <a:pt x="391866" y="2925"/>
                    <a:pt x="317077" y="24798"/>
                    <a:pt x="251108" y="89003"/>
                  </a:cubicBezTo>
                  <a:cubicBezTo>
                    <a:pt x="185138" y="153209"/>
                    <a:pt x="17216" y="357467"/>
                    <a:pt x="1341" y="385336"/>
                  </a:cubicBezTo>
                  <a:cubicBezTo>
                    <a:pt x="-14534" y="413205"/>
                    <a:pt x="114936" y="296437"/>
                    <a:pt x="155858" y="256220"/>
                  </a:cubicBezTo>
                  <a:cubicBezTo>
                    <a:pt x="196780" y="216003"/>
                    <a:pt x="225707" y="174728"/>
                    <a:pt x="246874" y="144036"/>
                  </a:cubicBezTo>
                  <a:cubicBezTo>
                    <a:pt x="268041" y="113344"/>
                    <a:pt x="264161" y="91120"/>
                    <a:pt x="282858" y="72070"/>
                  </a:cubicBezTo>
                  <a:cubicBezTo>
                    <a:pt x="301555" y="53020"/>
                    <a:pt x="402450" y="-2719"/>
                    <a:pt x="397158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8" name="フリーフォーム: 図形 867">
              <a:extLst>
                <a:ext uri="{FF2B5EF4-FFF2-40B4-BE49-F238E27FC236}">
                  <a16:creationId xmlns:a16="http://schemas.microsoft.com/office/drawing/2014/main" id="{061A8990-DF20-4389-9C11-57555F5D4694}"/>
                </a:ext>
              </a:extLst>
            </p:cNvPr>
            <p:cNvSpPr/>
            <p:nvPr/>
          </p:nvSpPr>
          <p:spPr>
            <a:xfrm>
              <a:off x="10724647" y="4000294"/>
              <a:ext cx="583781" cy="303028"/>
            </a:xfrm>
            <a:custGeom>
              <a:avLst/>
              <a:gdLst>
                <a:gd name="connsiteX0" fmla="*/ 503 w 583781"/>
                <a:gd name="connsiteY0" fmla="*/ 206 h 303028"/>
                <a:gd name="connsiteX1" fmla="*/ 398436 w 583781"/>
                <a:gd name="connsiteY1" fmla="*/ 118739 h 303028"/>
                <a:gd name="connsiteX2" fmla="*/ 578353 w 583781"/>
                <a:gd name="connsiteY2" fmla="*/ 302889 h 303028"/>
                <a:gd name="connsiteX3" fmla="*/ 487336 w 583781"/>
                <a:gd name="connsiteY3" fmla="*/ 146256 h 303028"/>
                <a:gd name="connsiteX4" fmla="*/ 503 w 583781"/>
                <a:gd name="connsiteY4" fmla="*/ 206 h 3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781" h="303028">
                  <a:moveTo>
                    <a:pt x="503" y="206"/>
                  </a:moveTo>
                  <a:cubicBezTo>
                    <a:pt x="-14314" y="-4380"/>
                    <a:pt x="302128" y="68292"/>
                    <a:pt x="398436" y="118739"/>
                  </a:cubicBezTo>
                  <a:cubicBezTo>
                    <a:pt x="494744" y="169186"/>
                    <a:pt x="563536" y="298303"/>
                    <a:pt x="578353" y="302889"/>
                  </a:cubicBezTo>
                  <a:cubicBezTo>
                    <a:pt x="593170" y="307475"/>
                    <a:pt x="582233" y="198114"/>
                    <a:pt x="487336" y="146256"/>
                  </a:cubicBezTo>
                  <a:cubicBezTo>
                    <a:pt x="392439" y="94398"/>
                    <a:pt x="15320" y="4792"/>
                    <a:pt x="503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9" name="フリーフォーム: 図形 868">
              <a:extLst>
                <a:ext uri="{FF2B5EF4-FFF2-40B4-BE49-F238E27FC236}">
                  <a16:creationId xmlns:a16="http://schemas.microsoft.com/office/drawing/2014/main" id="{16BBCF0D-8066-4B0A-97C1-3446BEF41FC1}"/>
                </a:ext>
              </a:extLst>
            </p:cNvPr>
            <p:cNvSpPr/>
            <p:nvPr/>
          </p:nvSpPr>
          <p:spPr>
            <a:xfrm>
              <a:off x="10815939" y="4112682"/>
              <a:ext cx="244129" cy="832922"/>
            </a:xfrm>
            <a:custGeom>
              <a:avLst/>
              <a:gdLst>
                <a:gd name="connsiteX0" fmla="*/ 243644 w 244129"/>
                <a:gd name="connsiteY0" fmla="*/ 1 h 832922"/>
                <a:gd name="connsiteX1" fmla="*/ 169561 w 244129"/>
                <a:gd name="connsiteY1" fmla="*/ 141818 h 832922"/>
                <a:gd name="connsiteX2" fmla="*/ 228 w 244129"/>
                <a:gd name="connsiteY2" fmla="*/ 823385 h 832922"/>
                <a:gd name="connsiteX3" fmla="*/ 131461 w 244129"/>
                <a:gd name="connsiteY3" fmla="*/ 552451 h 832922"/>
                <a:gd name="connsiteX4" fmla="*/ 57378 w 244129"/>
                <a:gd name="connsiteY4" fmla="*/ 717551 h 832922"/>
                <a:gd name="connsiteX5" fmla="*/ 137811 w 244129"/>
                <a:gd name="connsiteY5" fmla="*/ 448735 h 832922"/>
                <a:gd name="connsiteX6" fmla="*/ 137811 w 244129"/>
                <a:gd name="connsiteY6" fmla="*/ 139701 h 832922"/>
                <a:gd name="connsiteX7" fmla="*/ 243644 w 244129"/>
                <a:gd name="connsiteY7" fmla="*/ 1 h 8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9" h="832922">
                  <a:moveTo>
                    <a:pt x="243644" y="1"/>
                  </a:moveTo>
                  <a:cubicBezTo>
                    <a:pt x="248936" y="354"/>
                    <a:pt x="210130" y="4587"/>
                    <a:pt x="169561" y="141818"/>
                  </a:cubicBezTo>
                  <a:cubicBezTo>
                    <a:pt x="128992" y="279049"/>
                    <a:pt x="6578" y="754946"/>
                    <a:pt x="228" y="823385"/>
                  </a:cubicBezTo>
                  <a:cubicBezTo>
                    <a:pt x="-6122" y="891824"/>
                    <a:pt x="121936" y="570090"/>
                    <a:pt x="131461" y="552451"/>
                  </a:cubicBezTo>
                  <a:cubicBezTo>
                    <a:pt x="140986" y="534812"/>
                    <a:pt x="56320" y="734837"/>
                    <a:pt x="57378" y="717551"/>
                  </a:cubicBezTo>
                  <a:cubicBezTo>
                    <a:pt x="58436" y="700265"/>
                    <a:pt x="124405" y="545043"/>
                    <a:pt x="137811" y="448735"/>
                  </a:cubicBezTo>
                  <a:cubicBezTo>
                    <a:pt x="151217" y="352427"/>
                    <a:pt x="118761" y="216254"/>
                    <a:pt x="137811" y="139701"/>
                  </a:cubicBezTo>
                  <a:cubicBezTo>
                    <a:pt x="156861" y="63148"/>
                    <a:pt x="238352" y="-352"/>
                    <a:pt x="24364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0" name="フリーフォーム: 図形 869">
              <a:extLst>
                <a:ext uri="{FF2B5EF4-FFF2-40B4-BE49-F238E27FC236}">
                  <a16:creationId xmlns:a16="http://schemas.microsoft.com/office/drawing/2014/main" id="{BE26DC91-89A4-46E4-9942-67479B0BBEA0}"/>
                </a:ext>
              </a:extLst>
            </p:cNvPr>
            <p:cNvSpPr/>
            <p:nvPr/>
          </p:nvSpPr>
          <p:spPr>
            <a:xfrm>
              <a:off x="10720789" y="4095076"/>
              <a:ext cx="283990" cy="490671"/>
            </a:xfrm>
            <a:custGeom>
              <a:avLst/>
              <a:gdLst>
                <a:gd name="connsiteX0" fmla="*/ 283761 w 283990"/>
                <a:gd name="connsiteY0" fmla="*/ 674 h 490671"/>
                <a:gd name="connsiteX1" fmla="*/ 69978 w 283990"/>
                <a:gd name="connsiteY1" fmla="*/ 127674 h 490671"/>
                <a:gd name="connsiteX2" fmla="*/ 2244 w 283990"/>
                <a:gd name="connsiteY2" fmla="*/ 481157 h 490671"/>
                <a:gd name="connsiteX3" fmla="*/ 17061 w 283990"/>
                <a:gd name="connsiteY3" fmla="*/ 371091 h 490671"/>
                <a:gd name="connsiteX4" fmla="*/ 25528 w 283990"/>
                <a:gd name="connsiteY4" fmla="*/ 172124 h 490671"/>
                <a:gd name="connsiteX5" fmla="*/ 283761 w 283990"/>
                <a:gd name="connsiteY5" fmla="*/ 674 h 49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90" h="490671">
                  <a:moveTo>
                    <a:pt x="283761" y="674"/>
                  </a:moveTo>
                  <a:cubicBezTo>
                    <a:pt x="291169" y="-6734"/>
                    <a:pt x="116897" y="47594"/>
                    <a:pt x="69978" y="127674"/>
                  </a:cubicBezTo>
                  <a:cubicBezTo>
                    <a:pt x="23059" y="207754"/>
                    <a:pt x="11063" y="440588"/>
                    <a:pt x="2244" y="481157"/>
                  </a:cubicBezTo>
                  <a:cubicBezTo>
                    <a:pt x="-6575" y="521726"/>
                    <a:pt x="13180" y="422596"/>
                    <a:pt x="17061" y="371091"/>
                  </a:cubicBezTo>
                  <a:cubicBezTo>
                    <a:pt x="20942" y="319586"/>
                    <a:pt x="-16100" y="234566"/>
                    <a:pt x="25528" y="172124"/>
                  </a:cubicBezTo>
                  <a:cubicBezTo>
                    <a:pt x="67156" y="109682"/>
                    <a:pt x="276353" y="8082"/>
                    <a:pt x="283761" y="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1" name="フリーフォーム: 図形 870">
              <a:extLst>
                <a:ext uri="{FF2B5EF4-FFF2-40B4-BE49-F238E27FC236}">
                  <a16:creationId xmlns:a16="http://schemas.microsoft.com/office/drawing/2014/main" id="{8F52D358-2BA7-4568-9F7B-11BB2AF98FE5}"/>
                </a:ext>
              </a:extLst>
            </p:cNvPr>
            <p:cNvSpPr/>
            <p:nvPr/>
          </p:nvSpPr>
          <p:spPr>
            <a:xfrm>
              <a:off x="11097737" y="4265417"/>
              <a:ext cx="114905" cy="313704"/>
            </a:xfrm>
            <a:custGeom>
              <a:avLst/>
              <a:gdLst>
                <a:gd name="connsiteX0" fmla="*/ 114246 w 114905"/>
                <a:gd name="connsiteY0" fmla="*/ 1783 h 313704"/>
                <a:gd name="connsiteX1" fmla="*/ 6296 w 114905"/>
                <a:gd name="connsiteY1" fmla="*/ 312933 h 313704"/>
                <a:gd name="connsiteX2" fmla="*/ 16880 w 114905"/>
                <a:gd name="connsiteY2" fmla="*/ 92800 h 313704"/>
                <a:gd name="connsiteX3" fmla="*/ 50746 w 114905"/>
                <a:gd name="connsiteY3" fmla="*/ 181700 h 313704"/>
                <a:gd name="connsiteX4" fmla="*/ 114246 w 114905"/>
                <a:gd name="connsiteY4" fmla="*/ 1783 h 31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05" h="313704">
                  <a:moveTo>
                    <a:pt x="114246" y="1783"/>
                  </a:moveTo>
                  <a:cubicBezTo>
                    <a:pt x="106838" y="23655"/>
                    <a:pt x="22524" y="297764"/>
                    <a:pt x="6296" y="312933"/>
                  </a:cubicBezTo>
                  <a:cubicBezTo>
                    <a:pt x="-9932" y="328102"/>
                    <a:pt x="9472" y="114672"/>
                    <a:pt x="16880" y="92800"/>
                  </a:cubicBezTo>
                  <a:cubicBezTo>
                    <a:pt x="24288" y="70928"/>
                    <a:pt x="36988" y="197222"/>
                    <a:pt x="50746" y="181700"/>
                  </a:cubicBezTo>
                  <a:cubicBezTo>
                    <a:pt x="64504" y="166178"/>
                    <a:pt x="121654" y="-20089"/>
                    <a:pt x="114246" y="1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2" name="フリーフォーム: 図形 871">
              <a:extLst>
                <a:ext uri="{FF2B5EF4-FFF2-40B4-BE49-F238E27FC236}">
                  <a16:creationId xmlns:a16="http://schemas.microsoft.com/office/drawing/2014/main" id="{C2DF63FB-4423-4169-88B7-403FBD11B523}"/>
                </a:ext>
              </a:extLst>
            </p:cNvPr>
            <p:cNvSpPr/>
            <p:nvPr/>
          </p:nvSpPr>
          <p:spPr>
            <a:xfrm>
              <a:off x="11326140" y="4303126"/>
              <a:ext cx="546710" cy="1127196"/>
            </a:xfrm>
            <a:custGeom>
              <a:avLst/>
              <a:gdLst>
                <a:gd name="connsiteX0" fmla="*/ 143 w 546710"/>
                <a:gd name="connsiteY0" fmla="*/ 2174 h 1127196"/>
                <a:gd name="connsiteX1" fmla="*/ 258377 w 546710"/>
                <a:gd name="connsiteY1" fmla="*/ 512291 h 1127196"/>
                <a:gd name="connsiteX2" fmla="*/ 326110 w 546710"/>
                <a:gd name="connsiteY2" fmla="*/ 664691 h 1127196"/>
                <a:gd name="connsiteX3" fmla="*/ 544127 w 546710"/>
                <a:gd name="connsiteY3" fmla="*/ 1119774 h 1127196"/>
                <a:gd name="connsiteX4" fmla="*/ 431943 w 546710"/>
                <a:gd name="connsiteY4" fmla="*/ 903874 h 1127196"/>
                <a:gd name="connsiteX5" fmla="*/ 224510 w 546710"/>
                <a:gd name="connsiteY5" fmla="*/ 351424 h 1127196"/>
                <a:gd name="connsiteX6" fmla="*/ 143 w 546710"/>
                <a:gd name="connsiteY6" fmla="*/ 2174 h 112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10" h="1127196">
                  <a:moveTo>
                    <a:pt x="143" y="2174"/>
                  </a:moveTo>
                  <a:cubicBezTo>
                    <a:pt x="5787" y="28985"/>
                    <a:pt x="204049" y="401872"/>
                    <a:pt x="258377" y="512291"/>
                  </a:cubicBezTo>
                  <a:cubicBezTo>
                    <a:pt x="312705" y="622711"/>
                    <a:pt x="278485" y="563444"/>
                    <a:pt x="326110" y="664691"/>
                  </a:cubicBezTo>
                  <a:cubicBezTo>
                    <a:pt x="373735" y="765938"/>
                    <a:pt x="526488" y="1079910"/>
                    <a:pt x="544127" y="1119774"/>
                  </a:cubicBezTo>
                  <a:cubicBezTo>
                    <a:pt x="561766" y="1159638"/>
                    <a:pt x="485212" y="1031932"/>
                    <a:pt x="431943" y="903874"/>
                  </a:cubicBezTo>
                  <a:cubicBezTo>
                    <a:pt x="378674" y="775816"/>
                    <a:pt x="291891" y="500296"/>
                    <a:pt x="224510" y="351424"/>
                  </a:cubicBezTo>
                  <a:cubicBezTo>
                    <a:pt x="157130" y="202552"/>
                    <a:pt x="-5501" y="-24637"/>
                    <a:pt x="143" y="2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3" name="フリーフォーム: 図形 872">
              <a:extLst>
                <a:ext uri="{FF2B5EF4-FFF2-40B4-BE49-F238E27FC236}">
                  <a16:creationId xmlns:a16="http://schemas.microsoft.com/office/drawing/2014/main" id="{5CA807F6-8F52-4F1E-AD8D-6F147CBADFE1}"/>
                </a:ext>
              </a:extLst>
            </p:cNvPr>
            <p:cNvSpPr/>
            <p:nvPr/>
          </p:nvSpPr>
          <p:spPr>
            <a:xfrm>
              <a:off x="11014124" y="4545482"/>
              <a:ext cx="53291" cy="851122"/>
            </a:xfrm>
            <a:custGeom>
              <a:avLst/>
              <a:gdLst>
                <a:gd name="connsiteX0" fmla="*/ 30643 w 53291"/>
                <a:gd name="connsiteY0" fmla="*/ 30751 h 851122"/>
                <a:gd name="connsiteX1" fmla="*/ 28526 w 53291"/>
                <a:gd name="connsiteY1" fmla="*/ 81551 h 851122"/>
                <a:gd name="connsiteX2" fmla="*/ 49693 w 53291"/>
                <a:gd name="connsiteY2" fmla="*/ 494301 h 851122"/>
                <a:gd name="connsiteX3" fmla="*/ 20059 w 53291"/>
                <a:gd name="connsiteY3" fmla="*/ 678451 h 851122"/>
                <a:gd name="connsiteX4" fmla="*/ 1009 w 53291"/>
                <a:gd name="connsiteY4" fmla="*/ 849901 h 851122"/>
                <a:gd name="connsiteX5" fmla="*/ 3126 w 53291"/>
                <a:gd name="connsiteY5" fmla="*/ 746185 h 851122"/>
                <a:gd name="connsiteX6" fmla="*/ 7359 w 53291"/>
                <a:gd name="connsiteY6" fmla="*/ 576851 h 851122"/>
                <a:gd name="connsiteX7" fmla="*/ 51809 w 53291"/>
                <a:gd name="connsiteY7" fmla="*/ 441385 h 851122"/>
                <a:gd name="connsiteX8" fmla="*/ 30643 w 53291"/>
                <a:gd name="connsiteY8" fmla="*/ 30751 h 85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91" h="851122">
                  <a:moveTo>
                    <a:pt x="30643" y="30751"/>
                  </a:moveTo>
                  <a:cubicBezTo>
                    <a:pt x="26763" y="-29221"/>
                    <a:pt x="25351" y="4293"/>
                    <a:pt x="28526" y="81551"/>
                  </a:cubicBezTo>
                  <a:cubicBezTo>
                    <a:pt x="31701" y="158809"/>
                    <a:pt x="51104" y="394818"/>
                    <a:pt x="49693" y="494301"/>
                  </a:cubicBezTo>
                  <a:cubicBezTo>
                    <a:pt x="48282" y="593784"/>
                    <a:pt x="28173" y="619184"/>
                    <a:pt x="20059" y="678451"/>
                  </a:cubicBezTo>
                  <a:cubicBezTo>
                    <a:pt x="11945" y="737718"/>
                    <a:pt x="3831" y="838612"/>
                    <a:pt x="1009" y="849901"/>
                  </a:cubicBezTo>
                  <a:cubicBezTo>
                    <a:pt x="-1813" y="861190"/>
                    <a:pt x="2068" y="791693"/>
                    <a:pt x="3126" y="746185"/>
                  </a:cubicBezTo>
                  <a:cubicBezTo>
                    <a:pt x="4184" y="700677"/>
                    <a:pt x="-755" y="627651"/>
                    <a:pt x="7359" y="576851"/>
                  </a:cubicBezTo>
                  <a:cubicBezTo>
                    <a:pt x="15473" y="526051"/>
                    <a:pt x="44048" y="530638"/>
                    <a:pt x="51809" y="441385"/>
                  </a:cubicBezTo>
                  <a:cubicBezTo>
                    <a:pt x="59570" y="352132"/>
                    <a:pt x="34523" y="90723"/>
                    <a:pt x="30643" y="30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4" name="フリーフォーム: 図形 873">
              <a:extLst>
                <a:ext uri="{FF2B5EF4-FFF2-40B4-BE49-F238E27FC236}">
                  <a16:creationId xmlns:a16="http://schemas.microsoft.com/office/drawing/2014/main" id="{0B920145-D1A6-4693-A4C8-7105B81FEB37}"/>
                </a:ext>
              </a:extLst>
            </p:cNvPr>
            <p:cNvSpPr/>
            <p:nvPr/>
          </p:nvSpPr>
          <p:spPr>
            <a:xfrm>
              <a:off x="11167601" y="4400412"/>
              <a:ext cx="177396" cy="529752"/>
            </a:xfrm>
            <a:custGeom>
              <a:avLst/>
              <a:gdLst>
                <a:gd name="connsiteX0" fmla="*/ 156566 w 177396"/>
                <a:gd name="connsiteY0" fmla="*/ 2255 h 529752"/>
                <a:gd name="connsiteX1" fmla="*/ 145982 w 177396"/>
                <a:gd name="connsiteY1" fmla="*/ 171588 h 529752"/>
                <a:gd name="connsiteX2" fmla="*/ 67666 w 177396"/>
                <a:gd name="connsiteY2" fmla="*/ 245671 h 529752"/>
                <a:gd name="connsiteX3" fmla="*/ 88832 w 177396"/>
                <a:gd name="connsiteY3" fmla="*/ 330338 h 529752"/>
                <a:gd name="connsiteX4" fmla="*/ 8399 w 177396"/>
                <a:gd name="connsiteY4" fmla="*/ 410771 h 529752"/>
                <a:gd name="connsiteX5" fmla="*/ 44382 w 177396"/>
                <a:gd name="connsiteY5" fmla="*/ 527188 h 529752"/>
                <a:gd name="connsiteX6" fmla="*/ 33799 w 177396"/>
                <a:gd name="connsiteY6" fmla="*/ 290121 h 529752"/>
                <a:gd name="connsiteX7" fmla="*/ 6282 w 177396"/>
                <a:gd name="connsiteY7" fmla="*/ 220271 h 529752"/>
                <a:gd name="connsiteX8" fmla="*/ 167149 w 177396"/>
                <a:gd name="connsiteY8" fmla="*/ 80571 h 529752"/>
                <a:gd name="connsiteX9" fmla="*/ 156566 w 177396"/>
                <a:gd name="connsiteY9" fmla="*/ 2255 h 5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396" h="529752">
                  <a:moveTo>
                    <a:pt x="156566" y="2255"/>
                  </a:moveTo>
                  <a:cubicBezTo>
                    <a:pt x="153038" y="17424"/>
                    <a:pt x="160799" y="131019"/>
                    <a:pt x="145982" y="171588"/>
                  </a:cubicBezTo>
                  <a:cubicBezTo>
                    <a:pt x="131165" y="212157"/>
                    <a:pt x="77191" y="219213"/>
                    <a:pt x="67666" y="245671"/>
                  </a:cubicBezTo>
                  <a:cubicBezTo>
                    <a:pt x="58141" y="272129"/>
                    <a:pt x="98710" y="302821"/>
                    <a:pt x="88832" y="330338"/>
                  </a:cubicBezTo>
                  <a:cubicBezTo>
                    <a:pt x="78954" y="357855"/>
                    <a:pt x="15807" y="377963"/>
                    <a:pt x="8399" y="410771"/>
                  </a:cubicBezTo>
                  <a:cubicBezTo>
                    <a:pt x="991" y="443579"/>
                    <a:pt x="40149" y="547296"/>
                    <a:pt x="44382" y="527188"/>
                  </a:cubicBezTo>
                  <a:cubicBezTo>
                    <a:pt x="48615" y="507080"/>
                    <a:pt x="40149" y="341274"/>
                    <a:pt x="33799" y="290121"/>
                  </a:cubicBezTo>
                  <a:cubicBezTo>
                    <a:pt x="27449" y="238968"/>
                    <a:pt x="-15943" y="255196"/>
                    <a:pt x="6282" y="220271"/>
                  </a:cubicBezTo>
                  <a:cubicBezTo>
                    <a:pt x="28507" y="185346"/>
                    <a:pt x="140338" y="108793"/>
                    <a:pt x="167149" y="80571"/>
                  </a:cubicBezTo>
                  <a:cubicBezTo>
                    <a:pt x="193960" y="52349"/>
                    <a:pt x="160094" y="-12914"/>
                    <a:pt x="156566" y="2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5" name="フリーフォーム: 図形 874">
              <a:extLst>
                <a:ext uri="{FF2B5EF4-FFF2-40B4-BE49-F238E27FC236}">
                  <a16:creationId xmlns:a16="http://schemas.microsoft.com/office/drawing/2014/main" id="{71149115-B420-4CAA-B382-3339F2273B21}"/>
                </a:ext>
              </a:extLst>
            </p:cNvPr>
            <p:cNvSpPr/>
            <p:nvPr/>
          </p:nvSpPr>
          <p:spPr>
            <a:xfrm>
              <a:off x="11106755" y="4825923"/>
              <a:ext cx="247713" cy="510718"/>
            </a:xfrm>
            <a:custGeom>
              <a:avLst/>
              <a:gdLst>
                <a:gd name="connsiteX0" fmla="*/ 247045 w 247713"/>
                <a:gd name="connsiteY0" fmla="*/ 77 h 510718"/>
                <a:gd name="connsiteX1" fmla="*/ 84062 w 247713"/>
                <a:gd name="connsiteY1" fmla="*/ 347210 h 510718"/>
                <a:gd name="connsiteX2" fmla="*/ 115812 w 247713"/>
                <a:gd name="connsiteY2" fmla="*/ 508077 h 510718"/>
                <a:gd name="connsiteX3" fmla="*/ 33262 w 247713"/>
                <a:gd name="connsiteY3" fmla="*/ 442460 h 510718"/>
                <a:gd name="connsiteX4" fmla="*/ 12095 w 247713"/>
                <a:gd name="connsiteY4" fmla="*/ 378960 h 510718"/>
                <a:gd name="connsiteX5" fmla="*/ 247045 w 247713"/>
                <a:gd name="connsiteY5" fmla="*/ 77 h 5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713" h="510718">
                  <a:moveTo>
                    <a:pt x="247045" y="77"/>
                  </a:moveTo>
                  <a:cubicBezTo>
                    <a:pt x="259039" y="-5215"/>
                    <a:pt x="105934" y="262543"/>
                    <a:pt x="84062" y="347210"/>
                  </a:cubicBezTo>
                  <a:cubicBezTo>
                    <a:pt x="62190" y="431877"/>
                    <a:pt x="124279" y="492202"/>
                    <a:pt x="115812" y="508077"/>
                  </a:cubicBezTo>
                  <a:cubicBezTo>
                    <a:pt x="107345" y="523952"/>
                    <a:pt x="50548" y="463979"/>
                    <a:pt x="33262" y="442460"/>
                  </a:cubicBezTo>
                  <a:cubicBezTo>
                    <a:pt x="15976" y="420941"/>
                    <a:pt x="-18244" y="447399"/>
                    <a:pt x="12095" y="378960"/>
                  </a:cubicBezTo>
                  <a:cubicBezTo>
                    <a:pt x="42434" y="310521"/>
                    <a:pt x="235051" y="5369"/>
                    <a:pt x="247045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6" name="フリーフォーム: 図形 875">
              <a:extLst>
                <a:ext uri="{FF2B5EF4-FFF2-40B4-BE49-F238E27FC236}">
                  <a16:creationId xmlns:a16="http://schemas.microsoft.com/office/drawing/2014/main" id="{915CBD1D-5BD4-4A9E-823A-B8621B78BC1E}"/>
                </a:ext>
              </a:extLst>
            </p:cNvPr>
            <p:cNvSpPr/>
            <p:nvPr/>
          </p:nvSpPr>
          <p:spPr>
            <a:xfrm>
              <a:off x="10359589" y="5238852"/>
              <a:ext cx="267859" cy="40285"/>
            </a:xfrm>
            <a:custGeom>
              <a:avLst/>
              <a:gdLst>
                <a:gd name="connsiteX0" fmla="*/ 2024 w 267859"/>
                <a:gd name="connsiteY0" fmla="*/ 3073 h 40285"/>
                <a:gd name="connsiteX1" fmla="*/ 224274 w 267859"/>
                <a:gd name="connsiteY1" fmla="*/ 36411 h 40285"/>
                <a:gd name="connsiteX2" fmla="*/ 265549 w 267859"/>
                <a:gd name="connsiteY2" fmla="*/ 36411 h 40285"/>
                <a:gd name="connsiteX3" fmla="*/ 187761 w 267859"/>
                <a:gd name="connsiteY3" fmla="*/ 7836 h 40285"/>
                <a:gd name="connsiteX4" fmla="*/ 117911 w 267859"/>
                <a:gd name="connsiteY4" fmla="*/ 1486 h 40285"/>
                <a:gd name="connsiteX5" fmla="*/ 2024 w 267859"/>
                <a:gd name="connsiteY5" fmla="*/ 3073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859" h="40285">
                  <a:moveTo>
                    <a:pt x="2024" y="3073"/>
                  </a:moveTo>
                  <a:cubicBezTo>
                    <a:pt x="19751" y="8894"/>
                    <a:pt x="180353" y="30855"/>
                    <a:pt x="224274" y="36411"/>
                  </a:cubicBezTo>
                  <a:cubicBezTo>
                    <a:pt x="268195" y="41967"/>
                    <a:pt x="271634" y="41173"/>
                    <a:pt x="265549" y="36411"/>
                  </a:cubicBezTo>
                  <a:cubicBezTo>
                    <a:pt x="259464" y="31649"/>
                    <a:pt x="212367" y="13657"/>
                    <a:pt x="187761" y="7836"/>
                  </a:cubicBezTo>
                  <a:cubicBezTo>
                    <a:pt x="163155" y="2015"/>
                    <a:pt x="147809" y="1486"/>
                    <a:pt x="117911" y="1486"/>
                  </a:cubicBezTo>
                  <a:cubicBezTo>
                    <a:pt x="88013" y="1486"/>
                    <a:pt x="-15703" y="-2748"/>
                    <a:pt x="2024" y="3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7" name="フリーフォーム: 図形 876">
              <a:extLst>
                <a:ext uri="{FF2B5EF4-FFF2-40B4-BE49-F238E27FC236}">
                  <a16:creationId xmlns:a16="http://schemas.microsoft.com/office/drawing/2014/main" id="{8185D3F1-043A-4BE5-AB7D-5BC1971AF5A1}"/>
                </a:ext>
              </a:extLst>
            </p:cNvPr>
            <p:cNvSpPr/>
            <p:nvPr/>
          </p:nvSpPr>
          <p:spPr>
            <a:xfrm>
              <a:off x="10622966" y="5235574"/>
              <a:ext cx="378073" cy="55574"/>
            </a:xfrm>
            <a:custGeom>
              <a:avLst/>
              <a:gdLst>
                <a:gd name="connsiteX0" fmla="*/ 584 w 378073"/>
                <a:gd name="connsiteY0" fmla="*/ 33339 h 55574"/>
                <a:gd name="connsiteX1" fmla="*/ 191084 w 378073"/>
                <a:gd name="connsiteY1" fmla="*/ 33339 h 55574"/>
                <a:gd name="connsiteX2" fmla="*/ 376822 w 378073"/>
                <a:gd name="connsiteY2" fmla="*/ 1 h 55574"/>
                <a:gd name="connsiteX3" fmla="*/ 265697 w 378073"/>
                <a:gd name="connsiteY3" fmla="*/ 34926 h 55574"/>
                <a:gd name="connsiteX4" fmla="*/ 135522 w 378073"/>
                <a:gd name="connsiteY4" fmla="*/ 55564 h 55574"/>
                <a:gd name="connsiteX5" fmla="*/ 584 w 378073"/>
                <a:gd name="connsiteY5" fmla="*/ 33339 h 5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073" h="55574">
                  <a:moveTo>
                    <a:pt x="584" y="33339"/>
                  </a:moveTo>
                  <a:cubicBezTo>
                    <a:pt x="9844" y="29635"/>
                    <a:pt x="128378" y="38895"/>
                    <a:pt x="191084" y="33339"/>
                  </a:cubicBezTo>
                  <a:cubicBezTo>
                    <a:pt x="253790" y="27783"/>
                    <a:pt x="364387" y="-263"/>
                    <a:pt x="376822" y="1"/>
                  </a:cubicBezTo>
                  <a:cubicBezTo>
                    <a:pt x="389257" y="265"/>
                    <a:pt x="305914" y="25666"/>
                    <a:pt x="265697" y="34926"/>
                  </a:cubicBezTo>
                  <a:cubicBezTo>
                    <a:pt x="225480" y="44186"/>
                    <a:pt x="176532" y="55035"/>
                    <a:pt x="135522" y="55564"/>
                  </a:cubicBezTo>
                  <a:cubicBezTo>
                    <a:pt x="94512" y="56093"/>
                    <a:pt x="-8676" y="37043"/>
                    <a:pt x="584" y="33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8" name="フリーフォーム: 図形 877">
              <a:extLst>
                <a:ext uri="{FF2B5EF4-FFF2-40B4-BE49-F238E27FC236}">
                  <a16:creationId xmlns:a16="http://schemas.microsoft.com/office/drawing/2014/main" id="{7AAF8673-2787-495D-9E40-7288FBC7093D}"/>
                </a:ext>
              </a:extLst>
            </p:cNvPr>
            <p:cNvSpPr/>
            <p:nvPr/>
          </p:nvSpPr>
          <p:spPr>
            <a:xfrm>
              <a:off x="10385895" y="5265738"/>
              <a:ext cx="31743" cy="227491"/>
            </a:xfrm>
            <a:custGeom>
              <a:avLst/>
              <a:gdLst>
                <a:gd name="connsiteX0" fmla="*/ 31280 w 31743"/>
                <a:gd name="connsiteY0" fmla="*/ 0 h 227491"/>
                <a:gd name="connsiteX1" fmla="*/ 20168 w 31743"/>
                <a:gd name="connsiteY1" fmla="*/ 119062 h 227491"/>
                <a:gd name="connsiteX2" fmla="*/ 16993 w 31743"/>
                <a:gd name="connsiteY2" fmla="*/ 227012 h 227491"/>
                <a:gd name="connsiteX3" fmla="*/ 4293 w 31743"/>
                <a:gd name="connsiteY3" fmla="*/ 157162 h 227491"/>
                <a:gd name="connsiteX4" fmla="*/ 2705 w 31743"/>
                <a:gd name="connsiteY4" fmla="*/ 120650 h 227491"/>
                <a:gd name="connsiteX5" fmla="*/ 31280 w 31743"/>
                <a:gd name="connsiteY5" fmla="*/ 0 h 2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3" h="227491">
                  <a:moveTo>
                    <a:pt x="31280" y="0"/>
                  </a:moveTo>
                  <a:cubicBezTo>
                    <a:pt x="34190" y="-265"/>
                    <a:pt x="22549" y="81227"/>
                    <a:pt x="20168" y="119062"/>
                  </a:cubicBezTo>
                  <a:cubicBezTo>
                    <a:pt x="17787" y="156897"/>
                    <a:pt x="19639" y="220662"/>
                    <a:pt x="16993" y="227012"/>
                  </a:cubicBezTo>
                  <a:cubicBezTo>
                    <a:pt x="14347" y="233362"/>
                    <a:pt x="6674" y="174889"/>
                    <a:pt x="4293" y="157162"/>
                  </a:cubicBezTo>
                  <a:cubicBezTo>
                    <a:pt x="1912" y="139435"/>
                    <a:pt x="-3116" y="146314"/>
                    <a:pt x="2705" y="120650"/>
                  </a:cubicBezTo>
                  <a:cubicBezTo>
                    <a:pt x="8526" y="94986"/>
                    <a:pt x="28370" y="265"/>
                    <a:pt x="312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9" name="フリーフォーム: 図形 878">
              <a:extLst>
                <a:ext uri="{FF2B5EF4-FFF2-40B4-BE49-F238E27FC236}">
                  <a16:creationId xmlns:a16="http://schemas.microsoft.com/office/drawing/2014/main" id="{A501619B-DAFB-4A4F-A451-493F97F9BF5F}"/>
                </a:ext>
              </a:extLst>
            </p:cNvPr>
            <p:cNvSpPr/>
            <p:nvPr/>
          </p:nvSpPr>
          <p:spPr>
            <a:xfrm>
              <a:off x="10349796" y="5262562"/>
              <a:ext cx="58778" cy="489114"/>
            </a:xfrm>
            <a:custGeom>
              <a:avLst/>
              <a:gdLst>
                <a:gd name="connsiteX0" fmla="*/ 18167 w 58778"/>
                <a:gd name="connsiteY0" fmla="*/ 1 h 489114"/>
                <a:gd name="connsiteX1" fmla="*/ 704 w 58778"/>
                <a:gd name="connsiteY1" fmla="*/ 117476 h 489114"/>
                <a:gd name="connsiteX2" fmla="*/ 46742 w 58778"/>
                <a:gd name="connsiteY2" fmla="*/ 477838 h 489114"/>
                <a:gd name="connsiteX3" fmla="*/ 56267 w 58778"/>
                <a:gd name="connsiteY3" fmla="*/ 373063 h 489114"/>
                <a:gd name="connsiteX4" fmla="*/ 8642 w 58778"/>
                <a:gd name="connsiteY4" fmla="*/ 119063 h 489114"/>
                <a:gd name="connsiteX5" fmla="*/ 18167 w 58778"/>
                <a:gd name="connsiteY5" fmla="*/ 1 h 48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78" h="489114">
                  <a:moveTo>
                    <a:pt x="18167" y="1"/>
                  </a:moveTo>
                  <a:cubicBezTo>
                    <a:pt x="16844" y="-263"/>
                    <a:pt x="-4058" y="37837"/>
                    <a:pt x="704" y="117476"/>
                  </a:cubicBezTo>
                  <a:cubicBezTo>
                    <a:pt x="5466" y="197115"/>
                    <a:pt x="37482" y="435240"/>
                    <a:pt x="46742" y="477838"/>
                  </a:cubicBezTo>
                  <a:cubicBezTo>
                    <a:pt x="56002" y="520436"/>
                    <a:pt x="62617" y="432859"/>
                    <a:pt x="56267" y="373063"/>
                  </a:cubicBezTo>
                  <a:cubicBezTo>
                    <a:pt x="49917" y="313267"/>
                    <a:pt x="16579" y="179123"/>
                    <a:pt x="8642" y="119063"/>
                  </a:cubicBezTo>
                  <a:cubicBezTo>
                    <a:pt x="704" y="59003"/>
                    <a:pt x="19490" y="265"/>
                    <a:pt x="1816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0" name="フリーフォーム: 図形 879">
              <a:extLst>
                <a:ext uri="{FF2B5EF4-FFF2-40B4-BE49-F238E27FC236}">
                  <a16:creationId xmlns:a16="http://schemas.microsoft.com/office/drawing/2014/main" id="{8FA82673-54D2-46C8-B1A5-05980E0725CC}"/>
                </a:ext>
              </a:extLst>
            </p:cNvPr>
            <p:cNvSpPr/>
            <p:nvPr/>
          </p:nvSpPr>
          <p:spPr>
            <a:xfrm>
              <a:off x="10964737" y="5202864"/>
              <a:ext cx="34850" cy="237431"/>
            </a:xfrm>
            <a:custGeom>
              <a:avLst/>
              <a:gdLst>
                <a:gd name="connsiteX0" fmla="*/ 31876 w 34850"/>
                <a:gd name="connsiteY0" fmla="*/ 961 h 237431"/>
                <a:gd name="connsiteX1" fmla="*/ 31876 w 34850"/>
                <a:gd name="connsiteY1" fmla="*/ 227974 h 237431"/>
                <a:gd name="connsiteX2" fmla="*/ 17588 w 34850"/>
                <a:gd name="connsiteY2" fmla="*/ 189874 h 237431"/>
                <a:gd name="connsiteX3" fmla="*/ 126 w 34850"/>
                <a:gd name="connsiteY3" fmla="*/ 147011 h 237431"/>
                <a:gd name="connsiteX4" fmla="*/ 31876 w 34850"/>
                <a:gd name="connsiteY4" fmla="*/ 961 h 23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50" h="237431">
                  <a:moveTo>
                    <a:pt x="31876" y="961"/>
                  </a:moveTo>
                  <a:cubicBezTo>
                    <a:pt x="37168" y="14455"/>
                    <a:pt x="34257" y="196489"/>
                    <a:pt x="31876" y="227974"/>
                  </a:cubicBezTo>
                  <a:cubicBezTo>
                    <a:pt x="29495" y="259460"/>
                    <a:pt x="22880" y="203368"/>
                    <a:pt x="17588" y="189874"/>
                  </a:cubicBezTo>
                  <a:cubicBezTo>
                    <a:pt x="12296" y="176380"/>
                    <a:pt x="-1461" y="173998"/>
                    <a:pt x="126" y="147011"/>
                  </a:cubicBezTo>
                  <a:cubicBezTo>
                    <a:pt x="1713" y="120024"/>
                    <a:pt x="26584" y="-12533"/>
                    <a:pt x="31876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1" name="フリーフォーム: 図形 880">
              <a:extLst>
                <a:ext uri="{FF2B5EF4-FFF2-40B4-BE49-F238E27FC236}">
                  <a16:creationId xmlns:a16="http://schemas.microsoft.com/office/drawing/2014/main" id="{D94CF3D3-8EF3-4B6D-832A-E96037DE9C23}"/>
                </a:ext>
              </a:extLst>
            </p:cNvPr>
            <p:cNvSpPr/>
            <p:nvPr/>
          </p:nvSpPr>
          <p:spPr>
            <a:xfrm>
              <a:off x="10433986" y="5488171"/>
              <a:ext cx="21455" cy="453617"/>
            </a:xfrm>
            <a:custGeom>
              <a:avLst/>
              <a:gdLst>
                <a:gd name="connsiteX0" fmla="*/ 16527 w 21455"/>
                <a:gd name="connsiteY0" fmla="*/ 15692 h 453617"/>
                <a:gd name="connsiteX1" fmla="*/ 21289 w 21455"/>
                <a:gd name="connsiteY1" fmla="*/ 437967 h 453617"/>
                <a:gd name="connsiteX2" fmla="*/ 11764 w 21455"/>
                <a:gd name="connsiteY2" fmla="*/ 339542 h 453617"/>
                <a:gd name="connsiteX3" fmla="*/ 652 w 21455"/>
                <a:gd name="connsiteY3" fmla="*/ 115704 h 453617"/>
                <a:gd name="connsiteX4" fmla="*/ 16527 w 21455"/>
                <a:gd name="connsiteY4" fmla="*/ 15692 h 45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5" h="453617">
                  <a:moveTo>
                    <a:pt x="16527" y="15692"/>
                  </a:moveTo>
                  <a:cubicBezTo>
                    <a:pt x="19966" y="69402"/>
                    <a:pt x="22083" y="383992"/>
                    <a:pt x="21289" y="437967"/>
                  </a:cubicBezTo>
                  <a:cubicBezTo>
                    <a:pt x="20495" y="491942"/>
                    <a:pt x="15203" y="393252"/>
                    <a:pt x="11764" y="339542"/>
                  </a:cubicBezTo>
                  <a:cubicBezTo>
                    <a:pt x="8325" y="285832"/>
                    <a:pt x="-2788" y="172590"/>
                    <a:pt x="652" y="115704"/>
                  </a:cubicBezTo>
                  <a:cubicBezTo>
                    <a:pt x="4092" y="58819"/>
                    <a:pt x="13088" y="-38018"/>
                    <a:pt x="16527" y="15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2" name="フリーフォーム: 図形 881">
              <a:extLst>
                <a:ext uri="{FF2B5EF4-FFF2-40B4-BE49-F238E27FC236}">
                  <a16:creationId xmlns:a16="http://schemas.microsoft.com/office/drawing/2014/main" id="{2D63668F-44D0-486E-B8F7-6C8B9A998C44}"/>
                </a:ext>
              </a:extLst>
            </p:cNvPr>
            <p:cNvSpPr/>
            <p:nvPr/>
          </p:nvSpPr>
          <p:spPr>
            <a:xfrm>
              <a:off x="10393832" y="5741290"/>
              <a:ext cx="83873" cy="291241"/>
            </a:xfrm>
            <a:custGeom>
              <a:avLst/>
              <a:gdLst>
                <a:gd name="connsiteX0" fmla="*/ 9056 w 83873"/>
                <a:gd name="connsiteY0" fmla="*/ 698 h 291241"/>
                <a:gd name="connsiteX1" fmla="*/ 5881 w 83873"/>
                <a:gd name="connsiteY1" fmla="*/ 165798 h 291241"/>
                <a:gd name="connsiteX2" fmla="*/ 5881 w 83873"/>
                <a:gd name="connsiteY2" fmla="*/ 275335 h 291241"/>
                <a:gd name="connsiteX3" fmla="*/ 83668 w 83873"/>
                <a:gd name="connsiteY3" fmla="*/ 289623 h 291241"/>
                <a:gd name="connsiteX4" fmla="*/ 28106 w 83873"/>
                <a:gd name="connsiteY4" fmla="*/ 265810 h 291241"/>
                <a:gd name="connsiteX5" fmla="*/ 12231 w 83873"/>
                <a:gd name="connsiteY5" fmla="*/ 234060 h 291241"/>
                <a:gd name="connsiteX6" fmla="*/ 9056 w 83873"/>
                <a:gd name="connsiteY6" fmla="*/ 698 h 29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73" h="291241">
                  <a:moveTo>
                    <a:pt x="9056" y="698"/>
                  </a:moveTo>
                  <a:cubicBezTo>
                    <a:pt x="7998" y="-10679"/>
                    <a:pt x="6410" y="120025"/>
                    <a:pt x="5881" y="165798"/>
                  </a:cubicBezTo>
                  <a:cubicBezTo>
                    <a:pt x="5352" y="211571"/>
                    <a:pt x="-7083" y="254698"/>
                    <a:pt x="5881" y="275335"/>
                  </a:cubicBezTo>
                  <a:cubicBezTo>
                    <a:pt x="18845" y="295972"/>
                    <a:pt x="79964" y="291210"/>
                    <a:pt x="83668" y="289623"/>
                  </a:cubicBezTo>
                  <a:cubicBezTo>
                    <a:pt x="87372" y="288036"/>
                    <a:pt x="40012" y="275071"/>
                    <a:pt x="28106" y="265810"/>
                  </a:cubicBezTo>
                  <a:cubicBezTo>
                    <a:pt x="16200" y="256550"/>
                    <a:pt x="13554" y="275599"/>
                    <a:pt x="12231" y="234060"/>
                  </a:cubicBezTo>
                  <a:cubicBezTo>
                    <a:pt x="10908" y="192521"/>
                    <a:pt x="10114" y="12075"/>
                    <a:pt x="9056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3" name="フリーフォーム: 図形 882">
              <a:extLst>
                <a:ext uri="{FF2B5EF4-FFF2-40B4-BE49-F238E27FC236}">
                  <a16:creationId xmlns:a16="http://schemas.microsoft.com/office/drawing/2014/main" id="{B05A41FB-0C4C-4E15-B40D-9641F701E715}"/>
                </a:ext>
              </a:extLst>
            </p:cNvPr>
            <p:cNvSpPr/>
            <p:nvPr/>
          </p:nvSpPr>
          <p:spPr>
            <a:xfrm>
              <a:off x="10438736" y="5784752"/>
              <a:ext cx="67464" cy="191155"/>
            </a:xfrm>
            <a:custGeom>
              <a:avLst/>
              <a:gdLst>
                <a:gd name="connsiteX0" fmla="*/ 664 w 67464"/>
                <a:gd name="connsiteY0" fmla="*/ 98 h 191155"/>
                <a:gd name="connsiteX1" fmla="*/ 13364 w 67464"/>
                <a:gd name="connsiteY1" fmla="*/ 147736 h 191155"/>
                <a:gd name="connsiteX2" fmla="*/ 67339 w 67464"/>
                <a:gd name="connsiteY2" fmla="*/ 190598 h 191155"/>
                <a:gd name="connsiteX3" fmla="*/ 27652 w 67464"/>
                <a:gd name="connsiteY3" fmla="*/ 125511 h 191155"/>
                <a:gd name="connsiteX4" fmla="*/ 664 w 67464"/>
                <a:gd name="connsiteY4" fmla="*/ 98 h 19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4" h="191155">
                  <a:moveTo>
                    <a:pt x="664" y="98"/>
                  </a:moveTo>
                  <a:cubicBezTo>
                    <a:pt x="-1717" y="3802"/>
                    <a:pt x="2252" y="115986"/>
                    <a:pt x="13364" y="147736"/>
                  </a:cubicBezTo>
                  <a:cubicBezTo>
                    <a:pt x="24476" y="179486"/>
                    <a:pt x="64958" y="194302"/>
                    <a:pt x="67339" y="190598"/>
                  </a:cubicBezTo>
                  <a:cubicBezTo>
                    <a:pt x="69720" y="186894"/>
                    <a:pt x="37442" y="153292"/>
                    <a:pt x="27652" y="125511"/>
                  </a:cubicBezTo>
                  <a:cubicBezTo>
                    <a:pt x="17863" y="97730"/>
                    <a:pt x="3045" y="-3606"/>
                    <a:pt x="664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4" name="フリーフォーム: 図形 883">
              <a:extLst>
                <a:ext uri="{FF2B5EF4-FFF2-40B4-BE49-F238E27FC236}">
                  <a16:creationId xmlns:a16="http://schemas.microsoft.com/office/drawing/2014/main" id="{9D292E6D-E2A0-4AED-8FE3-83973873AC0D}"/>
                </a:ext>
              </a:extLst>
            </p:cNvPr>
            <p:cNvSpPr/>
            <p:nvPr/>
          </p:nvSpPr>
          <p:spPr>
            <a:xfrm>
              <a:off x="9279199" y="4310616"/>
              <a:ext cx="360716" cy="1020149"/>
            </a:xfrm>
            <a:custGeom>
              <a:avLst/>
              <a:gdLst>
                <a:gd name="connsiteX0" fmla="*/ 4501 w 360716"/>
                <a:gd name="connsiteY0" fmla="*/ 3151 h 1020149"/>
                <a:gd name="connsiteX1" fmla="*/ 313534 w 360716"/>
                <a:gd name="connsiteY1" fmla="*/ 494217 h 1020149"/>
                <a:gd name="connsiteX2" fmla="*/ 347401 w 360716"/>
                <a:gd name="connsiteY2" fmla="*/ 1014917 h 1020149"/>
                <a:gd name="connsiteX3" fmla="*/ 343168 w 360716"/>
                <a:gd name="connsiteY3" fmla="*/ 735517 h 1020149"/>
                <a:gd name="connsiteX4" fmla="*/ 144201 w 360716"/>
                <a:gd name="connsiteY4" fmla="*/ 303717 h 1020149"/>
                <a:gd name="connsiteX5" fmla="*/ 4501 w 360716"/>
                <a:gd name="connsiteY5" fmla="*/ 3151 h 102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716" h="1020149">
                  <a:moveTo>
                    <a:pt x="4501" y="3151"/>
                  </a:moveTo>
                  <a:cubicBezTo>
                    <a:pt x="32723" y="34901"/>
                    <a:pt x="256384" y="325589"/>
                    <a:pt x="313534" y="494217"/>
                  </a:cubicBezTo>
                  <a:cubicBezTo>
                    <a:pt x="370684" y="662845"/>
                    <a:pt x="342462" y="974700"/>
                    <a:pt x="347401" y="1014917"/>
                  </a:cubicBezTo>
                  <a:cubicBezTo>
                    <a:pt x="352340" y="1055134"/>
                    <a:pt x="377035" y="854050"/>
                    <a:pt x="343168" y="735517"/>
                  </a:cubicBezTo>
                  <a:cubicBezTo>
                    <a:pt x="309301" y="616984"/>
                    <a:pt x="200645" y="420134"/>
                    <a:pt x="144201" y="303717"/>
                  </a:cubicBezTo>
                  <a:cubicBezTo>
                    <a:pt x="87757" y="187300"/>
                    <a:pt x="-23721" y="-28599"/>
                    <a:pt x="4501" y="3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5" name="フリーフォーム: 図形 884">
              <a:extLst>
                <a:ext uri="{FF2B5EF4-FFF2-40B4-BE49-F238E27FC236}">
                  <a16:creationId xmlns:a16="http://schemas.microsoft.com/office/drawing/2014/main" id="{A45E4074-9B82-491B-A61C-E3354350A72F}"/>
                </a:ext>
              </a:extLst>
            </p:cNvPr>
            <p:cNvSpPr/>
            <p:nvPr/>
          </p:nvSpPr>
          <p:spPr>
            <a:xfrm>
              <a:off x="8974279" y="4854083"/>
              <a:ext cx="178456" cy="714367"/>
            </a:xfrm>
            <a:custGeom>
              <a:avLst/>
              <a:gdLst>
                <a:gd name="connsiteX0" fmla="*/ 42721 w 178456"/>
                <a:gd name="connsiteY0" fmla="*/ 1550 h 714367"/>
                <a:gd name="connsiteX1" fmla="*/ 178188 w 178456"/>
                <a:gd name="connsiteY1" fmla="*/ 712750 h 714367"/>
                <a:gd name="connsiteX2" fmla="*/ 388 w 178456"/>
                <a:gd name="connsiteY2" fmla="*/ 204750 h 714367"/>
                <a:gd name="connsiteX3" fmla="*/ 127388 w 178456"/>
                <a:gd name="connsiteY3" fmla="*/ 513784 h 714367"/>
                <a:gd name="connsiteX4" fmla="*/ 42721 w 178456"/>
                <a:gd name="connsiteY4" fmla="*/ 1550 h 71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56" h="714367">
                  <a:moveTo>
                    <a:pt x="42721" y="1550"/>
                  </a:moveTo>
                  <a:cubicBezTo>
                    <a:pt x="51188" y="34711"/>
                    <a:pt x="185243" y="678883"/>
                    <a:pt x="178188" y="712750"/>
                  </a:cubicBezTo>
                  <a:cubicBezTo>
                    <a:pt x="171133" y="746617"/>
                    <a:pt x="8855" y="237911"/>
                    <a:pt x="388" y="204750"/>
                  </a:cubicBezTo>
                  <a:cubicBezTo>
                    <a:pt x="-8079" y="171589"/>
                    <a:pt x="124566" y="549767"/>
                    <a:pt x="127388" y="513784"/>
                  </a:cubicBezTo>
                  <a:cubicBezTo>
                    <a:pt x="130210" y="477801"/>
                    <a:pt x="34254" y="-31611"/>
                    <a:pt x="42721" y="1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6" name="フリーフォーム: 図形 885">
              <a:extLst>
                <a:ext uri="{FF2B5EF4-FFF2-40B4-BE49-F238E27FC236}">
                  <a16:creationId xmlns:a16="http://schemas.microsoft.com/office/drawing/2014/main" id="{0B7433F3-D98E-44CC-BDC3-C62C0B6D0160}"/>
                </a:ext>
              </a:extLst>
            </p:cNvPr>
            <p:cNvSpPr/>
            <p:nvPr/>
          </p:nvSpPr>
          <p:spPr>
            <a:xfrm>
              <a:off x="8712554" y="4281209"/>
              <a:ext cx="158970" cy="308259"/>
            </a:xfrm>
            <a:custGeom>
              <a:avLst/>
              <a:gdLst>
                <a:gd name="connsiteX0" fmla="*/ 77434 w 158970"/>
                <a:gd name="connsiteY0" fmla="*/ 279 h 308259"/>
                <a:gd name="connsiteX1" fmla="*/ 94896 w 158970"/>
                <a:gd name="connsiteY1" fmla="*/ 170141 h 308259"/>
                <a:gd name="connsiteX2" fmla="*/ 158396 w 158970"/>
                <a:gd name="connsiteY2" fmla="*/ 308254 h 308259"/>
                <a:gd name="connsiteX3" fmla="*/ 53621 w 158970"/>
                <a:gd name="connsiteY3" fmla="*/ 174904 h 308259"/>
                <a:gd name="connsiteX4" fmla="*/ 1234 w 158970"/>
                <a:gd name="connsiteY4" fmla="*/ 60604 h 308259"/>
                <a:gd name="connsiteX5" fmla="*/ 102834 w 158970"/>
                <a:gd name="connsiteY5" fmla="*/ 216179 h 308259"/>
                <a:gd name="connsiteX6" fmla="*/ 61559 w 158970"/>
                <a:gd name="connsiteY6" fmla="*/ 132041 h 308259"/>
                <a:gd name="connsiteX7" fmla="*/ 77434 w 158970"/>
                <a:gd name="connsiteY7" fmla="*/ 279 h 3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970" h="308259">
                  <a:moveTo>
                    <a:pt x="77434" y="279"/>
                  </a:moveTo>
                  <a:cubicBezTo>
                    <a:pt x="82990" y="6629"/>
                    <a:pt x="81402" y="118812"/>
                    <a:pt x="94896" y="170141"/>
                  </a:cubicBezTo>
                  <a:cubicBezTo>
                    <a:pt x="108390" y="221470"/>
                    <a:pt x="165275" y="307460"/>
                    <a:pt x="158396" y="308254"/>
                  </a:cubicBezTo>
                  <a:cubicBezTo>
                    <a:pt x="151517" y="309048"/>
                    <a:pt x="79815" y="216179"/>
                    <a:pt x="53621" y="174904"/>
                  </a:cubicBezTo>
                  <a:cubicBezTo>
                    <a:pt x="27427" y="133629"/>
                    <a:pt x="-6968" y="53725"/>
                    <a:pt x="1234" y="60604"/>
                  </a:cubicBezTo>
                  <a:cubicBezTo>
                    <a:pt x="9436" y="67483"/>
                    <a:pt x="92780" y="204273"/>
                    <a:pt x="102834" y="216179"/>
                  </a:cubicBezTo>
                  <a:cubicBezTo>
                    <a:pt x="112888" y="228085"/>
                    <a:pt x="65263" y="166437"/>
                    <a:pt x="61559" y="132041"/>
                  </a:cubicBezTo>
                  <a:cubicBezTo>
                    <a:pt x="57855" y="97645"/>
                    <a:pt x="71878" y="-6071"/>
                    <a:pt x="77434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7" name="フリーフォーム: 図形 886">
              <a:extLst>
                <a:ext uri="{FF2B5EF4-FFF2-40B4-BE49-F238E27FC236}">
                  <a16:creationId xmlns:a16="http://schemas.microsoft.com/office/drawing/2014/main" id="{11968269-6C49-4B75-8739-0C7CA25D1048}"/>
                </a:ext>
              </a:extLst>
            </p:cNvPr>
            <p:cNvSpPr/>
            <p:nvPr/>
          </p:nvSpPr>
          <p:spPr>
            <a:xfrm>
              <a:off x="9030948" y="4367203"/>
              <a:ext cx="266223" cy="745162"/>
            </a:xfrm>
            <a:custGeom>
              <a:avLst/>
              <a:gdLst>
                <a:gd name="connsiteX0" fmla="*/ 340 w 266223"/>
                <a:gd name="connsiteY0" fmla="*/ 10 h 745162"/>
                <a:gd name="connsiteX1" fmla="*/ 208302 w 266223"/>
                <a:gd name="connsiteY1" fmla="*/ 638185 h 745162"/>
                <a:gd name="connsiteX2" fmla="*/ 209890 w 266223"/>
                <a:gd name="connsiteY2" fmla="*/ 715972 h 745162"/>
                <a:gd name="connsiteX3" fmla="*/ 138452 w 266223"/>
                <a:gd name="connsiteY3" fmla="*/ 333385 h 745162"/>
                <a:gd name="connsiteX4" fmla="*/ 263865 w 266223"/>
                <a:gd name="connsiteY4" fmla="*/ 654060 h 745162"/>
                <a:gd name="connsiteX5" fmla="*/ 340 w 266223"/>
                <a:gd name="connsiteY5" fmla="*/ 10 h 74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223" h="745162">
                  <a:moveTo>
                    <a:pt x="340" y="10"/>
                  </a:moveTo>
                  <a:cubicBezTo>
                    <a:pt x="-8921" y="-2636"/>
                    <a:pt x="173377" y="518858"/>
                    <a:pt x="208302" y="638185"/>
                  </a:cubicBezTo>
                  <a:cubicBezTo>
                    <a:pt x="243227" y="757512"/>
                    <a:pt x="221532" y="766772"/>
                    <a:pt x="209890" y="715972"/>
                  </a:cubicBezTo>
                  <a:cubicBezTo>
                    <a:pt x="198248" y="665172"/>
                    <a:pt x="129456" y="343704"/>
                    <a:pt x="138452" y="333385"/>
                  </a:cubicBezTo>
                  <a:cubicBezTo>
                    <a:pt x="147448" y="323066"/>
                    <a:pt x="285825" y="707241"/>
                    <a:pt x="263865" y="654060"/>
                  </a:cubicBezTo>
                  <a:cubicBezTo>
                    <a:pt x="241905" y="600879"/>
                    <a:pt x="9601" y="2656"/>
                    <a:pt x="340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8" name="フリーフォーム: 図形 887">
              <a:extLst>
                <a:ext uri="{FF2B5EF4-FFF2-40B4-BE49-F238E27FC236}">
                  <a16:creationId xmlns:a16="http://schemas.microsoft.com/office/drawing/2014/main" id="{E1E6D531-F8E9-410A-ADDE-DF205A671818}"/>
                </a:ext>
              </a:extLst>
            </p:cNvPr>
            <p:cNvSpPr/>
            <p:nvPr/>
          </p:nvSpPr>
          <p:spPr>
            <a:xfrm>
              <a:off x="8624351" y="4363901"/>
              <a:ext cx="187089" cy="508181"/>
            </a:xfrm>
            <a:custGeom>
              <a:avLst/>
              <a:gdLst>
                <a:gd name="connsiteX0" fmla="*/ 79912 w 187089"/>
                <a:gd name="connsiteY0" fmla="*/ 137 h 508181"/>
                <a:gd name="connsiteX1" fmla="*/ 68799 w 187089"/>
                <a:gd name="connsiteY1" fmla="*/ 200162 h 508181"/>
                <a:gd name="connsiteX2" fmla="*/ 186274 w 187089"/>
                <a:gd name="connsiteY2" fmla="*/ 508137 h 508181"/>
                <a:gd name="connsiteX3" fmla="*/ 537 w 187089"/>
                <a:gd name="connsiteY3" fmla="*/ 177937 h 508181"/>
                <a:gd name="connsiteX4" fmla="*/ 127537 w 187089"/>
                <a:gd name="connsiteY4" fmla="*/ 450987 h 508181"/>
                <a:gd name="connsiteX5" fmla="*/ 59274 w 187089"/>
                <a:gd name="connsiteY5" fmla="*/ 228737 h 508181"/>
                <a:gd name="connsiteX6" fmla="*/ 79912 w 187089"/>
                <a:gd name="connsiteY6" fmla="*/ 137 h 50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89" h="508181">
                  <a:moveTo>
                    <a:pt x="79912" y="137"/>
                  </a:moveTo>
                  <a:cubicBezTo>
                    <a:pt x="81499" y="-4625"/>
                    <a:pt x="51072" y="115495"/>
                    <a:pt x="68799" y="200162"/>
                  </a:cubicBezTo>
                  <a:cubicBezTo>
                    <a:pt x="86526" y="284829"/>
                    <a:pt x="197651" y="511841"/>
                    <a:pt x="186274" y="508137"/>
                  </a:cubicBezTo>
                  <a:cubicBezTo>
                    <a:pt x="174897" y="504433"/>
                    <a:pt x="10326" y="187462"/>
                    <a:pt x="537" y="177937"/>
                  </a:cubicBezTo>
                  <a:cubicBezTo>
                    <a:pt x="-9252" y="168412"/>
                    <a:pt x="117748" y="442520"/>
                    <a:pt x="127537" y="450987"/>
                  </a:cubicBezTo>
                  <a:cubicBezTo>
                    <a:pt x="137326" y="459454"/>
                    <a:pt x="62714" y="300968"/>
                    <a:pt x="59274" y="228737"/>
                  </a:cubicBezTo>
                  <a:cubicBezTo>
                    <a:pt x="55834" y="156506"/>
                    <a:pt x="78325" y="4899"/>
                    <a:pt x="79912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9" name="フリーフォーム: 図形 888">
              <a:extLst>
                <a:ext uri="{FF2B5EF4-FFF2-40B4-BE49-F238E27FC236}">
                  <a16:creationId xmlns:a16="http://schemas.microsoft.com/office/drawing/2014/main" id="{ACDA2976-D4A1-4277-B0B1-868190692C7E}"/>
                </a:ext>
              </a:extLst>
            </p:cNvPr>
            <p:cNvSpPr/>
            <p:nvPr/>
          </p:nvSpPr>
          <p:spPr>
            <a:xfrm>
              <a:off x="8573023" y="4723510"/>
              <a:ext cx="423253" cy="537466"/>
            </a:xfrm>
            <a:custGeom>
              <a:avLst/>
              <a:gdLst>
                <a:gd name="connsiteX0" fmla="*/ 1065 w 423253"/>
                <a:gd name="connsiteY0" fmla="*/ 2478 h 537466"/>
                <a:gd name="connsiteX1" fmla="*/ 61390 w 423253"/>
                <a:gd name="connsiteY1" fmla="*/ 135828 h 537466"/>
                <a:gd name="connsiteX2" fmla="*/ 197915 w 423253"/>
                <a:gd name="connsiteY2" fmla="*/ 207265 h 537466"/>
                <a:gd name="connsiteX3" fmla="*/ 35990 w 423253"/>
                <a:gd name="connsiteY3" fmla="*/ 164403 h 537466"/>
                <a:gd name="connsiteX4" fmla="*/ 421752 w 423253"/>
                <a:gd name="connsiteY4" fmla="*/ 383478 h 537466"/>
                <a:gd name="connsiteX5" fmla="*/ 167752 w 423253"/>
                <a:gd name="connsiteY5" fmla="*/ 240603 h 537466"/>
                <a:gd name="connsiteX6" fmla="*/ 118540 w 423253"/>
                <a:gd name="connsiteY6" fmla="*/ 259653 h 537466"/>
                <a:gd name="connsiteX7" fmla="*/ 274115 w 423253"/>
                <a:gd name="connsiteY7" fmla="*/ 537465 h 537466"/>
                <a:gd name="connsiteX8" fmla="*/ 107427 w 423253"/>
                <a:gd name="connsiteY8" fmla="*/ 262828 h 537466"/>
                <a:gd name="connsiteX9" fmla="*/ 1065 w 423253"/>
                <a:gd name="connsiteY9" fmla="*/ 2478 h 53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253" h="537466">
                  <a:moveTo>
                    <a:pt x="1065" y="2478"/>
                  </a:moveTo>
                  <a:cubicBezTo>
                    <a:pt x="-6608" y="-18689"/>
                    <a:pt x="28582" y="101697"/>
                    <a:pt x="61390" y="135828"/>
                  </a:cubicBezTo>
                  <a:cubicBezTo>
                    <a:pt x="94198" y="169959"/>
                    <a:pt x="202148" y="202503"/>
                    <a:pt x="197915" y="207265"/>
                  </a:cubicBezTo>
                  <a:cubicBezTo>
                    <a:pt x="193682" y="212027"/>
                    <a:pt x="-1316" y="135034"/>
                    <a:pt x="35990" y="164403"/>
                  </a:cubicBezTo>
                  <a:cubicBezTo>
                    <a:pt x="73296" y="193772"/>
                    <a:pt x="399792" y="370778"/>
                    <a:pt x="421752" y="383478"/>
                  </a:cubicBezTo>
                  <a:cubicBezTo>
                    <a:pt x="443712" y="396178"/>
                    <a:pt x="218287" y="261240"/>
                    <a:pt x="167752" y="240603"/>
                  </a:cubicBezTo>
                  <a:cubicBezTo>
                    <a:pt x="117217" y="219966"/>
                    <a:pt x="100813" y="210176"/>
                    <a:pt x="118540" y="259653"/>
                  </a:cubicBezTo>
                  <a:cubicBezTo>
                    <a:pt x="136267" y="309130"/>
                    <a:pt x="275967" y="536936"/>
                    <a:pt x="274115" y="537465"/>
                  </a:cubicBezTo>
                  <a:cubicBezTo>
                    <a:pt x="272263" y="537994"/>
                    <a:pt x="154258" y="353051"/>
                    <a:pt x="107427" y="262828"/>
                  </a:cubicBezTo>
                  <a:cubicBezTo>
                    <a:pt x="60596" y="172605"/>
                    <a:pt x="8738" y="23645"/>
                    <a:pt x="1065" y="2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0" name="フリーフォーム: 図形 889">
              <a:extLst>
                <a:ext uri="{FF2B5EF4-FFF2-40B4-BE49-F238E27FC236}">
                  <a16:creationId xmlns:a16="http://schemas.microsoft.com/office/drawing/2014/main" id="{C6784B4C-FF02-43BD-B74B-D093525D8C92}"/>
                </a:ext>
              </a:extLst>
            </p:cNvPr>
            <p:cNvSpPr/>
            <p:nvPr/>
          </p:nvSpPr>
          <p:spPr>
            <a:xfrm>
              <a:off x="8396201" y="5264143"/>
              <a:ext cx="284343" cy="386787"/>
            </a:xfrm>
            <a:custGeom>
              <a:avLst/>
              <a:gdLst>
                <a:gd name="connsiteX0" fmla="*/ 82637 w 284343"/>
                <a:gd name="connsiteY0" fmla="*/ 7 h 386787"/>
                <a:gd name="connsiteX1" fmla="*/ 87 w 284343"/>
                <a:gd name="connsiteY1" fmla="*/ 215907 h 386787"/>
                <a:gd name="connsiteX2" fmla="*/ 101687 w 284343"/>
                <a:gd name="connsiteY2" fmla="*/ 295282 h 386787"/>
                <a:gd name="connsiteX3" fmla="*/ 284249 w 284343"/>
                <a:gd name="connsiteY3" fmla="*/ 381007 h 386787"/>
                <a:gd name="connsiteX4" fmla="*/ 76287 w 284343"/>
                <a:gd name="connsiteY4" fmla="*/ 122245 h 386787"/>
                <a:gd name="connsiteX5" fmla="*/ 196937 w 284343"/>
                <a:gd name="connsiteY5" fmla="*/ 334970 h 386787"/>
                <a:gd name="connsiteX6" fmla="*/ 11199 w 284343"/>
                <a:gd name="connsiteY6" fmla="*/ 223845 h 386787"/>
                <a:gd name="connsiteX7" fmla="*/ 82637 w 284343"/>
                <a:gd name="connsiteY7" fmla="*/ 7 h 38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343" h="386787">
                  <a:moveTo>
                    <a:pt x="82637" y="7"/>
                  </a:moveTo>
                  <a:cubicBezTo>
                    <a:pt x="80785" y="-1316"/>
                    <a:pt x="-3088" y="166695"/>
                    <a:pt x="87" y="215907"/>
                  </a:cubicBezTo>
                  <a:cubicBezTo>
                    <a:pt x="3262" y="265119"/>
                    <a:pt x="54327" y="267765"/>
                    <a:pt x="101687" y="295282"/>
                  </a:cubicBezTo>
                  <a:cubicBezTo>
                    <a:pt x="149047" y="322799"/>
                    <a:pt x="288482" y="409847"/>
                    <a:pt x="284249" y="381007"/>
                  </a:cubicBezTo>
                  <a:cubicBezTo>
                    <a:pt x="280016" y="352168"/>
                    <a:pt x="90839" y="129918"/>
                    <a:pt x="76287" y="122245"/>
                  </a:cubicBezTo>
                  <a:cubicBezTo>
                    <a:pt x="61735" y="114572"/>
                    <a:pt x="207785" y="318037"/>
                    <a:pt x="196937" y="334970"/>
                  </a:cubicBezTo>
                  <a:cubicBezTo>
                    <a:pt x="186089" y="351903"/>
                    <a:pt x="23105" y="282318"/>
                    <a:pt x="11199" y="223845"/>
                  </a:cubicBezTo>
                  <a:cubicBezTo>
                    <a:pt x="-707" y="165372"/>
                    <a:pt x="84489" y="1330"/>
                    <a:pt x="8263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1" name="フリーフォーム: 図形 890">
              <a:extLst>
                <a:ext uri="{FF2B5EF4-FFF2-40B4-BE49-F238E27FC236}">
                  <a16:creationId xmlns:a16="http://schemas.microsoft.com/office/drawing/2014/main" id="{169A0EC3-2486-4DB2-BE41-70588C246AD4}"/>
                </a:ext>
              </a:extLst>
            </p:cNvPr>
            <p:cNvSpPr/>
            <p:nvPr/>
          </p:nvSpPr>
          <p:spPr>
            <a:xfrm>
              <a:off x="8472488" y="5695950"/>
              <a:ext cx="545198" cy="134721"/>
            </a:xfrm>
            <a:custGeom>
              <a:avLst/>
              <a:gdLst>
                <a:gd name="connsiteX0" fmla="*/ 0 w 545198"/>
                <a:gd name="connsiteY0" fmla="*/ 0 h 134721"/>
                <a:gd name="connsiteX1" fmla="*/ 292100 w 545198"/>
                <a:gd name="connsiteY1" fmla="*/ 12700 h 134721"/>
                <a:gd name="connsiteX2" fmla="*/ 544512 w 545198"/>
                <a:gd name="connsiteY2" fmla="*/ 133350 h 134721"/>
                <a:gd name="connsiteX3" fmla="*/ 363537 w 545198"/>
                <a:gd name="connsiteY3" fmla="*/ 76200 h 134721"/>
                <a:gd name="connsiteX4" fmla="*/ 265112 w 545198"/>
                <a:gd name="connsiteY4" fmla="*/ 49213 h 134721"/>
                <a:gd name="connsiteX5" fmla="*/ 0 w 545198"/>
                <a:gd name="connsiteY5" fmla="*/ 0 h 13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198" h="134721">
                  <a:moveTo>
                    <a:pt x="0" y="0"/>
                  </a:moveTo>
                  <a:lnTo>
                    <a:pt x="292100" y="12700"/>
                  </a:lnTo>
                  <a:cubicBezTo>
                    <a:pt x="382852" y="34925"/>
                    <a:pt x="532606" y="122767"/>
                    <a:pt x="544512" y="133350"/>
                  </a:cubicBezTo>
                  <a:cubicBezTo>
                    <a:pt x="556418" y="143933"/>
                    <a:pt x="410104" y="90223"/>
                    <a:pt x="363537" y="76200"/>
                  </a:cubicBezTo>
                  <a:cubicBezTo>
                    <a:pt x="316970" y="62177"/>
                    <a:pt x="319087" y="65088"/>
                    <a:pt x="265112" y="492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2" name="フリーフォーム: 図形 891">
              <a:extLst>
                <a:ext uri="{FF2B5EF4-FFF2-40B4-BE49-F238E27FC236}">
                  <a16:creationId xmlns:a16="http://schemas.microsoft.com/office/drawing/2014/main" id="{6B2792D2-F198-4560-9D03-6BEC4490C19B}"/>
                </a:ext>
              </a:extLst>
            </p:cNvPr>
            <p:cNvSpPr/>
            <p:nvPr/>
          </p:nvSpPr>
          <p:spPr>
            <a:xfrm>
              <a:off x="9217000" y="5086916"/>
              <a:ext cx="100268" cy="783381"/>
            </a:xfrm>
            <a:custGeom>
              <a:avLst/>
              <a:gdLst>
                <a:gd name="connsiteX0" fmla="*/ 25 w 100268"/>
                <a:gd name="connsiteY0" fmla="*/ 5784 h 783381"/>
                <a:gd name="connsiteX1" fmla="*/ 90513 w 100268"/>
                <a:gd name="connsiteY1" fmla="*/ 743972 h 783381"/>
                <a:gd name="connsiteX2" fmla="*/ 95275 w 100268"/>
                <a:gd name="connsiteY2" fmla="*/ 613797 h 783381"/>
                <a:gd name="connsiteX3" fmla="*/ 68288 w 100268"/>
                <a:gd name="connsiteY3" fmla="*/ 29597 h 783381"/>
                <a:gd name="connsiteX4" fmla="*/ 74638 w 100268"/>
                <a:gd name="connsiteY4" fmla="*/ 577284 h 783381"/>
                <a:gd name="connsiteX5" fmla="*/ 80988 w 100268"/>
                <a:gd name="connsiteY5" fmla="*/ 409009 h 783381"/>
                <a:gd name="connsiteX6" fmla="*/ 25 w 100268"/>
                <a:gd name="connsiteY6" fmla="*/ 5784 h 7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8" h="783381">
                  <a:moveTo>
                    <a:pt x="25" y="5784"/>
                  </a:moveTo>
                  <a:cubicBezTo>
                    <a:pt x="1612" y="61611"/>
                    <a:pt x="74638" y="642637"/>
                    <a:pt x="90513" y="743972"/>
                  </a:cubicBezTo>
                  <a:cubicBezTo>
                    <a:pt x="106388" y="845307"/>
                    <a:pt x="98979" y="732859"/>
                    <a:pt x="95275" y="613797"/>
                  </a:cubicBezTo>
                  <a:cubicBezTo>
                    <a:pt x="91571" y="494735"/>
                    <a:pt x="71728" y="35683"/>
                    <a:pt x="68288" y="29597"/>
                  </a:cubicBezTo>
                  <a:cubicBezTo>
                    <a:pt x="64849" y="23512"/>
                    <a:pt x="72521" y="514049"/>
                    <a:pt x="74638" y="577284"/>
                  </a:cubicBezTo>
                  <a:cubicBezTo>
                    <a:pt x="76755" y="640519"/>
                    <a:pt x="91042" y="503730"/>
                    <a:pt x="80988" y="409009"/>
                  </a:cubicBezTo>
                  <a:cubicBezTo>
                    <a:pt x="70934" y="314288"/>
                    <a:pt x="-1562" y="-50043"/>
                    <a:pt x="25" y="5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3" name="フリーフォーム: 図形 892">
              <a:extLst>
                <a:ext uri="{FF2B5EF4-FFF2-40B4-BE49-F238E27FC236}">
                  <a16:creationId xmlns:a16="http://schemas.microsoft.com/office/drawing/2014/main" id="{A5B2661C-0138-45BB-96E9-27C316D45C47}"/>
                </a:ext>
              </a:extLst>
            </p:cNvPr>
            <p:cNvSpPr/>
            <p:nvPr/>
          </p:nvSpPr>
          <p:spPr>
            <a:xfrm>
              <a:off x="9308788" y="5127122"/>
              <a:ext cx="230907" cy="795731"/>
            </a:xfrm>
            <a:custGeom>
              <a:avLst/>
              <a:gdLst>
                <a:gd name="connsiteX0" fmla="*/ 312 w 230907"/>
                <a:gd name="connsiteY0" fmla="*/ 6853 h 795731"/>
                <a:gd name="connsiteX1" fmla="*/ 125725 w 230907"/>
                <a:gd name="connsiteY1" fmla="*/ 475166 h 795731"/>
                <a:gd name="connsiteX2" fmla="*/ 195575 w 230907"/>
                <a:gd name="connsiteY2" fmla="*/ 794253 h 795731"/>
                <a:gd name="connsiteX3" fmla="*/ 159062 w 230907"/>
                <a:gd name="connsiteY3" fmla="*/ 586291 h 795731"/>
                <a:gd name="connsiteX4" fmla="*/ 136837 w 230907"/>
                <a:gd name="connsiteY4" fmla="*/ 397378 h 795731"/>
                <a:gd name="connsiteX5" fmla="*/ 230500 w 230907"/>
                <a:gd name="connsiteY5" fmla="*/ 751391 h 795731"/>
                <a:gd name="connsiteX6" fmla="*/ 93975 w 230907"/>
                <a:gd name="connsiteY6" fmla="*/ 233866 h 795731"/>
                <a:gd name="connsiteX7" fmla="*/ 312 w 230907"/>
                <a:gd name="connsiteY7" fmla="*/ 6853 h 79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907" h="795731">
                  <a:moveTo>
                    <a:pt x="312" y="6853"/>
                  </a:moveTo>
                  <a:cubicBezTo>
                    <a:pt x="5604" y="47070"/>
                    <a:pt x="93181" y="343933"/>
                    <a:pt x="125725" y="475166"/>
                  </a:cubicBezTo>
                  <a:cubicBezTo>
                    <a:pt x="158269" y="606399"/>
                    <a:pt x="190019" y="775732"/>
                    <a:pt x="195575" y="794253"/>
                  </a:cubicBezTo>
                  <a:cubicBezTo>
                    <a:pt x="201131" y="812774"/>
                    <a:pt x="168852" y="652437"/>
                    <a:pt x="159062" y="586291"/>
                  </a:cubicBezTo>
                  <a:cubicBezTo>
                    <a:pt x="149272" y="520145"/>
                    <a:pt x="124931" y="369861"/>
                    <a:pt x="136837" y="397378"/>
                  </a:cubicBezTo>
                  <a:cubicBezTo>
                    <a:pt x="148743" y="424895"/>
                    <a:pt x="237644" y="778643"/>
                    <a:pt x="230500" y="751391"/>
                  </a:cubicBezTo>
                  <a:cubicBezTo>
                    <a:pt x="223356" y="724139"/>
                    <a:pt x="129694" y="356368"/>
                    <a:pt x="93975" y="233866"/>
                  </a:cubicBezTo>
                  <a:cubicBezTo>
                    <a:pt x="58256" y="111364"/>
                    <a:pt x="-4980" y="-33364"/>
                    <a:pt x="312" y="6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4" name="フリーフォーム: 図形 893">
              <a:extLst>
                <a:ext uri="{FF2B5EF4-FFF2-40B4-BE49-F238E27FC236}">
                  <a16:creationId xmlns:a16="http://schemas.microsoft.com/office/drawing/2014/main" id="{4D18922B-6B16-4684-9797-1D47DFB25B01}"/>
                </a:ext>
              </a:extLst>
            </p:cNvPr>
            <p:cNvSpPr/>
            <p:nvPr/>
          </p:nvSpPr>
          <p:spPr>
            <a:xfrm>
              <a:off x="9742792" y="4715189"/>
              <a:ext cx="567921" cy="436945"/>
            </a:xfrm>
            <a:custGeom>
              <a:avLst/>
              <a:gdLst>
                <a:gd name="connsiteX0" fmla="*/ 566433 w 567921"/>
                <a:gd name="connsiteY0" fmla="*/ 6036 h 436945"/>
                <a:gd name="connsiteX1" fmla="*/ 302908 w 567921"/>
                <a:gd name="connsiteY1" fmla="*/ 431486 h 436945"/>
                <a:gd name="connsiteX2" fmla="*/ 150508 w 567921"/>
                <a:gd name="connsiteY2" fmla="*/ 244161 h 436945"/>
                <a:gd name="connsiteX3" fmla="*/ 4458 w 567921"/>
                <a:gd name="connsiteY3" fmla="*/ 199711 h 436945"/>
                <a:gd name="connsiteX4" fmla="*/ 328308 w 567921"/>
                <a:gd name="connsiteY4" fmla="*/ 288611 h 436945"/>
                <a:gd name="connsiteX5" fmla="*/ 407683 w 567921"/>
                <a:gd name="connsiteY5" fmla="*/ 190186 h 436945"/>
                <a:gd name="connsiteX6" fmla="*/ 566433 w 567921"/>
                <a:gd name="connsiteY6" fmla="*/ 6036 h 43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921" h="436945">
                  <a:moveTo>
                    <a:pt x="566433" y="6036"/>
                  </a:moveTo>
                  <a:cubicBezTo>
                    <a:pt x="548971" y="46253"/>
                    <a:pt x="372229" y="391799"/>
                    <a:pt x="302908" y="431486"/>
                  </a:cubicBezTo>
                  <a:cubicBezTo>
                    <a:pt x="233587" y="471173"/>
                    <a:pt x="200250" y="282790"/>
                    <a:pt x="150508" y="244161"/>
                  </a:cubicBezTo>
                  <a:cubicBezTo>
                    <a:pt x="100766" y="205532"/>
                    <a:pt x="-25175" y="192303"/>
                    <a:pt x="4458" y="199711"/>
                  </a:cubicBezTo>
                  <a:cubicBezTo>
                    <a:pt x="34091" y="207119"/>
                    <a:pt x="261104" y="290198"/>
                    <a:pt x="328308" y="288611"/>
                  </a:cubicBezTo>
                  <a:cubicBezTo>
                    <a:pt x="395512" y="287024"/>
                    <a:pt x="372758" y="242574"/>
                    <a:pt x="407683" y="190186"/>
                  </a:cubicBezTo>
                  <a:cubicBezTo>
                    <a:pt x="442608" y="137799"/>
                    <a:pt x="583895" y="-34181"/>
                    <a:pt x="566433" y="6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5" name="フリーフォーム: 図形 894">
              <a:extLst>
                <a:ext uri="{FF2B5EF4-FFF2-40B4-BE49-F238E27FC236}">
                  <a16:creationId xmlns:a16="http://schemas.microsoft.com/office/drawing/2014/main" id="{555E0E82-B292-4864-975B-E066380FA11C}"/>
                </a:ext>
              </a:extLst>
            </p:cNvPr>
            <p:cNvSpPr/>
            <p:nvPr/>
          </p:nvSpPr>
          <p:spPr>
            <a:xfrm>
              <a:off x="9531328" y="5520337"/>
              <a:ext cx="521034" cy="385284"/>
            </a:xfrm>
            <a:custGeom>
              <a:avLst/>
              <a:gdLst>
                <a:gd name="connsiteX0" fmla="*/ 12722 w 521034"/>
                <a:gd name="connsiteY0" fmla="*/ 83538 h 385284"/>
                <a:gd name="connsiteX1" fmla="*/ 317522 w 521034"/>
                <a:gd name="connsiteY1" fmla="*/ 216888 h 385284"/>
                <a:gd name="connsiteX2" fmla="*/ 520722 w 521034"/>
                <a:gd name="connsiteY2" fmla="*/ 988 h 385284"/>
                <a:gd name="connsiteX3" fmla="*/ 273072 w 521034"/>
                <a:gd name="connsiteY3" fmla="*/ 321663 h 385284"/>
                <a:gd name="connsiteX4" fmla="*/ 238147 w 521034"/>
                <a:gd name="connsiteY4" fmla="*/ 366113 h 385284"/>
                <a:gd name="connsiteX5" fmla="*/ 73047 w 521034"/>
                <a:gd name="connsiteY5" fmla="*/ 89888 h 385284"/>
                <a:gd name="connsiteX6" fmla="*/ 12722 w 521034"/>
                <a:gd name="connsiteY6" fmla="*/ 83538 h 3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034" h="385284">
                  <a:moveTo>
                    <a:pt x="12722" y="83538"/>
                  </a:moveTo>
                  <a:cubicBezTo>
                    <a:pt x="53468" y="104705"/>
                    <a:pt x="232855" y="230646"/>
                    <a:pt x="317522" y="216888"/>
                  </a:cubicBezTo>
                  <a:cubicBezTo>
                    <a:pt x="402189" y="203130"/>
                    <a:pt x="528130" y="-16474"/>
                    <a:pt x="520722" y="988"/>
                  </a:cubicBezTo>
                  <a:cubicBezTo>
                    <a:pt x="513314" y="18450"/>
                    <a:pt x="320168" y="260809"/>
                    <a:pt x="273072" y="321663"/>
                  </a:cubicBezTo>
                  <a:cubicBezTo>
                    <a:pt x="225976" y="382517"/>
                    <a:pt x="271485" y="404742"/>
                    <a:pt x="238147" y="366113"/>
                  </a:cubicBezTo>
                  <a:cubicBezTo>
                    <a:pt x="204809" y="327484"/>
                    <a:pt x="106914" y="139630"/>
                    <a:pt x="73047" y="89888"/>
                  </a:cubicBezTo>
                  <a:cubicBezTo>
                    <a:pt x="39180" y="40146"/>
                    <a:pt x="-28024" y="62371"/>
                    <a:pt x="12722" y="83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6" name="フリーフォーム: 図形 895">
              <a:extLst>
                <a:ext uri="{FF2B5EF4-FFF2-40B4-BE49-F238E27FC236}">
                  <a16:creationId xmlns:a16="http://schemas.microsoft.com/office/drawing/2014/main" id="{A9695376-3DDD-446A-8E49-DC41E38E6806}"/>
                </a:ext>
              </a:extLst>
            </p:cNvPr>
            <p:cNvSpPr/>
            <p:nvPr/>
          </p:nvSpPr>
          <p:spPr>
            <a:xfrm>
              <a:off x="10454811" y="5276709"/>
              <a:ext cx="100904" cy="220283"/>
            </a:xfrm>
            <a:custGeom>
              <a:avLst/>
              <a:gdLst>
                <a:gd name="connsiteX0" fmla="*/ 67139 w 100904"/>
                <a:gd name="connsiteY0" fmla="*/ 141 h 220283"/>
                <a:gd name="connsiteX1" fmla="*/ 100477 w 100904"/>
                <a:gd name="connsiteY1" fmla="*/ 187466 h 220283"/>
                <a:gd name="connsiteX2" fmla="*/ 38564 w 100904"/>
                <a:gd name="connsiteY2" fmla="*/ 149366 h 220283"/>
                <a:gd name="connsiteX3" fmla="*/ 464 w 100904"/>
                <a:gd name="connsiteY3" fmla="*/ 22366 h 220283"/>
                <a:gd name="connsiteX4" fmla="*/ 63964 w 100904"/>
                <a:gd name="connsiteY4" fmla="*/ 214454 h 220283"/>
                <a:gd name="connsiteX5" fmla="*/ 90952 w 100904"/>
                <a:gd name="connsiteY5" fmla="*/ 157304 h 220283"/>
                <a:gd name="connsiteX6" fmla="*/ 67139 w 100904"/>
                <a:gd name="connsiteY6" fmla="*/ 141 h 22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04" h="220283">
                  <a:moveTo>
                    <a:pt x="67139" y="141"/>
                  </a:moveTo>
                  <a:cubicBezTo>
                    <a:pt x="68726" y="5168"/>
                    <a:pt x="105239" y="162595"/>
                    <a:pt x="100477" y="187466"/>
                  </a:cubicBezTo>
                  <a:cubicBezTo>
                    <a:pt x="95715" y="212337"/>
                    <a:pt x="55233" y="176883"/>
                    <a:pt x="38564" y="149366"/>
                  </a:cubicBezTo>
                  <a:cubicBezTo>
                    <a:pt x="21895" y="121849"/>
                    <a:pt x="-3769" y="11518"/>
                    <a:pt x="464" y="22366"/>
                  </a:cubicBezTo>
                  <a:cubicBezTo>
                    <a:pt x="4697" y="33214"/>
                    <a:pt x="48883" y="191964"/>
                    <a:pt x="63964" y="214454"/>
                  </a:cubicBezTo>
                  <a:cubicBezTo>
                    <a:pt x="79045" y="236944"/>
                    <a:pt x="92010" y="189319"/>
                    <a:pt x="90952" y="157304"/>
                  </a:cubicBezTo>
                  <a:cubicBezTo>
                    <a:pt x="89894" y="125289"/>
                    <a:pt x="65552" y="-4886"/>
                    <a:pt x="67139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7" name="フリーフォーム: 図形 896">
              <a:extLst>
                <a:ext uri="{FF2B5EF4-FFF2-40B4-BE49-F238E27FC236}">
                  <a16:creationId xmlns:a16="http://schemas.microsoft.com/office/drawing/2014/main" id="{38F8A5C1-5DA0-4957-B59C-165AC3359BFB}"/>
                </a:ext>
              </a:extLst>
            </p:cNvPr>
            <p:cNvSpPr/>
            <p:nvPr/>
          </p:nvSpPr>
          <p:spPr>
            <a:xfrm>
              <a:off x="8640076" y="5915922"/>
              <a:ext cx="132807" cy="478351"/>
            </a:xfrm>
            <a:custGeom>
              <a:avLst/>
              <a:gdLst>
                <a:gd name="connsiteX0" fmla="*/ 157 w 132807"/>
                <a:gd name="connsiteY0" fmla="*/ 161 h 478351"/>
                <a:gd name="connsiteX1" fmla="*/ 86941 w 132807"/>
                <a:gd name="connsiteY1" fmla="*/ 391745 h 478351"/>
                <a:gd name="connsiteX2" fmla="*/ 131391 w 132807"/>
                <a:gd name="connsiteY2" fmla="*/ 476411 h 478351"/>
                <a:gd name="connsiteX3" fmla="*/ 110224 w 132807"/>
                <a:gd name="connsiteY3" fmla="*/ 345178 h 478351"/>
                <a:gd name="connsiteX4" fmla="*/ 157 w 132807"/>
                <a:gd name="connsiteY4" fmla="*/ 161 h 4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07" h="478351">
                  <a:moveTo>
                    <a:pt x="157" y="161"/>
                  </a:moveTo>
                  <a:cubicBezTo>
                    <a:pt x="-3724" y="7922"/>
                    <a:pt x="65069" y="312370"/>
                    <a:pt x="86941" y="391745"/>
                  </a:cubicBezTo>
                  <a:cubicBezTo>
                    <a:pt x="108813" y="471120"/>
                    <a:pt x="127511" y="484172"/>
                    <a:pt x="131391" y="476411"/>
                  </a:cubicBezTo>
                  <a:cubicBezTo>
                    <a:pt x="135272" y="468650"/>
                    <a:pt x="132096" y="423142"/>
                    <a:pt x="110224" y="345178"/>
                  </a:cubicBezTo>
                  <a:cubicBezTo>
                    <a:pt x="88352" y="267214"/>
                    <a:pt x="4038" y="-7600"/>
                    <a:pt x="157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8" name="フリーフォーム: 図形 897">
              <a:extLst>
                <a:ext uri="{FF2B5EF4-FFF2-40B4-BE49-F238E27FC236}">
                  <a16:creationId xmlns:a16="http://schemas.microsoft.com/office/drawing/2014/main" id="{737299C5-DA13-42DA-A5DF-AB23F2D4811A}"/>
                </a:ext>
              </a:extLst>
            </p:cNvPr>
            <p:cNvSpPr/>
            <p:nvPr/>
          </p:nvSpPr>
          <p:spPr>
            <a:xfrm>
              <a:off x="8953499" y="6012761"/>
              <a:ext cx="214713" cy="390665"/>
            </a:xfrm>
            <a:custGeom>
              <a:avLst/>
              <a:gdLst>
                <a:gd name="connsiteX0" fmla="*/ 1 w 214713"/>
                <a:gd name="connsiteY0" fmla="*/ 689 h 390665"/>
                <a:gd name="connsiteX1" fmla="*/ 91018 w 214713"/>
                <a:gd name="connsiteY1" fmla="*/ 45139 h 390665"/>
                <a:gd name="connsiteX2" fmla="*/ 112184 w 214713"/>
                <a:gd name="connsiteY2" fmla="*/ 182722 h 390665"/>
                <a:gd name="connsiteX3" fmla="*/ 211668 w 214713"/>
                <a:gd name="connsiteY3" fmla="*/ 385922 h 390665"/>
                <a:gd name="connsiteX4" fmla="*/ 179918 w 214713"/>
                <a:gd name="connsiteY4" fmla="*/ 313956 h 390665"/>
                <a:gd name="connsiteX5" fmla="*/ 86784 w 214713"/>
                <a:gd name="connsiteY5" fmla="*/ 176372 h 390665"/>
                <a:gd name="connsiteX6" fmla="*/ 93134 w 214713"/>
                <a:gd name="connsiteY6" fmla="*/ 72656 h 390665"/>
                <a:gd name="connsiteX7" fmla="*/ 1 w 214713"/>
                <a:gd name="connsiteY7" fmla="*/ 689 h 39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713" h="390665">
                  <a:moveTo>
                    <a:pt x="1" y="689"/>
                  </a:moveTo>
                  <a:cubicBezTo>
                    <a:pt x="-352" y="-3897"/>
                    <a:pt x="72321" y="14800"/>
                    <a:pt x="91018" y="45139"/>
                  </a:cubicBezTo>
                  <a:cubicBezTo>
                    <a:pt x="109715" y="75478"/>
                    <a:pt x="92076" y="125925"/>
                    <a:pt x="112184" y="182722"/>
                  </a:cubicBezTo>
                  <a:cubicBezTo>
                    <a:pt x="132292" y="239519"/>
                    <a:pt x="200379" y="364050"/>
                    <a:pt x="211668" y="385922"/>
                  </a:cubicBezTo>
                  <a:cubicBezTo>
                    <a:pt x="222957" y="407794"/>
                    <a:pt x="200732" y="348881"/>
                    <a:pt x="179918" y="313956"/>
                  </a:cubicBezTo>
                  <a:cubicBezTo>
                    <a:pt x="159104" y="279031"/>
                    <a:pt x="101248" y="216589"/>
                    <a:pt x="86784" y="176372"/>
                  </a:cubicBezTo>
                  <a:cubicBezTo>
                    <a:pt x="72320" y="136155"/>
                    <a:pt x="103717" y="102995"/>
                    <a:pt x="93134" y="72656"/>
                  </a:cubicBezTo>
                  <a:cubicBezTo>
                    <a:pt x="82551" y="42317"/>
                    <a:pt x="354" y="5275"/>
                    <a:pt x="1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9" name="フリーフォーム: 図形 898">
              <a:extLst>
                <a:ext uri="{FF2B5EF4-FFF2-40B4-BE49-F238E27FC236}">
                  <a16:creationId xmlns:a16="http://schemas.microsoft.com/office/drawing/2014/main" id="{3C9CB369-0CFA-485C-888E-82553E305252}"/>
                </a:ext>
              </a:extLst>
            </p:cNvPr>
            <p:cNvSpPr/>
            <p:nvPr/>
          </p:nvSpPr>
          <p:spPr>
            <a:xfrm>
              <a:off x="8689002" y="5960219"/>
              <a:ext cx="164895" cy="451120"/>
            </a:xfrm>
            <a:custGeom>
              <a:avLst/>
              <a:gdLst>
                <a:gd name="connsiteX0" fmla="*/ 2031 w 164895"/>
                <a:gd name="connsiteY0" fmla="*/ 314 h 451120"/>
                <a:gd name="connsiteX1" fmla="*/ 162898 w 164895"/>
                <a:gd name="connsiteY1" fmla="*/ 442698 h 451120"/>
                <a:gd name="connsiteX2" fmla="*/ 90931 w 164895"/>
                <a:gd name="connsiteY2" fmla="*/ 296648 h 451120"/>
                <a:gd name="connsiteX3" fmla="*/ 73998 w 164895"/>
                <a:gd name="connsiteY3" fmla="*/ 370731 h 451120"/>
                <a:gd name="connsiteX4" fmla="*/ 2031 w 164895"/>
                <a:gd name="connsiteY4" fmla="*/ 314 h 45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95" h="451120">
                  <a:moveTo>
                    <a:pt x="2031" y="314"/>
                  </a:moveTo>
                  <a:cubicBezTo>
                    <a:pt x="16848" y="12308"/>
                    <a:pt x="148081" y="393309"/>
                    <a:pt x="162898" y="442698"/>
                  </a:cubicBezTo>
                  <a:cubicBezTo>
                    <a:pt x="177715" y="492087"/>
                    <a:pt x="105748" y="308642"/>
                    <a:pt x="90931" y="296648"/>
                  </a:cubicBezTo>
                  <a:cubicBezTo>
                    <a:pt x="76114" y="284654"/>
                    <a:pt x="90226" y="418003"/>
                    <a:pt x="73998" y="370731"/>
                  </a:cubicBezTo>
                  <a:cubicBezTo>
                    <a:pt x="57770" y="323459"/>
                    <a:pt x="-12786" y="-11680"/>
                    <a:pt x="2031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0" name="フリーフォーム: 図形 899">
              <a:extLst>
                <a:ext uri="{FF2B5EF4-FFF2-40B4-BE49-F238E27FC236}">
                  <a16:creationId xmlns:a16="http://schemas.microsoft.com/office/drawing/2014/main" id="{4B13C2CE-842B-49CA-BF1F-8A4BB7828E55}"/>
                </a:ext>
              </a:extLst>
            </p:cNvPr>
            <p:cNvSpPr/>
            <p:nvPr/>
          </p:nvSpPr>
          <p:spPr>
            <a:xfrm>
              <a:off x="8358305" y="5862566"/>
              <a:ext cx="512017" cy="144443"/>
            </a:xfrm>
            <a:custGeom>
              <a:avLst/>
              <a:gdLst>
                <a:gd name="connsiteX0" fmla="*/ 412 w 512017"/>
                <a:gd name="connsiteY0" fmla="*/ 601 h 144443"/>
                <a:gd name="connsiteX1" fmla="*/ 311562 w 512017"/>
                <a:gd name="connsiteY1" fmla="*/ 131834 h 144443"/>
                <a:gd name="connsiteX2" fmla="*/ 510528 w 512017"/>
                <a:gd name="connsiteY2" fmla="*/ 133951 h 144443"/>
                <a:gd name="connsiteX3" fmla="*/ 381412 w 512017"/>
                <a:gd name="connsiteY3" fmla="*/ 85267 h 144443"/>
                <a:gd name="connsiteX4" fmla="*/ 412 w 512017"/>
                <a:gd name="connsiteY4" fmla="*/ 601 h 1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17" h="144443">
                  <a:moveTo>
                    <a:pt x="412" y="601"/>
                  </a:moveTo>
                  <a:cubicBezTo>
                    <a:pt x="-11230" y="8362"/>
                    <a:pt x="226543" y="109609"/>
                    <a:pt x="311562" y="131834"/>
                  </a:cubicBezTo>
                  <a:cubicBezTo>
                    <a:pt x="396581" y="154059"/>
                    <a:pt x="498886" y="141712"/>
                    <a:pt x="510528" y="133951"/>
                  </a:cubicBezTo>
                  <a:cubicBezTo>
                    <a:pt x="522170" y="126190"/>
                    <a:pt x="464315" y="108198"/>
                    <a:pt x="381412" y="85267"/>
                  </a:cubicBezTo>
                  <a:cubicBezTo>
                    <a:pt x="298509" y="62336"/>
                    <a:pt x="12054" y="-7160"/>
                    <a:pt x="412" y="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1" name="フリーフォーム: 図形 900">
              <a:extLst>
                <a:ext uri="{FF2B5EF4-FFF2-40B4-BE49-F238E27FC236}">
                  <a16:creationId xmlns:a16="http://schemas.microsoft.com/office/drawing/2014/main" id="{7DE992E1-93E0-4BF6-A6A4-DDE1CFDDDBBF}"/>
                </a:ext>
              </a:extLst>
            </p:cNvPr>
            <p:cNvSpPr/>
            <p:nvPr/>
          </p:nvSpPr>
          <p:spPr>
            <a:xfrm>
              <a:off x="2515660" y="3466021"/>
              <a:ext cx="286423" cy="72236"/>
            </a:xfrm>
            <a:custGeom>
              <a:avLst/>
              <a:gdLst>
                <a:gd name="connsiteX0" fmla="*/ 2115 w 286423"/>
                <a:gd name="connsiteY0" fmla="*/ 50292 h 72236"/>
                <a:gd name="connsiteX1" fmla="*/ 51328 w 286423"/>
                <a:gd name="connsiteY1" fmla="*/ 34417 h 72236"/>
                <a:gd name="connsiteX2" fmla="*/ 97365 w 286423"/>
                <a:gd name="connsiteY2" fmla="*/ 58229 h 72236"/>
                <a:gd name="connsiteX3" fmla="*/ 160865 w 286423"/>
                <a:gd name="connsiteY3" fmla="*/ 55054 h 72236"/>
                <a:gd name="connsiteX4" fmla="*/ 227540 w 286423"/>
                <a:gd name="connsiteY4" fmla="*/ 2667 h 72236"/>
                <a:gd name="connsiteX5" fmla="*/ 237065 w 286423"/>
                <a:gd name="connsiteY5" fmla="*/ 10604 h 72236"/>
                <a:gd name="connsiteX6" fmla="*/ 203728 w 286423"/>
                <a:gd name="connsiteY6" fmla="*/ 36004 h 72236"/>
                <a:gd name="connsiteX7" fmla="*/ 286278 w 286423"/>
                <a:gd name="connsiteY7" fmla="*/ 28067 h 72236"/>
                <a:gd name="connsiteX8" fmla="*/ 179915 w 286423"/>
                <a:gd name="connsiteY8" fmla="*/ 66167 h 72236"/>
                <a:gd name="connsiteX9" fmla="*/ 125940 w 286423"/>
                <a:gd name="connsiteY9" fmla="*/ 70929 h 72236"/>
                <a:gd name="connsiteX10" fmla="*/ 2115 w 286423"/>
                <a:gd name="connsiteY10" fmla="*/ 50292 h 7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423" h="72236">
                  <a:moveTo>
                    <a:pt x="2115" y="50292"/>
                  </a:moveTo>
                  <a:cubicBezTo>
                    <a:pt x="-10320" y="44207"/>
                    <a:pt x="35453" y="33094"/>
                    <a:pt x="51328" y="34417"/>
                  </a:cubicBezTo>
                  <a:cubicBezTo>
                    <a:pt x="67203" y="35740"/>
                    <a:pt x="79109" y="54790"/>
                    <a:pt x="97365" y="58229"/>
                  </a:cubicBezTo>
                  <a:cubicBezTo>
                    <a:pt x="115621" y="61669"/>
                    <a:pt x="139169" y="64314"/>
                    <a:pt x="160865" y="55054"/>
                  </a:cubicBezTo>
                  <a:cubicBezTo>
                    <a:pt x="182561" y="45794"/>
                    <a:pt x="214840" y="10075"/>
                    <a:pt x="227540" y="2667"/>
                  </a:cubicBezTo>
                  <a:cubicBezTo>
                    <a:pt x="240240" y="-4741"/>
                    <a:pt x="241034" y="5048"/>
                    <a:pt x="237065" y="10604"/>
                  </a:cubicBezTo>
                  <a:cubicBezTo>
                    <a:pt x="233096" y="16160"/>
                    <a:pt x="195526" y="33093"/>
                    <a:pt x="203728" y="36004"/>
                  </a:cubicBezTo>
                  <a:cubicBezTo>
                    <a:pt x="211930" y="38914"/>
                    <a:pt x="290247" y="23040"/>
                    <a:pt x="286278" y="28067"/>
                  </a:cubicBezTo>
                  <a:cubicBezTo>
                    <a:pt x="282309" y="33094"/>
                    <a:pt x="206638" y="59023"/>
                    <a:pt x="179915" y="66167"/>
                  </a:cubicBezTo>
                  <a:cubicBezTo>
                    <a:pt x="153192" y="73311"/>
                    <a:pt x="151869" y="73046"/>
                    <a:pt x="125940" y="70929"/>
                  </a:cubicBezTo>
                  <a:cubicBezTo>
                    <a:pt x="100011" y="68812"/>
                    <a:pt x="14550" y="56377"/>
                    <a:pt x="2115" y="5029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2" name="フリーフォーム: 図形 901">
              <a:extLst>
                <a:ext uri="{FF2B5EF4-FFF2-40B4-BE49-F238E27FC236}">
                  <a16:creationId xmlns:a16="http://schemas.microsoft.com/office/drawing/2014/main" id="{99045A1E-31ED-4FE2-AA2E-F10D754EEB74}"/>
                </a:ext>
              </a:extLst>
            </p:cNvPr>
            <p:cNvSpPr/>
            <p:nvPr/>
          </p:nvSpPr>
          <p:spPr>
            <a:xfrm>
              <a:off x="2651120" y="3098533"/>
              <a:ext cx="62251" cy="224151"/>
            </a:xfrm>
            <a:custGeom>
              <a:avLst/>
              <a:gdLst>
                <a:gd name="connsiteX0" fmla="*/ 58743 w 62251"/>
                <a:gd name="connsiteY0" fmla="*/ 267 h 224151"/>
                <a:gd name="connsiteX1" fmla="*/ 3180 w 62251"/>
                <a:gd name="connsiteY1" fmla="*/ 71705 h 224151"/>
                <a:gd name="connsiteX2" fmla="*/ 7943 w 62251"/>
                <a:gd name="connsiteY2" fmla="*/ 135205 h 224151"/>
                <a:gd name="connsiteX3" fmla="*/ 17468 w 62251"/>
                <a:gd name="connsiteY3" fmla="*/ 187592 h 224151"/>
                <a:gd name="connsiteX4" fmla="*/ 25405 w 62251"/>
                <a:gd name="connsiteY4" fmla="*/ 139967 h 224151"/>
                <a:gd name="connsiteX5" fmla="*/ 61918 w 62251"/>
                <a:gd name="connsiteY5" fmla="*/ 224105 h 224151"/>
                <a:gd name="connsiteX6" fmla="*/ 42868 w 62251"/>
                <a:gd name="connsiteY6" fmla="*/ 151080 h 224151"/>
                <a:gd name="connsiteX7" fmla="*/ 31755 w 62251"/>
                <a:gd name="connsiteY7" fmla="*/ 98692 h 224151"/>
                <a:gd name="connsiteX8" fmla="*/ 58743 w 62251"/>
                <a:gd name="connsiteY8" fmla="*/ 267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51" h="224151">
                  <a:moveTo>
                    <a:pt x="58743" y="267"/>
                  </a:moveTo>
                  <a:cubicBezTo>
                    <a:pt x="53981" y="-4231"/>
                    <a:pt x="11647" y="49215"/>
                    <a:pt x="3180" y="71705"/>
                  </a:cubicBezTo>
                  <a:cubicBezTo>
                    <a:pt x="-5287" y="94195"/>
                    <a:pt x="5562" y="115891"/>
                    <a:pt x="7943" y="135205"/>
                  </a:cubicBezTo>
                  <a:cubicBezTo>
                    <a:pt x="10324" y="154520"/>
                    <a:pt x="14558" y="186798"/>
                    <a:pt x="17468" y="187592"/>
                  </a:cubicBezTo>
                  <a:cubicBezTo>
                    <a:pt x="20378" y="188386"/>
                    <a:pt x="17997" y="133882"/>
                    <a:pt x="25405" y="139967"/>
                  </a:cubicBezTo>
                  <a:cubicBezTo>
                    <a:pt x="32813" y="146052"/>
                    <a:pt x="59008" y="222253"/>
                    <a:pt x="61918" y="224105"/>
                  </a:cubicBezTo>
                  <a:cubicBezTo>
                    <a:pt x="64828" y="225957"/>
                    <a:pt x="47895" y="171982"/>
                    <a:pt x="42868" y="151080"/>
                  </a:cubicBezTo>
                  <a:cubicBezTo>
                    <a:pt x="37841" y="130178"/>
                    <a:pt x="30168" y="119859"/>
                    <a:pt x="31755" y="98692"/>
                  </a:cubicBezTo>
                  <a:cubicBezTo>
                    <a:pt x="33342" y="77525"/>
                    <a:pt x="63505" y="4765"/>
                    <a:pt x="58743" y="2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149AFD84-2349-4D62-A56C-70D34BB0F0BF}"/>
                </a:ext>
              </a:extLst>
            </p:cNvPr>
            <p:cNvSpPr/>
            <p:nvPr/>
          </p:nvSpPr>
          <p:spPr>
            <a:xfrm>
              <a:off x="2665030" y="3255734"/>
              <a:ext cx="54244" cy="224072"/>
            </a:xfrm>
            <a:custGeom>
              <a:avLst/>
              <a:gdLst>
                <a:gd name="connsiteX0" fmla="*/ 16258 w 54244"/>
                <a:gd name="connsiteY0" fmla="*/ 229 h 224072"/>
                <a:gd name="connsiteX1" fmla="*/ 51183 w 54244"/>
                <a:gd name="connsiteY1" fmla="*/ 144691 h 224072"/>
                <a:gd name="connsiteX2" fmla="*/ 49595 w 54244"/>
                <a:gd name="connsiteY2" fmla="*/ 189141 h 224072"/>
                <a:gd name="connsiteX3" fmla="*/ 25783 w 54244"/>
                <a:gd name="connsiteY3" fmla="*/ 224066 h 224072"/>
                <a:gd name="connsiteX4" fmla="*/ 35308 w 54244"/>
                <a:gd name="connsiteY4" fmla="*/ 192316 h 224072"/>
                <a:gd name="connsiteX5" fmla="*/ 27370 w 54244"/>
                <a:gd name="connsiteY5" fmla="*/ 212954 h 224072"/>
                <a:gd name="connsiteX6" fmla="*/ 9908 w 54244"/>
                <a:gd name="connsiteY6" fmla="*/ 157391 h 224072"/>
                <a:gd name="connsiteX7" fmla="*/ 383 w 54244"/>
                <a:gd name="connsiteY7" fmla="*/ 111354 h 224072"/>
                <a:gd name="connsiteX8" fmla="*/ 16258 w 54244"/>
                <a:gd name="connsiteY8" fmla="*/ 229 h 22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44" h="224072">
                  <a:moveTo>
                    <a:pt x="16258" y="229"/>
                  </a:moveTo>
                  <a:cubicBezTo>
                    <a:pt x="24725" y="5785"/>
                    <a:pt x="45627" y="113206"/>
                    <a:pt x="51183" y="144691"/>
                  </a:cubicBezTo>
                  <a:cubicBezTo>
                    <a:pt x="56739" y="176176"/>
                    <a:pt x="53828" y="175912"/>
                    <a:pt x="49595" y="189141"/>
                  </a:cubicBezTo>
                  <a:cubicBezTo>
                    <a:pt x="45362" y="202370"/>
                    <a:pt x="28164" y="223537"/>
                    <a:pt x="25783" y="224066"/>
                  </a:cubicBezTo>
                  <a:cubicBezTo>
                    <a:pt x="23402" y="224595"/>
                    <a:pt x="35044" y="194168"/>
                    <a:pt x="35308" y="192316"/>
                  </a:cubicBezTo>
                  <a:cubicBezTo>
                    <a:pt x="35572" y="190464"/>
                    <a:pt x="31603" y="218775"/>
                    <a:pt x="27370" y="212954"/>
                  </a:cubicBezTo>
                  <a:cubicBezTo>
                    <a:pt x="23137" y="207133"/>
                    <a:pt x="14406" y="174324"/>
                    <a:pt x="9908" y="157391"/>
                  </a:cubicBezTo>
                  <a:cubicBezTo>
                    <a:pt x="5410" y="140458"/>
                    <a:pt x="-1734" y="131197"/>
                    <a:pt x="383" y="111354"/>
                  </a:cubicBezTo>
                  <a:cubicBezTo>
                    <a:pt x="2500" y="91511"/>
                    <a:pt x="7791" y="-5327"/>
                    <a:pt x="16258" y="22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4073BC43-90AB-46FD-ACA4-A7AE11E1FCA9}"/>
                </a:ext>
              </a:extLst>
            </p:cNvPr>
            <p:cNvSpPr/>
            <p:nvPr/>
          </p:nvSpPr>
          <p:spPr>
            <a:xfrm>
              <a:off x="2749125" y="3378154"/>
              <a:ext cx="90574" cy="116140"/>
            </a:xfrm>
            <a:custGeom>
              <a:avLst/>
              <a:gdLst>
                <a:gd name="connsiteX0" fmla="*/ 425 w 90574"/>
                <a:gd name="connsiteY0" fmla="*/ 46 h 116140"/>
                <a:gd name="connsiteX1" fmla="*/ 89325 w 90574"/>
                <a:gd name="connsiteY1" fmla="*/ 71484 h 116140"/>
                <a:gd name="connsiteX2" fmla="*/ 52813 w 90574"/>
                <a:gd name="connsiteY2" fmla="*/ 115934 h 116140"/>
                <a:gd name="connsiteX3" fmla="*/ 55988 w 90574"/>
                <a:gd name="connsiteY3" fmla="*/ 88946 h 116140"/>
                <a:gd name="connsiteX4" fmla="*/ 38525 w 90574"/>
                <a:gd name="connsiteY4" fmla="*/ 109584 h 116140"/>
                <a:gd name="connsiteX5" fmla="*/ 54400 w 90574"/>
                <a:gd name="connsiteY5" fmla="*/ 82596 h 116140"/>
                <a:gd name="connsiteX6" fmla="*/ 425 w 90574"/>
                <a:gd name="connsiteY6" fmla="*/ 46 h 1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74" h="116140">
                  <a:moveTo>
                    <a:pt x="425" y="46"/>
                  </a:moveTo>
                  <a:cubicBezTo>
                    <a:pt x="6246" y="-1806"/>
                    <a:pt x="80594" y="52169"/>
                    <a:pt x="89325" y="71484"/>
                  </a:cubicBezTo>
                  <a:cubicBezTo>
                    <a:pt x="98056" y="90799"/>
                    <a:pt x="58369" y="113024"/>
                    <a:pt x="52813" y="115934"/>
                  </a:cubicBezTo>
                  <a:cubicBezTo>
                    <a:pt x="47257" y="118844"/>
                    <a:pt x="58369" y="90004"/>
                    <a:pt x="55988" y="88946"/>
                  </a:cubicBezTo>
                  <a:cubicBezTo>
                    <a:pt x="53607" y="87888"/>
                    <a:pt x="38790" y="110642"/>
                    <a:pt x="38525" y="109584"/>
                  </a:cubicBezTo>
                  <a:cubicBezTo>
                    <a:pt x="38260" y="108526"/>
                    <a:pt x="58369" y="98736"/>
                    <a:pt x="54400" y="82596"/>
                  </a:cubicBezTo>
                  <a:cubicBezTo>
                    <a:pt x="50431" y="66456"/>
                    <a:pt x="-5396" y="1898"/>
                    <a:pt x="425" y="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00D9B93C-92A4-461A-826C-2F0D9D72570C}"/>
                </a:ext>
              </a:extLst>
            </p:cNvPr>
            <p:cNvSpPr/>
            <p:nvPr/>
          </p:nvSpPr>
          <p:spPr>
            <a:xfrm>
              <a:off x="2874586" y="3475021"/>
              <a:ext cx="87751" cy="141344"/>
            </a:xfrm>
            <a:custGeom>
              <a:avLst/>
              <a:gdLst>
                <a:gd name="connsiteX0" fmla="*/ 377 w 87751"/>
                <a:gd name="connsiteY0" fmla="*/ 17 h 141344"/>
                <a:gd name="connsiteX1" fmla="*/ 67052 w 87751"/>
                <a:gd name="connsiteY1" fmla="*/ 76217 h 141344"/>
                <a:gd name="connsiteX2" fmla="*/ 65464 w 87751"/>
                <a:gd name="connsiteY2" fmla="*/ 141304 h 141344"/>
                <a:gd name="connsiteX3" fmla="*/ 87689 w 87751"/>
                <a:gd name="connsiteY3" fmla="*/ 80979 h 141344"/>
                <a:gd name="connsiteX4" fmla="*/ 57527 w 87751"/>
                <a:gd name="connsiteY4" fmla="*/ 141304 h 141344"/>
                <a:gd name="connsiteX5" fmla="*/ 40064 w 87751"/>
                <a:gd name="connsiteY5" fmla="*/ 69867 h 141344"/>
                <a:gd name="connsiteX6" fmla="*/ 377 w 87751"/>
                <a:gd name="connsiteY6" fmla="*/ 17 h 14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51" h="141344">
                  <a:moveTo>
                    <a:pt x="377" y="17"/>
                  </a:moveTo>
                  <a:cubicBezTo>
                    <a:pt x="4875" y="1075"/>
                    <a:pt x="56204" y="52669"/>
                    <a:pt x="67052" y="76217"/>
                  </a:cubicBezTo>
                  <a:cubicBezTo>
                    <a:pt x="77900" y="99765"/>
                    <a:pt x="62025" y="140510"/>
                    <a:pt x="65464" y="141304"/>
                  </a:cubicBezTo>
                  <a:cubicBezTo>
                    <a:pt x="68903" y="142098"/>
                    <a:pt x="89012" y="80979"/>
                    <a:pt x="87689" y="80979"/>
                  </a:cubicBezTo>
                  <a:cubicBezTo>
                    <a:pt x="86366" y="80979"/>
                    <a:pt x="65465" y="143156"/>
                    <a:pt x="57527" y="141304"/>
                  </a:cubicBezTo>
                  <a:cubicBezTo>
                    <a:pt x="49590" y="139452"/>
                    <a:pt x="47208" y="93150"/>
                    <a:pt x="40064" y="69867"/>
                  </a:cubicBezTo>
                  <a:cubicBezTo>
                    <a:pt x="32920" y="46584"/>
                    <a:pt x="-4121" y="-1041"/>
                    <a:pt x="377" y="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925AC12A-8FF0-458B-8169-FBEFCEAF6324}"/>
                </a:ext>
              </a:extLst>
            </p:cNvPr>
            <p:cNvSpPr/>
            <p:nvPr/>
          </p:nvSpPr>
          <p:spPr>
            <a:xfrm>
              <a:off x="2434894" y="3290555"/>
              <a:ext cx="100371" cy="203575"/>
            </a:xfrm>
            <a:custGeom>
              <a:avLst/>
              <a:gdLst>
                <a:gd name="connsiteX0" fmla="*/ 89231 w 100371"/>
                <a:gd name="connsiteY0" fmla="*/ 333 h 203575"/>
                <a:gd name="connsiteX1" fmla="*/ 82881 w 100371"/>
                <a:gd name="connsiteY1" fmla="*/ 100345 h 203575"/>
                <a:gd name="connsiteX2" fmla="*/ 100344 w 100371"/>
                <a:gd name="connsiteY2" fmla="*/ 120983 h 203575"/>
                <a:gd name="connsiteX3" fmla="*/ 78119 w 100371"/>
                <a:gd name="connsiteY3" fmla="*/ 147970 h 203575"/>
                <a:gd name="connsiteX4" fmla="*/ 331 w 100371"/>
                <a:gd name="connsiteY4" fmla="*/ 203533 h 203575"/>
                <a:gd name="connsiteX5" fmla="*/ 51131 w 100371"/>
                <a:gd name="connsiteY5" fmla="*/ 138445 h 203575"/>
                <a:gd name="connsiteX6" fmla="*/ 89231 w 100371"/>
                <a:gd name="connsiteY6" fmla="*/ 333 h 20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71" h="203575">
                  <a:moveTo>
                    <a:pt x="89231" y="333"/>
                  </a:moveTo>
                  <a:cubicBezTo>
                    <a:pt x="94523" y="-6017"/>
                    <a:pt x="81029" y="80237"/>
                    <a:pt x="82881" y="100345"/>
                  </a:cubicBezTo>
                  <a:cubicBezTo>
                    <a:pt x="84733" y="120453"/>
                    <a:pt x="101138" y="113046"/>
                    <a:pt x="100344" y="120983"/>
                  </a:cubicBezTo>
                  <a:cubicBezTo>
                    <a:pt x="99550" y="128920"/>
                    <a:pt x="94788" y="134212"/>
                    <a:pt x="78119" y="147970"/>
                  </a:cubicBezTo>
                  <a:cubicBezTo>
                    <a:pt x="61450" y="161728"/>
                    <a:pt x="4829" y="205121"/>
                    <a:pt x="331" y="203533"/>
                  </a:cubicBezTo>
                  <a:cubicBezTo>
                    <a:pt x="-4167" y="201946"/>
                    <a:pt x="38431" y="170460"/>
                    <a:pt x="51131" y="138445"/>
                  </a:cubicBezTo>
                  <a:cubicBezTo>
                    <a:pt x="63831" y="106430"/>
                    <a:pt x="83939" y="6683"/>
                    <a:pt x="89231" y="3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FB1C7891-C187-4B02-BC4E-302FAF9DA4E3}"/>
                </a:ext>
              </a:extLst>
            </p:cNvPr>
            <p:cNvSpPr/>
            <p:nvPr/>
          </p:nvSpPr>
          <p:spPr>
            <a:xfrm>
              <a:off x="2481846" y="3680901"/>
              <a:ext cx="462222" cy="89563"/>
            </a:xfrm>
            <a:custGeom>
              <a:avLst/>
              <a:gdLst>
                <a:gd name="connsiteX0" fmla="*/ 4179 w 462222"/>
                <a:gd name="connsiteY0" fmla="*/ 24324 h 89563"/>
                <a:gd name="connsiteX1" fmla="*/ 178804 w 462222"/>
                <a:gd name="connsiteY1" fmla="*/ 68774 h 89563"/>
                <a:gd name="connsiteX2" fmla="*/ 448679 w 462222"/>
                <a:gd name="connsiteY2" fmla="*/ 512 h 89563"/>
                <a:gd name="connsiteX3" fmla="*/ 421692 w 462222"/>
                <a:gd name="connsiteY3" fmla="*/ 40199 h 89563"/>
                <a:gd name="connsiteX4" fmla="*/ 420104 w 462222"/>
                <a:gd name="connsiteY4" fmla="*/ 89412 h 89563"/>
                <a:gd name="connsiteX5" fmla="*/ 391529 w 462222"/>
                <a:gd name="connsiteY5" fmla="*/ 56074 h 89563"/>
                <a:gd name="connsiteX6" fmla="*/ 291517 w 462222"/>
                <a:gd name="connsiteY6" fmla="*/ 70362 h 89563"/>
                <a:gd name="connsiteX7" fmla="*/ 74029 w 462222"/>
                <a:gd name="connsiteY7" fmla="*/ 79887 h 89563"/>
                <a:gd name="connsiteX8" fmla="*/ 4179 w 462222"/>
                <a:gd name="connsiteY8" fmla="*/ 24324 h 8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222" h="89563">
                  <a:moveTo>
                    <a:pt x="4179" y="24324"/>
                  </a:moveTo>
                  <a:cubicBezTo>
                    <a:pt x="21641" y="22472"/>
                    <a:pt x="104721" y="72743"/>
                    <a:pt x="178804" y="68774"/>
                  </a:cubicBezTo>
                  <a:cubicBezTo>
                    <a:pt x="252887" y="64805"/>
                    <a:pt x="408198" y="5274"/>
                    <a:pt x="448679" y="512"/>
                  </a:cubicBezTo>
                  <a:cubicBezTo>
                    <a:pt x="489160" y="-4250"/>
                    <a:pt x="426455" y="25382"/>
                    <a:pt x="421692" y="40199"/>
                  </a:cubicBezTo>
                  <a:cubicBezTo>
                    <a:pt x="416929" y="55016"/>
                    <a:pt x="425131" y="86766"/>
                    <a:pt x="420104" y="89412"/>
                  </a:cubicBezTo>
                  <a:cubicBezTo>
                    <a:pt x="415077" y="92058"/>
                    <a:pt x="412960" y="59249"/>
                    <a:pt x="391529" y="56074"/>
                  </a:cubicBezTo>
                  <a:cubicBezTo>
                    <a:pt x="370098" y="52899"/>
                    <a:pt x="344434" y="66393"/>
                    <a:pt x="291517" y="70362"/>
                  </a:cubicBezTo>
                  <a:cubicBezTo>
                    <a:pt x="238600" y="74331"/>
                    <a:pt x="121389" y="84649"/>
                    <a:pt x="74029" y="79887"/>
                  </a:cubicBezTo>
                  <a:cubicBezTo>
                    <a:pt x="26669" y="75125"/>
                    <a:pt x="-13283" y="26176"/>
                    <a:pt x="4179" y="2432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C72B467C-4B70-4D28-B1A5-4D4592D2F4EE}"/>
                </a:ext>
              </a:extLst>
            </p:cNvPr>
            <p:cNvSpPr/>
            <p:nvPr/>
          </p:nvSpPr>
          <p:spPr>
            <a:xfrm>
              <a:off x="2294972" y="3707064"/>
              <a:ext cx="207191" cy="225220"/>
            </a:xfrm>
            <a:custGeom>
              <a:avLst/>
              <a:gdLst>
                <a:gd name="connsiteX0" fmla="*/ 553 w 207191"/>
                <a:gd name="connsiteY0" fmla="*/ 2924 h 225220"/>
                <a:gd name="connsiteX1" fmla="*/ 129141 w 207191"/>
                <a:gd name="connsiteY1" fmla="*/ 99761 h 225220"/>
                <a:gd name="connsiteX2" fmla="*/ 206928 w 207191"/>
                <a:gd name="connsiteY2" fmla="*/ 225174 h 225220"/>
                <a:gd name="connsiteX3" fmla="*/ 103741 w 207191"/>
                <a:gd name="connsiteY3" fmla="*/ 115636 h 225220"/>
                <a:gd name="connsiteX4" fmla="*/ 183116 w 207191"/>
                <a:gd name="connsiteY4" fmla="*/ 214061 h 225220"/>
                <a:gd name="connsiteX5" fmla="*/ 553 w 207191"/>
                <a:gd name="connsiteY5" fmla="*/ 2924 h 22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91" h="225220">
                  <a:moveTo>
                    <a:pt x="553" y="2924"/>
                  </a:moveTo>
                  <a:cubicBezTo>
                    <a:pt x="-8443" y="-16126"/>
                    <a:pt x="94745" y="62719"/>
                    <a:pt x="129141" y="99761"/>
                  </a:cubicBezTo>
                  <a:cubicBezTo>
                    <a:pt x="163537" y="136803"/>
                    <a:pt x="211161" y="222528"/>
                    <a:pt x="206928" y="225174"/>
                  </a:cubicBezTo>
                  <a:cubicBezTo>
                    <a:pt x="202695" y="227820"/>
                    <a:pt x="107710" y="117488"/>
                    <a:pt x="103741" y="115636"/>
                  </a:cubicBezTo>
                  <a:cubicBezTo>
                    <a:pt x="99772" y="113784"/>
                    <a:pt x="201637" y="229936"/>
                    <a:pt x="183116" y="214061"/>
                  </a:cubicBezTo>
                  <a:cubicBezTo>
                    <a:pt x="164595" y="198186"/>
                    <a:pt x="9549" y="21974"/>
                    <a:pt x="553" y="292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CE438A18-9428-49F9-89CF-3FDB12DE3206}"/>
                </a:ext>
              </a:extLst>
            </p:cNvPr>
            <p:cNvSpPr/>
            <p:nvPr/>
          </p:nvSpPr>
          <p:spPr>
            <a:xfrm>
              <a:off x="2765420" y="3154460"/>
              <a:ext cx="151903" cy="63640"/>
            </a:xfrm>
            <a:custGeom>
              <a:avLst/>
              <a:gdLst>
                <a:gd name="connsiteX0" fmla="*/ 5 w 151903"/>
                <a:gd name="connsiteY0" fmla="*/ 23715 h 63640"/>
                <a:gd name="connsiteX1" fmla="*/ 53980 w 151903"/>
                <a:gd name="connsiteY1" fmla="*/ 55465 h 63640"/>
                <a:gd name="connsiteX2" fmla="*/ 149230 w 151903"/>
                <a:gd name="connsiteY2" fmla="*/ 63403 h 63640"/>
                <a:gd name="connsiteX3" fmla="*/ 119068 w 151903"/>
                <a:gd name="connsiteY3" fmla="*/ 55465 h 63640"/>
                <a:gd name="connsiteX4" fmla="*/ 50805 w 151903"/>
                <a:gd name="connsiteY4" fmla="*/ 1490 h 63640"/>
                <a:gd name="connsiteX5" fmla="*/ 5 w 151903"/>
                <a:gd name="connsiteY5" fmla="*/ 23715 h 6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903" h="63640">
                  <a:moveTo>
                    <a:pt x="5" y="23715"/>
                  </a:moveTo>
                  <a:cubicBezTo>
                    <a:pt x="534" y="32711"/>
                    <a:pt x="29109" y="48850"/>
                    <a:pt x="53980" y="55465"/>
                  </a:cubicBezTo>
                  <a:cubicBezTo>
                    <a:pt x="78851" y="62080"/>
                    <a:pt x="138382" y="63403"/>
                    <a:pt x="149230" y="63403"/>
                  </a:cubicBezTo>
                  <a:cubicBezTo>
                    <a:pt x="160078" y="63403"/>
                    <a:pt x="135472" y="65784"/>
                    <a:pt x="119068" y="55465"/>
                  </a:cubicBezTo>
                  <a:cubicBezTo>
                    <a:pt x="102664" y="45146"/>
                    <a:pt x="67474" y="8634"/>
                    <a:pt x="50805" y="1490"/>
                  </a:cubicBezTo>
                  <a:cubicBezTo>
                    <a:pt x="34136" y="-5654"/>
                    <a:pt x="-524" y="14719"/>
                    <a:pt x="5" y="237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3F6F7CE9-C1A5-49C6-B349-866BB2473783}"/>
                </a:ext>
              </a:extLst>
            </p:cNvPr>
            <p:cNvSpPr/>
            <p:nvPr/>
          </p:nvSpPr>
          <p:spPr>
            <a:xfrm>
              <a:off x="2422435" y="3593399"/>
              <a:ext cx="475137" cy="92480"/>
            </a:xfrm>
            <a:custGeom>
              <a:avLst/>
              <a:gdLst>
                <a:gd name="connsiteX0" fmla="*/ 90 w 475137"/>
                <a:gd name="connsiteY0" fmla="*/ 72139 h 92480"/>
                <a:gd name="connsiteX1" fmla="*/ 179478 w 475137"/>
                <a:gd name="connsiteY1" fmla="*/ 24514 h 92480"/>
                <a:gd name="connsiteX2" fmla="*/ 227103 w 475137"/>
                <a:gd name="connsiteY2" fmla="*/ 34039 h 92480"/>
                <a:gd name="connsiteX3" fmla="*/ 357278 w 475137"/>
                <a:gd name="connsiteY3" fmla="*/ 3876 h 92480"/>
                <a:gd name="connsiteX4" fmla="*/ 473165 w 475137"/>
                <a:gd name="connsiteY4" fmla="*/ 2289 h 92480"/>
                <a:gd name="connsiteX5" fmla="*/ 425540 w 475137"/>
                <a:gd name="connsiteY5" fmla="*/ 21339 h 92480"/>
                <a:gd name="connsiteX6" fmla="*/ 363628 w 475137"/>
                <a:gd name="connsiteY6" fmla="*/ 54676 h 92480"/>
                <a:gd name="connsiteX7" fmla="*/ 204878 w 475137"/>
                <a:gd name="connsiteY7" fmla="*/ 91189 h 92480"/>
                <a:gd name="connsiteX8" fmla="*/ 90 w 475137"/>
                <a:gd name="connsiteY8" fmla="*/ 72139 h 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137" h="92480">
                  <a:moveTo>
                    <a:pt x="90" y="72139"/>
                  </a:moveTo>
                  <a:cubicBezTo>
                    <a:pt x="-4143" y="61026"/>
                    <a:pt x="141643" y="30864"/>
                    <a:pt x="179478" y="24514"/>
                  </a:cubicBezTo>
                  <a:cubicBezTo>
                    <a:pt x="217313" y="18164"/>
                    <a:pt x="197470" y="37479"/>
                    <a:pt x="227103" y="34039"/>
                  </a:cubicBezTo>
                  <a:cubicBezTo>
                    <a:pt x="256736" y="30599"/>
                    <a:pt x="316268" y="9168"/>
                    <a:pt x="357278" y="3876"/>
                  </a:cubicBezTo>
                  <a:cubicBezTo>
                    <a:pt x="398288" y="-1416"/>
                    <a:pt x="461788" y="-622"/>
                    <a:pt x="473165" y="2289"/>
                  </a:cubicBezTo>
                  <a:cubicBezTo>
                    <a:pt x="484542" y="5199"/>
                    <a:pt x="443796" y="12608"/>
                    <a:pt x="425540" y="21339"/>
                  </a:cubicBezTo>
                  <a:cubicBezTo>
                    <a:pt x="407284" y="30070"/>
                    <a:pt x="400405" y="43034"/>
                    <a:pt x="363628" y="54676"/>
                  </a:cubicBezTo>
                  <a:cubicBezTo>
                    <a:pt x="326851" y="66318"/>
                    <a:pt x="263880" y="85633"/>
                    <a:pt x="204878" y="91189"/>
                  </a:cubicBezTo>
                  <a:cubicBezTo>
                    <a:pt x="145876" y="96745"/>
                    <a:pt x="4323" y="83252"/>
                    <a:pt x="90" y="7213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D36AACAA-E615-4BCC-82A1-FCDEA689A6DA}"/>
                </a:ext>
              </a:extLst>
            </p:cNvPr>
            <p:cNvSpPr/>
            <p:nvPr/>
          </p:nvSpPr>
          <p:spPr>
            <a:xfrm>
              <a:off x="2439471" y="3614216"/>
              <a:ext cx="464978" cy="119603"/>
            </a:xfrm>
            <a:custGeom>
              <a:avLst/>
              <a:gdLst>
                <a:gd name="connsiteX0" fmla="*/ 2104 w 464978"/>
                <a:gd name="connsiteY0" fmla="*/ 54497 h 119603"/>
                <a:gd name="connsiteX1" fmla="*/ 129104 w 464978"/>
                <a:gd name="connsiteY1" fmla="*/ 73547 h 119603"/>
                <a:gd name="connsiteX2" fmla="*/ 295792 w 464978"/>
                <a:gd name="connsiteY2" fmla="*/ 62434 h 119603"/>
                <a:gd name="connsiteX3" fmla="*/ 462479 w 464978"/>
                <a:gd name="connsiteY3" fmla="*/ 522 h 119603"/>
                <a:gd name="connsiteX4" fmla="*/ 391042 w 464978"/>
                <a:gd name="connsiteY4" fmla="*/ 35447 h 119603"/>
                <a:gd name="connsiteX5" fmla="*/ 322779 w 464978"/>
                <a:gd name="connsiteY5" fmla="*/ 83072 h 119603"/>
                <a:gd name="connsiteX6" fmla="*/ 233879 w 464978"/>
                <a:gd name="connsiteY6" fmla="*/ 119584 h 119603"/>
                <a:gd name="connsiteX7" fmla="*/ 2104 w 464978"/>
                <a:gd name="connsiteY7" fmla="*/ 54497 h 1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978" h="119603">
                  <a:moveTo>
                    <a:pt x="2104" y="54497"/>
                  </a:moveTo>
                  <a:cubicBezTo>
                    <a:pt x="-15359" y="46824"/>
                    <a:pt x="80156" y="72224"/>
                    <a:pt x="129104" y="73547"/>
                  </a:cubicBezTo>
                  <a:cubicBezTo>
                    <a:pt x="178052" y="74870"/>
                    <a:pt x="240230" y="74605"/>
                    <a:pt x="295792" y="62434"/>
                  </a:cubicBezTo>
                  <a:cubicBezTo>
                    <a:pt x="351354" y="50263"/>
                    <a:pt x="446604" y="5020"/>
                    <a:pt x="462479" y="522"/>
                  </a:cubicBezTo>
                  <a:cubicBezTo>
                    <a:pt x="478354" y="-3976"/>
                    <a:pt x="414325" y="21689"/>
                    <a:pt x="391042" y="35447"/>
                  </a:cubicBezTo>
                  <a:cubicBezTo>
                    <a:pt x="367759" y="49205"/>
                    <a:pt x="348973" y="69049"/>
                    <a:pt x="322779" y="83072"/>
                  </a:cubicBezTo>
                  <a:cubicBezTo>
                    <a:pt x="296585" y="97095"/>
                    <a:pt x="286531" y="120378"/>
                    <a:pt x="233879" y="119584"/>
                  </a:cubicBezTo>
                  <a:cubicBezTo>
                    <a:pt x="181227" y="118790"/>
                    <a:pt x="19567" y="62170"/>
                    <a:pt x="2104" y="54497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E935FEC0-9B7E-410C-8939-B5844259BE07}"/>
                </a:ext>
              </a:extLst>
            </p:cNvPr>
            <p:cNvSpPr/>
            <p:nvPr/>
          </p:nvSpPr>
          <p:spPr>
            <a:xfrm>
              <a:off x="2304581" y="2719422"/>
              <a:ext cx="456508" cy="451496"/>
            </a:xfrm>
            <a:custGeom>
              <a:avLst/>
              <a:gdLst>
                <a:gd name="connsiteX0" fmla="*/ 456082 w 456508"/>
                <a:gd name="connsiteY0" fmla="*/ 4728 h 451496"/>
                <a:gd name="connsiteX1" fmla="*/ 275107 w 456508"/>
                <a:gd name="connsiteY1" fmla="*/ 123791 h 451496"/>
                <a:gd name="connsiteX2" fmla="*/ 365594 w 456508"/>
                <a:gd name="connsiteY2" fmla="*/ 39653 h 451496"/>
                <a:gd name="connsiteX3" fmla="*/ 124294 w 456508"/>
                <a:gd name="connsiteY3" fmla="*/ 280953 h 451496"/>
                <a:gd name="connsiteX4" fmla="*/ 273519 w 456508"/>
                <a:gd name="connsiteY4" fmla="*/ 66641 h 451496"/>
                <a:gd name="connsiteX5" fmla="*/ 2057 w 456508"/>
                <a:gd name="connsiteY5" fmla="*/ 450816 h 451496"/>
                <a:gd name="connsiteX6" fmla="*/ 157632 w 456508"/>
                <a:gd name="connsiteY6" fmla="*/ 157128 h 451496"/>
                <a:gd name="connsiteX7" fmla="*/ 321144 w 456508"/>
                <a:gd name="connsiteY7" fmla="*/ 36478 h 451496"/>
                <a:gd name="connsiteX8" fmla="*/ 456082 w 456508"/>
                <a:gd name="connsiteY8" fmla="*/ 4728 h 4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508" h="451496">
                  <a:moveTo>
                    <a:pt x="456082" y="4728"/>
                  </a:moveTo>
                  <a:cubicBezTo>
                    <a:pt x="448409" y="19280"/>
                    <a:pt x="290188" y="117970"/>
                    <a:pt x="275107" y="123791"/>
                  </a:cubicBezTo>
                  <a:cubicBezTo>
                    <a:pt x="260026" y="129612"/>
                    <a:pt x="390729" y="13459"/>
                    <a:pt x="365594" y="39653"/>
                  </a:cubicBezTo>
                  <a:cubicBezTo>
                    <a:pt x="340459" y="65847"/>
                    <a:pt x="139640" y="276455"/>
                    <a:pt x="124294" y="280953"/>
                  </a:cubicBezTo>
                  <a:cubicBezTo>
                    <a:pt x="108948" y="285451"/>
                    <a:pt x="273519" y="66641"/>
                    <a:pt x="273519" y="66641"/>
                  </a:cubicBezTo>
                  <a:cubicBezTo>
                    <a:pt x="253146" y="94952"/>
                    <a:pt x="21371" y="435735"/>
                    <a:pt x="2057" y="450816"/>
                  </a:cubicBezTo>
                  <a:cubicBezTo>
                    <a:pt x="-17258" y="465897"/>
                    <a:pt x="104451" y="226184"/>
                    <a:pt x="157632" y="157128"/>
                  </a:cubicBezTo>
                  <a:cubicBezTo>
                    <a:pt x="210813" y="88072"/>
                    <a:pt x="276430" y="61349"/>
                    <a:pt x="321144" y="36478"/>
                  </a:cubicBezTo>
                  <a:cubicBezTo>
                    <a:pt x="365858" y="11607"/>
                    <a:pt x="463755" y="-9824"/>
                    <a:pt x="456082" y="472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38912300-CEC6-4F90-8036-7FBAA935787B}"/>
                </a:ext>
              </a:extLst>
            </p:cNvPr>
            <p:cNvSpPr/>
            <p:nvPr/>
          </p:nvSpPr>
          <p:spPr>
            <a:xfrm>
              <a:off x="2716193" y="2707201"/>
              <a:ext cx="428651" cy="552858"/>
            </a:xfrm>
            <a:custGeom>
              <a:avLst/>
              <a:gdLst>
                <a:gd name="connsiteX0" fmla="*/ 20 w 428651"/>
                <a:gd name="connsiteY0" fmla="*/ 1074 h 552858"/>
                <a:gd name="connsiteX1" fmla="*/ 187345 w 428651"/>
                <a:gd name="connsiteY1" fmla="*/ 143949 h 552858"/>
                <a:gd name="connsiteX2" fmla="*/ 144482 w 428651"/>
                <a:gd name="connsiteY2" fmla="*/ 88387 h 552858"/>
                <a:gd name="connsiteX3" fmla="*/ 304820 w 428651"/>
                <a:gd name="connsiteY3" fmla="*/ 366199 h 552858"/>
                <a:gd name="connsiteX4" fmla="*/ 281007 w 428651"/>
                <a:gd name="connsiteY4" fmla="*/ 315399 h 552858"/>
                <a:gd name="connsiteX5" fmla="*/ 428645 w 428651"/>
                <a:gd name="connsiteY5" fmla="*/ 491612 h 552858"/>
                <a:gd name="connsiteX6" fmla="*/ 287357 w 428651"/>
                <a:gd name="connsiteY6" fmla="*/ 386837 h 552858"/>
                <a:gd name="connsiteX7" fmla="*/ 379432 w 428651"/>
                <a:gd name="connsiteY7" fmla="*/ 550349 h 552858"/>
                <a:gd name="connsiteX8" fmla="*/ 200045 w 428651"/>
                <a:gd name="connsiteY8" fmla="*/ 232849 h 552858"/>
                <a:gd name="connsiteX9" fmla="*/ 20 w 428651"/>
                <a:gd name="connsiteY9" fmla="*/ 1074 h 55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51" h="552858">
                  <a:moveTo>
                    <a:pt x="20" y="1074"/>
                  </a:moveTo>
                  <a:cubicBezTo>
                    <a:pt x="-2097" y="-13743"/>
                    <a:pt x="163268" y="129397"/>
                    <a:pt x="187345" y="143949"/>
                  </a:cubicBezTo>
                  <a:cubicBezTo>
                    <a:pt x="211422" y="158501"/>
                    <a:pt x="124903" y="51345"/>
                    <a:pt x="144482" y="88387"/>
                  </a:cubicBezTo>
                  <a:cubicBezTo>
                    <a:pt x="164061" y="125429"/>
                    <a:pt x="282066" y="328364"/>
                    <a:pt x="304820" y="366199"/>
                  </a:cubicBezTo>
                  <a:cubicBezTo>
                    <a:pt x="327574" y="404034"/>
                    <a:pt x="260370" y="294497"/>
                    <a:pt x="281007" y="315399"/>
                  </a:cubicBezTo>
                  <a:cubicBezTo>
                    <a:pt x="301644" y="336301"/>
                    <a:pt x="427587" y="479706"/>
                    <a:pt x="428645" y="491612"/>
                  </a:cubicBezTo>
                  <a:cubicBezTo>
                    <a:pt x="429703" y="503518"/>
                    <a:pt x="295559" y="377048"/>
                    <a:pt x="287357" y="386837"/>
                  </a:cubicBezTo>
                  <a:cubicBezTo>
                    <a:pt x="279155" y="396627"/>
                    <a:pt x="393984" y="576014"/>
                    <a:pt x="379432" y="550349"/>
                  </a:cubicBezTo>
                  <a:cubicBezTo>
                    <a:pt x="364880" y="524684"/>
                    <a:pt x="264603" y="327834"/>
                    <a:pt x="200045" y="232849"/>
                  </a:cubicBezTo>
                  <a:cubicBezTo>
                    <a:pt x="135487" y="137864"/>
                    <a:pt x="2137" y="15891"/>
                    <a:pt x="20" y="107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F73F2EF0-6F41-48BE-B038-37C49CBE3E62}"/>
                </a:ext>
              </a:extLst>
            </p:cNvPr>
            <p:cNvSpPr/>
            <p:nvPr/>
          </p:nvSpPr>
          <p:spPr>
            <a:xfrm>
              <a:off x="2114156" y="3314382"/>
              <a:ext cx="208872" cy="530275"/>
            </a:xfrm>
            <a:custGeom>
              <a:avLst/>
              <a:gdLst>
                <a:gd name="connsiteX0" fmla="*/ 178194 w 208872"/>
                <a:gd name="connsiteY0" fmla="*/ 1906 h 530275"/>
                <a:gd name="connsiteX1" fmla="*/ 86119 w 208872"/>
                <a:gd name="connsiteY1" fmla="*/ 87631 h 530275"/>
                <a:gd name="connsiteX2" fmla="*/ 125807 w 208872"/>
                <a:gd name="connsiteY2" fmla="*/ 300356 h 530275"/>
                <a:gd name="connsiteX3" fmla="*/ 62307 w 208872"/>
                <a:gd name="connsiteY3" fmla="*/ 165418 h 530275"/>
                <a:gd name="connsiteX4" fmla="*/ 208357 w 208872"/>
                <a:gd name="connsiteY4" fmla="*/ 521018 h 530275"/>
                <a:gd name="connsiteX5" fmla="*/ 106757 w 208872"/>
                <a:gd name="connsiteY5" fmla="*/ 403543 h 530275"/>
                <a:gd name="connsiteX6" fmla="*/ 394 w 208872"/>
                <a:gd name="connsiteY6" fmla="*/ 160656 h 530275"/>
                <a:gd name="connsiteX7" fmla="*/ 178194 w 208872"/>
                <a:gd name="connsiteY7" fmla="*/ 1906 h 53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72" h="530275">
                  <a:moveTo>
                    <a:pt x="178194" y="1906"/>
                  </a:moveTo>
                  <a:cubicBezTo>
                    <a:pt x="192481" y="-10265"/>
                    <a:pt x="94850" y="37889"/>
                    <a:pt x="86119" y="87631"/>
                  </a:cubicBezTo>
                  <a:cubicBezTo>
                    <a:pt x="77388" y="137373"/>
                    <a:pt x="129776" y="287392"/>
                    <a:pt x="125807" y="300356"/>
                  </a:cubicBezTo>
                  <a:cubicBezTo>
                    <a:pt x="121838" y="313320"/>
                    <a:pt x="48549" y="128641"/>
                    <a:pt x="62307" y="165418"/>
                  </a:cubicBezTo>
                  <a:cubicBezTo>
                    <a:pt x="76065" y="202195"/>
                    <a:pt x="200949" y="481331"/>
                    <a:pt x="208357" y="521018"/>
                  </a:cubicBezTo>
                  <a:cubicBezTo>
                    <a:pt x="215765" y="560705"/>
                    <a:pt x="141417" y="463603"/>
                    <a:pt x="106757" y="403543"/>
                  </a:cubicBezTo>
                  <a:cubicBezTo>
                    <a:pt x="72097" y="343483"/>
                    <a:pt x="-6221" y="227066"/>
                    <a:pt x="394" y="160656"/>
                  </a:cubicBezTo>
                  <a:cubicBezTo>
                    <a:pt x="7008" y="94246"/>
                    <a:pt x="163907" y="14077"/>
                    <a:pt x="178194" y="190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5D21BD09-F730-4621-901D-C264CC9133C4}"/>
                </a:ext>
              </a:extLst>
            </p:cNvPr>
            <p:cNvSpPr/>
            <p:nvPr/>
          </p:nvSpPr>
          <p:spPr>
            <a:xfrm>
              <a:off x="3080994" y="3121018"/>
              <a:ext cx="143244" cy="636601"/>
            </a:xfrm>
            <a:custGeom>
              <a:avLst/>
              <a:gdLst>
                <a:gd name="connsiteX0" fmla="*/ 46381 w 143244"/>
                <a:gd name="connsiteY0" fmla="*/ 82557 h 636601"/>
                <a:gd name="connsiteX1" fmla="*/ 143219 w 143244"/>
                <a:gd name="connsiteY1" fmla="*/ 466732 h 636601"/>
                <a:gd name="connsiteX2" fmla="*/ 55906 w 143244"/>
                <a:gd name="connsiteY2" fmla="*/ 228607 h 636601"/>
                <a:gd name="connsiteX3" fmla="*/ 55906 w 143244"/>
                <a:gd name="connsiteY3" fmla="*/ 573095 h 636601"/>
                <a:gd name="connsiteX4" fmla="*/ 103531 w 143244"/>
                <a:gd name="connsiteY4" fmla="*/ 506420 h 636601"/>
                <a:gd name="connsiteX5" fmla="*/ 135281 w 143244"/>
                <a:gd name="connsiteY5" fmla="*/ 395295 h 636601"/>
                <a:gd name="connsiteX6" fmla="*/ 5106 w 143244"/>
                <a:gd name="connsiteY6" fmla="*/ 636595 h 636601"/>
                <a:gd name="connsiteX7" fmla="*/ 24156 w 143244"/>
                <a:gd name="connsiteY7" fmla="*/ 401645 h 636601"/>
                <a:gd name="connsiteX8" fmla="*/ 3519 w 143244"/>
                <a:gd name="connsiteY8" fmla="*/ 25407 h 636601"/>
                <a:gd name="connsiteX9" fmla="*/ 46381 w 143244"/>
                <a:gd name="connsiteY9" fmla="*/ 82557 h 63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44" h="636601">
                  <a:moveTo>
                    <a:pt x="46381" y="82557"/>
                  </a:moveTo>
                  <a:cubicBezTo>
                    <a:pt x="69664" y="156111"/>
                    <a:pt x="141632" y="442390"/>
                    <a:pt x="143219" y="466732"/>
                  </a:cubicBezTo>
                  <a:cubicBezTo>
                    <a:pt x="144807" y="491074"/>
                    <a:pt x="70458" y="210880"/>
                    <a:pt x="55906" y="228607"/>
                  </a:cubicBezTo>
                  <a:cubicBezTo>
                    <a:pt x="41354" y="246334"/>
                    <a:pt x="47969" y="526793"/>
                    <a:pt x="55906" y="573095"/>
                  </a:cubicBezTo>
                  <a:cubicBezTo>
                    <a:pt x="63843" y="619397"/>
                    <a:pt x="90302" y="536053"/>
                    <a:pt x="103531" y="506420"/>
                  </a:cubicBezTo>
                  <a:cubicBezTo>
                    <a:pt x="116760" y="476787"/>
                    <a:pt x="151685" y="373599"/>
                    <a:pt x="135281" y="395295"/>
                  </a:cubicBezTo>
                  <a:cubicBezTo>
                    <a:pt x="118877" y="416991"/>
                    <a:pt x="23627" y="635537"/>
                    <a:pt x="5106" y="636595"/>
                  </a:cubicBezTo>
                  <a:cubicBezTo>
                    <a:pt x="-13415" y="637653"/>
                    <a:pt x="24420" y="503510"/>
                    <a:pt x="24156" y="401645"/>
                  </a:cubicBezTo>
                  <a:cubicBezTo>
                    <a:pt x="23891" y="299780"/>
                    <a:pt x="-714" y="79117"/>
                    <a:pt x="3519" y="25407"/>
                  </a:cubicBezTo>
                  <a:cubicBezTo>
                    <a:pt x="7752" y="-28303"/>
                    <a:pt x="23098" y="9003"/>
                    <a:pt x="46381" y="8255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A87075EE-F2BF-40B4-A904-14DD682A1189}"/>
                </a:ext>
              </a:extLst>
            </p:cNvPr>
            <p:cNvSpPr/>
            <p:nvPr/>
          </p:nvSpPr>
          <p:spPr>
            <a:xfrm>
              <a:off x="2563889" y="3885915"/>
              <a:ext cx="333093" cy="95005"/>
            </a:xfrm>
            <a:custGeom>
              <a:avLst/>
              <a:gdLst>
                <a:gd name="connsiteX0" fmla="*/ 7861 w 333093"/>
                <a:gd name="connsiteY0" fmla="*/ 65373 h 95005"/>
                <a:gd name="connsiteX1" fmla="*/ 331711 w 333093"/>
                <a:gd name="connsiteY1" fmla="*/ 285 h 95005"/>
                <a:gd name="connsiteX2" fmla="*/ 128511 w 333093"/>
                <a:gd name="connsiteY2" fmla="*/ 93948 h 95005"/>
                <a:gd name="connsiteX3" fmla="*/ 225349 w 333093"/>
                <a:gd name="connsiteY3" fmla="*/ 52673 h 95005"/>
                <a:gd name="connsiteX4" fmla="*/ 109461 w 333093"/>
                <a:gd name="connsiteY4" fmla="*/ 82835 h 95005"/>
                <a:gd name="connsiteX5" fmla="*/ 7861 w 333093"/>
                <a:gd name="connsiteY5" fmla="*/ 65373 h 9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093" h="95005">
                  <a:moveTo>
                    <a:pt x="7861" y="65373"/>
                  </a:moveTo>
                  <a:cubicBezTo>
                    <a:pt x="44903" y="51615"/>
                    <a:pt x="311603" y="-4477"/>
                    <a:pt x="331711" y="285"/>
                  </a:cubicBezTo>
                  <a:cubicBezTo>
                    <a:pt x="351819" y="5047"/>
                    <a:pt x="146238" y="85217"/>
                    <a:pt x="128511" y="93948"/>
                  </a:cubicBezTo>
                  <a:cubicBezTo>
                    <a:pt x="110784" y="102679"/>
                    <a:pt x="228524" y="54525"/>
                    <a:pt x="225349" y="52673"/>
                  </a:cubicBezTo>
                  <a:cubicBezTo>
                    <a:pt x="222174" y="50821"/>
                    <a:pt x="144121" y="80454"/>
                    <a:pt x="109461" y="82835"/>
                  </a:cubicBezTo>
                  <a:cubicBezTo>
                    <a:pt x="74801" y="85216"/>
                    <a:pt x="-29181" y="79131"/>
                    <a:pt x="7861" y="6537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B8CB800F-37CD-46F6-96EF-BCCC1DC2B496}"/>
                </a:ext>
              </a:extLst>
            </p:cNvPr>
            <p:cNvSpPr/>
            <p:nvPr/>
          </p:nvSpPr>
          <p:spPr>
            <a:xfrm>
              <a:off x="2914627" y="3431992"/>
              <a:ext cx="123898" cy="132106"/>
            </a:xfrm>
            <a:custGeom>
              <a:avLst/>
              <a:gdLst>
                <a:gd name="connsiteX0" fmla="*/ 23 w 123898"/>
                <a:gd name="connsiteY0" fmla="*/ 28758 h 132106"/>
                <a:gd name="connsiteX1" fmla="*/ 79398 w 123898"/>
                <a:gd name="connsiteY1" fmla="*/ 131946 h 132106"/>
                <a:gd name="connsiteX2" fmla="*/ 123848 w 123898"/>
                <a:gd name="connsiteY2" fmla="*/ 183 h 132106"/>
                <a:gd name="connsiteX3" fmla="*/ 71461 w 123898"/>
                <a:gd name="connsiteY3" fmla="*/ 101783 h 132106"/>
                <a:gd name="connsiteX4" fmla="*/ 23 w 123898"/>
                <a:gd name="connsiteY4" fmla="*/ 28758 h 13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98" h="132106">
                  <a:moveTo>
                    <a:pt x="23" y="28758"/>
                  </a:moveTo>
                  <a:cubicBezTo>
                    <a:pt x="1346" y="33785"/>
                    <a:pt x="58761" y="136708"/>
                    <a:pt x="79398" y="131946"/>
                  </a:cubicBezTo>
                  <a:cubicBezTo>
                    <a:pt x="100035" y="127184"/>
                    <a:pt x="125171" y="5210"/>
                    <a:pt x="123848" y="183"/>
                  </a:cubicBezTo>
                  <a:cubicBezTo>
                    <a:pt x="122525" y="-4844"/>
                    <a:pt x="88130" y="95168"/>
                    <a:pt x="71461" y="101783"/>
                  </a:cubicBezTo>
                  <a:cubicBezTo>
                    <a:pt x="54792" y="108398"/>
                    <a:pt x="-1300" y="23731"/>
                    <a:pt x="23" y="2875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1DBDB183-11F2-4690-BEF7-FEAD718CFD65}"/>
                </a:ext>
              </a:extLst>
            </p:cNvPr>
            <p:cNvSpPr/>
            <p:nvPr/>
          </p:nvSpPr>
          <p:spPr>
            <a:xfrm>
              <a:off x="2255788" y="3500190"/>
              <a:ext cx="127310" cy="81210"/>
            </a:xfrm>
            <a:custGeom>
              <a:avLst/>
              <a:gdLst>
                <a:gd name="connsiteX0" fmla="*/ 50 w 127310"/>
                <a:gd name="connsiteY0" fmla="*/ 248 h 81210"/>
                <a:gd name="connsiteX1" fmla="*/ 84187 w 127310"/>
                <a:gd name="connsiteY1" fmla="*/ 81210 h 81210"/>
                <a:gd name="connsiteX2" fmla="*/ 127050 w 127310"/>
                <a:gd name="connsiteY2" fmla="*/ 248 h 81210"/>
                <a:gd name="connsiteX3" fmla="*/ 96887 w 127310"/>
                <a:gd name="connsiteY3" fmla="*/ 54223 h 81210"/>
                <a:gd name="connsiteX4" fmla="*/ 50 w 127310"/>
                <a:gd name="connsiteY4" fmla="*/ 248 h 8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10" h="81210">
                  <a:moveTo>
                    <a:pt x="50" y="248"/>
                  </a:moveTo>
                  <a:cubicBezTo>
                    <a:pt x="-2067" y="4746"/>
                    <a:pt x="63020" y="81210"/>
                    <a:pt x="84187" y="81210"/>
                  </a:cubicBezTo>
                  <a:cubicBezTo>
                    <a:pt x="105354" y="81210"/>
                    <a:pt x="124933" y="4746"/>
                    <a:pt x="127050" y="248"/>
                  </a:cubicBezTo>
                  <a:cubicBezTo>
                    <a:pt x="129167" y="-4250"/>
                    <a:pt x="118318" y="53694"/>
                    <a:pt x="96887" y="54223"/>
                  </a:cubicBezTo>
                  <a:cubicBezTo>
                    <a:pt x="75456" y="54752"/>
                    <a:pt x="2167" y="-4250"/>
                    <a:pt x="50" y="2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CD16FD5C-BB58-45A6-8BE0-CC2AE422336C}"/>
                </a:ext>
              </a:extLst>
            </p:cNvPr>
            <p:cNvSpPr/>
            <p:nvPr/>
          </p:nvSpPr>
          <p:spPr>
            <a:xfrm>
              <a:off x="2745607" y="3228404"/>
              <a:ext cx="256784" cy="69407"/>
            </a:xfrm>
            <a:custGeom>
              <a:avLst/>
              <a:gdLst>
                <a:gd name="connsiteX0" fmla="*/ 768 w 256784"/>
                <a:gd name="connsiteY0" fmla="*/ 571 h 69407"/>
                <a:gd name="connsiteX1" fmla="*/ 140468 w 256784"/>
                <a:gd name="connsiteY1" fmla="*/ 16446 h 69407"/>
                <a:gd name="connsiteX2" fmla="*/ 119831 w 256784"/>
                <a:gd name="connsiteY2" fmla="*/ 25971 h 69407"/>
                <a:gd name="connsiteX3" fmla="*/ 202381 w 256784"/>
                <a:gd name="connsiteY3" fmla="*/ 18034 h 69407"/>
                <a:gd name="connsiteX4" fmla="*/ 256356 w 256784"/>
                <a:gd name="connsiteY4" fmla="*/ 68834 h 69407"/>
                <a:gd name="connsiteX5" fmla="*/ 173806 w 256784"/>
                <a:gd name="connsiteY5" fmla="*/ 45021 h 69407"/>
                <a:gd name="connsiteX6" fmla="*/ 88081 w 256784"/>
                <a:gd name="connsiteY6" fmla="*/ 38671 h 69407"/>
                <a:gd name="connsiteX7" fmla="*/ 768 w 256784"/>
                <a:gd name="connsiteY7" fmla="*/ 571 h 6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784" h="69407">
                  <a:moveTo>
                    <a:pt x="768" y="571"/>
                  </a:moveTo>
                  <a:cubicBezTo>
                    <a:pt x="9499" y="-3133"/>
                    <a:pt x="120624" y="12213"/>
                    <a:pt x="140468" y="16446"/>
                  </a:cubicBezTo>
                  <a:cubicBezTo>
                    <a:pt x="160312" y="20679"/>
                    <a:pt x="109512" y="25706"/>
                    <a:pt x="119831" y="25971"/>
                  </a:cubicBezTo>
                  <a:cubicBezTo>
                    <a:pt x="130150" y="26236"/>
                    <a:pt x="179627" y="10890"/>
                    <a:pt x="202381" y="18034"/>
                  </a:cubicBezTo>
                  <a:cubicBezTo>
                    <a:pt x="225135" y="25178"/>
                    <a:pt x="261118" y="64336"/>
                    <a:pt x="256356" y="68834"/>
                  </a:cubicBezTo>
                  <a:cubicBezTo>
                    <a:pt x="251594" y="73332"/>
                    <a:pt x="201852" y="50048"/>
                    <a:pt x="173806" y="45021"/>
                  </a:cubicBezTo>
                  <a:cubicBezTo>
                    <a:pt x="145760" y="39994"/>
                    <a:pt x="116127" y="44227"/>
                    <a:pt x="88081" y="38671"/>
                  </a:cubicBezTo>
                  <a:cubicBezTo>
                    <a:pt x="60035" y="33115"/>
                    <a:pt x="-7963" y="4275"/>
                    <a:pt x="768" y="5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28A18A8C-73CD-4AFD-8314-BE161BFDAB35}"/>
                </a:ext>
              </a:extLst>
            </p:cNvPr>
            <p:cNvSpPr/>
            <p:nvPr/>
          </p:nvSpPr>
          <p:spPr>
            <a:xfrm>
              <a:off x="2260418" y="3238464"/>
              <a:ext cx="243434" cy="87369"/>
            </a:xfrm>
            <a:custGeom>
              <a:avLst/>
              <a:gdLst>
                <a:gd name="connsiteX0" fmla="*/ 182 w 243434"/>
                <a:gd name="connsiteY0" fmla="*/ 42899 h 87369"/>
                <a:gd name="connsiteX1" fmla="*/ 106545 w 243434"/>
                <a:gd name="connsiteY1" fmla="*/ 52424 h 87369"/>
                <a:gd name="connsiteX2" fmla="*/ 241482 w 243434"/>
                <a:gd name="connsiteY2" fmla="*/ 36 h 87369"/>
                <a:gd name="connsiteX3" fmla="*/ 185920 w 243434"/>
                <a:gd name="connsiteY3" fmla="*/ 44486 h 87369"/>
                <a:gd name="connsiteX4" fmla="*/ 176395 w 243434"/>
                <a:gd name="connsiteY4" fmla="*/ 61949 h 87369"/>
                <a:gd name="connsiteX5" fmla="*/ 204970 w 243434"/>
                <a:gd name="connsiteY5" fmla="*/ 42899 h 87369"/>
                <a:gd name="connsiteX6" fmla="*/ 131945 w 243434"/>
                <a:gd name="connsiteY6" fmla="*/ 87349 h 87369"/>
                <a:gd name="connsiteX7" fmla="*/ 182 w 243434"/>
                <a:gd name="connsiteY7" fmla="*/ 42899 h 8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434" h="87369">
                  <a:moveTo>
                    <a:pt x="182" y="42899"/>
                  </a:moveTo>
                  <a:cubicBezTo>
                    <a:pt x="-4051" y="37078"/>
                    <a:pt x="66328" y="59568"/>
                    <a:pt x="106545" y="52424"/>
                  </a:cubicBezTo>
                  <a:cubicBezTo>
                    <a:pt x="146762" y="45280"/>
                    <a:pt x="228253" y="1359"/>
                    <a:pt x="241482" y="36"/>
                  </a:cubicBezTo>
                  <a:cubicBezTo>
                    <a:pt x="254711" y="-1287"/>
                    <a:pt x="196768" y="34167"/>
                    <a:pt x="185920" y="44486"/>
                  </a:cubicBezTo>
                  <a:cubicBezTo>
                    <a:pt x="175072" y="54805"/>
                    <a:pt x="173220" y="62214"/>
                    <a:pt x="176395" y="61949"/>
                  </a:cubicBezTo>
                  <a:cubicBezTo>
                    <a:pt x="179570" y="61685"/>
                    <a:pt x="212378" y="38666"/>
                    <a:pt x="204970" y="42899"/>
                  </a:cubicBezTo>
                  <a:cubicBezTo>
                    <a:pt x="197562" y="47132"/>
                    <a:pt x="165812" y="86291"/>
                    <a:pt x="131945" y="87349"/>
                  </a:cubicBezTo>
                  <a:cubicBezTo>
                    <a:pt x="98078" y="88407"/>
                    <a:pt x="4415" y="48720"/>
                    <a:pt x="182" y="4289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1" name="テキスト ボックス 920">
            <a:extLst>
              <a:ext uri="{FF2B5EF4-FFF2-40B4-BE49-F238E27FC236}">
                <a16:creationId xmlns:a16="http://schemas.microsoft.com/office/drawing/2014/main" id="{356D920E-1267-4B64-9644-8FF8C70B462E}"/>
              </a:ext>
            </a:extLst>
          </p:cNvPr>
          <p:cNvSpPr txBox="1"/>
          <p:nvPr/>
        </p:nvSpPr>
        <p:spPr>
          <a:xfrm>
            <a:off x="819556" y="114300"/>
            <a:ext cx="1055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BYND</a:t>
            </a:r>
            <a:r>
              <a:rPr kumimoji="1" lang="ja-JP" altLang="en-US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　</a:t>
            </a:r>
            <a:r>
              <a:rPr kumimoji="1" lang="en-US" altLang="ja-JP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LIVE</a:t>
            </a:r>
            <a:r>
              <a:rPr kumimoji="1" lang="ja-JP" altLang="en-US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　</a:t>
            </a:r>
            <a:r>
              <a:rPr kumimoji="1" lang="en-US" altLang="ja-JP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2021</a:t>
            </a:r>
            <a:r>
              <a:rPr kumimoji="1" lang="ja-JP" altLang="en-US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年</a:t>
            </a:r>
            <a:r>
              <a:rPr kumimoji="1" lang="en-US" altLang="ja-JP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10</a:t>
            </a:r>
            <a:r>
              <a:rPr kumimoji="1" lang="ja-JP" altLang="en-US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月</a:t>
            </a:r>
            <a:r>
              <a:rPr kumimoji="1" lang="en-US" altLang="ja-JP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21</a:t>
            </a:r>
            <a:r>
              <a:rPr kumimoji="1" lang="ja-JP" altLang="en-US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日　放送分　開始</a:t>
            </a:r>
            <a:r>
              <a:rPr kumimoji="1" lang="en-US" altLang="ja-JP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00:02</a:t>
            </a:r>
            <a:r>
              <a:rPr kumimoji="1" lang="ja-JP" altLang="en-US" sz="2400" dirty="0">
                <a:solidFill>
                  <a:srgbClr val="0070C0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秒のひとコマ</a:t>
            </a: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95B3F28-2D3E-4A9A-98E6-A52079A45908}"/>
              </a:ext>
            </a:extLst>
          </p:cNvPr>
          <p:cNvSpPr/>
          <p:nvPr/>
        </p:nvSpPr>
        <p:spPr>
          <a:xfrm>
            <a:off x="2269026" y="3182804"/>
            <a:ext cx="229998" cy="64234"/>
          </a:xfrm>
          <a:custGeom>
            <a:avLst/>
            <a:gdLst>
              <a:gd name="connsiteX0" fmla="*/ 41 w 229998"/>
              <a:gd name="connsiteY0" fmla="*/ 64163 h 64234"/>
              <a:gd name="connsiteX1" fmla="*/ 91057 w 229998"/>
              <a:gd name="connsiteY1" fmla="*/ 663 h 64234"/>
              <a:gd name="connsiteX2" fmla="*/ 224407 w 229998"/>
              <a:gd name="connsiteY2" fmla="*/ 30296 h 64234"/>
              <a:gd name="connsiteX3" fmla="*/ 194774 w 229998"/>
              <a:gd name="connsiteY3" fmla="*/ 19713 h 64234"/>
              <a:gd name="connsiteX4" fmla="*/ 101641 w 229998"/>
              <a:gd name="connsiteY4" fmla="*/ 13363 h 64234"/>
              <a:gd name="connsiteX5" fmla="*/ 41 w 229998"/>
              <a:gd name="connsiteY5" fmla="*/ 64163 h 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98" h="64234">
                <a:moveTo>
                  <a:pt x="41" y="64163"/>
                </a:moveTo>
                <a:cubicBezTo>
                  <a:pt x="-1723" y="62046"/>
                  <a:pt x="53663" y="6307"/>
                  <a:pt x="91057" y="663"/>
                </a:cubicBezTo>
                <a:cubicBezTo>
                  <a:pt x="128451" y="-4981"/>
                  <a:pt x="207121" y="27121"/>
                  <a:pt x="224407" y="30296"/>
                </a:cubicBezTo>
                <a:cubicBezTo>
                  <a:pt x="241693" y="33471"/>
                  <a:pt x="215235" y="22535"/>
                  <a:pt x="194774" y="19713"/>
                </a:cubicBezTo>
                <a:cubicBezTo>
                  <a:pt x="174313" y="16891"/>
                  <a:pt x="131627" y="5955"/>
                  <a:pt x="101641" y="13363"/>
                </a:cubicBezTo>
                <a:cubicBezTo>
                  <a:pt x="71655" y="20771"/>
                  <a:pt x="1805" y="66280"/>
                  <a:pt x="41" y="64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E9A8DED-F733-4B48-BDBF-1A065B8362B4}"/>
              </a:ext>
            </a:extLst>
          </p:cNvPr>
          <p:cNvSpPr/>
          <p:nvPr/>
        </p:nvSpPr>
        <p:spPr>
          <a:xfrm>
            <a:off x="2732593" y="3112343"/>
            <a:ext cx="220973" cy="96534"/>
          </a:xfrm>
          <a:custGeom>
            <a:avLst/>
            <a:gdLst>
              <a:gd name="connsiteX0" fmla="*/ 24 w 220973"/>
              <a:gd name="connsiteY0" fmla="*/ 96524 h 96534"/>
              <a:gd name="connsiteX1" fmla="*/ 93157 w 220973"/>
              <a:gd name="connsiteY1" fmla="*/ 9740 h 96534"/>
              <a:gd name="connsiteX2" fmla="*/ 218040 w 220973"/>
              <a:gd name="connsiteY2" fmla="*/ 26674 h 96534"/>
              <a:gd name="connsiteX3" fmla="*/ 173590 w 220973"/>
              <a:gd name="connsiteY3" fmla="*/ 11857 h 96534"/>
              <a:gd name="connsiteX4" fmla="*/ 84690 w 220973"/>
              <a:gd name="connsiteY4" fmla="*/ 3390 h 96534"/>
              <a:gd name="connsiteX5" fmla="*/ 24 w 220973"/>
              <a:gd name="connsiteY5" fmla="*/ 96524 h 9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3" h="96534">
                <a:moveTo>
                  <a:pt x="24" y="96524"/>
                </a:moveTo>
                <a:cubicBezTo>
                  <a:pt x="1435" y="97582"/>
                  <a:pt x="56821" y="21382"/>
                  <a:pt x="93157" y="9740"/>
                </a:cubicBezTo>
                <a:cubicBezTo>
                  <a:pt x="129493" y="-1902"/>
                  <a:pt x="204635" y="26321"/>
                  <a:pt x="218040" y="26674"/>
                </a:cubicBezTo>
                <a:cubicBezTo>
                  <a:pt x="231446" y="27027"/>
                  <a:pt x="195815" y="15738"/>
                  <a:pt x="173590" y="11857"/>
                </a:cubicBezTo>
                <a:cubicBezTo>
                  <a:pt x="151365" y="7976"/>
                  <a:pt x="111501" y="-6488"/>
                  <a:pt x="84690" y="3390"/>
                </a:cubicBezTo>
                <a:cubicBezTo>
                  <a:pt x="57879" y="13268"/>
                  <a:pt x="-1387" y="95466"/>
                  <a:pt x="24" y="965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02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C422B885-A0B6-48E1-B735-388A34B7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F786B85E-91B8-4EA5-B76D-D903FF43DAFF}"/>
              </a:ext>
            </a:extLst>
          </p:cNvPr>
          <p:cNvGrpSpPr/>
          <p:nvPr/>
        </p:nvGrpSpPr>
        <p:grpSpPr>
          <a:xfrm>
            <a:off x="3475552" y="4041885"/>
            <a:ext cx="1873159" cy="2824582"/>
            <a:chOff x="3475552" y="4041885"/>
            <a:chExt cx="1873159" cy="2824582"/>
          </a:xfrm>
        </p:grpSpPr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F7315CFF-E0FE-45CD-B54F-5D6F7EB1E2BC}"/>
                </a:ext>
              </a:extLst>
            </p:cNvPr>
            <p:cNvSpPr/>
            <p:nvPr/>
          </p:nvSpPr>
          <p:spPr>
            <a:xfrm>
              <a:off x="3475552" y="6582200"/>
              <a:ext cx="663145" cy="263376"/>
            </a:xfrm>
            <a:custGeom>
              <a:avLst/>
              <a:gdLst>
                <a:gd name="connsiteX0" fmla="*/ 15 w 663145"/>
                <a:gd name="connsiteY0" fmla="*/ 263100 h 263376"/>
                <a:gd name="connsiteX1" fmla="*/ 313281 w 663145"/>
                <a:gd name="connsiteY1" fmla="*/ 55667 h 263376"/>
                <a:gd name="connsiteX2" fmla="*/ 656181 w 663145"/>
                <a:gd name="connsiteY2" fmla="*/ 17567 h 263376"/>
                <a:gd name="connsiteX3" fmla="*/ 524948 w 663145"/>
                <a:gd name="connsiteY3" fmla="*/ 4867 h 263376"/>
                <a:gd name="connsiteX4" fmla="*/ 300581 w 663145"/>
                <a:gd name="connsiteY4" fmla="*/ 98000 h 263376"/>
                <a:gd name="connsiteX5" fmla="*/ 15 w 663145"/>
                <a:gd name="connsiteY5" fmla="*/ 263100 h 26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145" h="263376">
                  <a:moveTo>
                    <a:pt x="15" y="263100"/>
                  </a:moveTo>
                  <a:cubicBezTo>
                    <a:pt x="2132" y="256045"/>
                    <a:pt x="203920" y="96589"/>
                    <a:pt x="313281" y="55667"/>
                  </a:cubicBezTo>
                  <a:cubicBezTo>
                    <a:pt x="422642" y="14745"/>
                    <a:pt x="620903" y="26034"/>
                    <a:pt x="656181" y="17567"/>
                  </a:cubicBezTo>
                  <a:cubicBezTo>
                    <a:pt x="691459" y="9100"/>
                    <a:pt x="584215" y="-8538"/>
                    <a:pt x="524948" y="4867"/>
                  </a:cubicBezTo>
                  <a:cubicBezTo>
                    <a:pt x="465681" y="18272"/>
                    <a:pt x="382425" y="55667"/>
                    <a:pt x="300581" y="98000"/>
                  </a:cubicBezTo>
                  <a:cubicBezTo>
                    <a:pt x="218737" y="140333"/>
                    <a:pt x="-2102" y="270155"/>
                    <a:pt x="15" y="263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DA0B7E22-32AC-4366-9E3F-4D76E7DF05EC}"/>
                </a:ext>
              </a:extLst>
            </p:cNvPr>
            <p:cNvSpPr/>
            <p:nvPr/>
          </p:nvSpPr>
          <p:spPr>
            <a:xfrm>
              <a:off x="4301012" y="6586226"/>
              <a:ext cx="741362" cy="280241"/>
            </a:xfrm>
            <a:custGeom>
              <a:avLst/>
              <a:gdLst>
                <a:gd name="connsiteX0" fmla="*/ 55 w 741362"/>
                <a:gd name="connsiteY0" fmla="*/ 841 h 280241"/>
                <a:gd name="connsiteX1" fmla="*/ 554621 w 741362"/>
                <a:gd name="connsiteY1" fmla="*/ 106674 h 280241"/>
                <a:gd name="connsiteX2" fmla="*/ 740888 w 741362"/>
                <a:gd name="connsiteY2" fmla="*/ 280241 h 280241"/>
                <a:gd name="connsiteX3" fmla="*/ 605421 w 741362"/>
                <a:gd name="connsiteY3" fmla="*/ 106674 h 280241"/>
                <a:gd name="connsiteX4" fmla="*/ 520755 w 741362"/>
                <a:gd name="connsiteY4" fmla="*/ 60107 h 280241"/>
                <a:gd name="connsiteX5" fmla="*/ 55 w 741362"/>
                <a:gd name="connsiteY5" fmla="*/ 841 h 2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362" h="280241">
                  <a:moveTo>
                    <a:pt x="55" y="841"/>
                  </a:moveTo>
                  <a:cubicBezTo>
                    <a:pt x="5699" y="8602"/>
                    <a:pt x="431149" y="60107"/>
                    <a:pt x="554621" y="106674"/>
                  </a:cubicBezTo>
                  <a:cubicBezTo>
                    <a:pt x="678093" y="153241"/>
                    <a:pt x="732421" y="280241"/>
                    <a:pt x="740888" y="280241"/>
                  </a:cubicBezTo>
                  <a:cubicBezTo>
                    <a:pt x="749355" y="280241"/>
                    <a:pt x="642110" y="143363"/>
                    <a:pt x="605421" y="106674"/>
                  </a:cubicBezTo>
                  <a:cubicBezTo>
                    <a:pt x="568732" y="69985"/>
                    <a:pt x="621649" y="79157"/>
                    <a:pt x="520755" y="60107"/>
                  </a:cubicBezTo>
                  <a:cubicBezTo>
                    <a:pt x="419861" y="41057"/>
                    <a:pt x="-5589" y="-6920"/>
                    <a:pt x="55" y="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E424746D-E57B-41C0-A156-E575440CCBE0}"/>
                </a:ext>
              </a:extLst>
            </p:cNvPr>
            <p:cNvSpPr/>
            <p:nvPr/>
          </p:nvSpPr>
          <p:spPr>
            <a:xfrm>
              <a:off x="4140338" y="5581393"/>
              <a:ext cx="48579" cy="1143228"/>
            </a:xfrm>
            <a:custGeom>
              <a:avLst/>
              <a:gdLst>
                <a:gd name="connsiteX0" fmla="*/ 1979 w 48579"/>
                <a:gd name="connsiteY0" fmla="*/ 4490 h 1143228"/>
                <a:gd name="connsiteX1" fmla="*/ 12562 w 48579"/>
                <a:gd name="connsiteY1" fmla="*/ 1115740 h 1143228"/>
                <a:gd name="connsiteX2" fmla="*/ 48545 w 48579"/>
                <a:gd name="connsiteY2" fmla="*/ 738974 h 1143228"/>
                <a:gd name="connsiteX3" fmla="*/ 1979 w 48579"/>
                <a:gd name="connsiteY3" fmla="*/ 4490 h 114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9" h="1143228">
                  <a:moveTo>
                    <a:pt x="1979" y="4490"/>
                  </a:moveTo>
                  <a:cubicBezTo>
                    <a:pt x="-4018" y="67284"/>
                    <a:pt x="4801" y="993326"/>
                    <a:pt x="12562" y="1115740"/>
                  </a:cubicBezTo>
                  <a:cubicBezTo>
                    <a:pt x="20323" y="1238154"/>
                    <a:pt x="47134" y="922771"/>
                    <a:pt x="48545" y="738974"/>
                  </a:cubicBezTo>
                  <a:cubicBezTo>
                    <a:pt x="49956" y="555177"/>
                    <a:pt x="7976" y="-58304"/>
                    <a:pt x="1979" y="4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2D00E888-C553-452B-ACBA-328057D93B2F}"/>
                </a:ext>
              </a:extLst>
            </p:cNvPr>
            <p:cNvSpPr/>
            <p:nvPr/>
          </p:nvSpPr>
          <p:spPr>
            <a:xfrm>
              <a:off x="4237458" y="5640422"/>
              <a:ext cx="43200" cy="1207994"/>
            </a:xfrm>
            <a:custGeom>
              <a:avLst/>
              <a:gdLst>
                <a:gd name="connsiteX0" fmla="*/ 42442 w 43200"/>
                <a:gd name="connsiteY0" fmla="*/ 2611 h 1207994"/>
                <a:gd name="connsiteX1" fmla="*/ 27625 w 43200"/>
                <a:gd name="connsiteY1" fmla="*/ 595278 h 1207994"/>
                <a:gd name="connsiteX2" fmla="*/ 31859 w 43200"/>
                <a:gd name="connsiteY2" fmla="*/ 1158311 h 1207994"/>
                <a:gd name="connsiteX3" fmla="*/ 27625 w 43200"/>
                <a:gd name="connsiteY3" fmla="*/ 1094811 h 1207994"/>
                <a:gd name="connsiteX4" fmla="*/ 109 w 43200"/>
                <a:gd name="connsiteY4" fmla="*/ 406895 h 1207994"/>
                <a:gd name="connsiteX5" fmla="*/ 42442 w 43200"/>
                <a:gd name="connsiteY5" fmla="*/ 2611 h 120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0" h="1207994">
                  <a:moveTo>
                    <a:pt x="42442" y="2611"/>
                  </a:moveTo>
                  <a:cubicBezTo>
                    <a:pt x="47028" y="34008"/>
                    <a:pt x="29389" y="402661"/>
                    <a:pt x="27625" y="595278"/>
                  </a:cubicBezTo>
                  <a:cubicBezTo>
                    <a:pt x="25861" y="787895"/>
                    <a:pt x="31859" y="1075056"/>
                    <a:pt x="31859" y="1158311"/>
                  </a:cubicBezTo>
                  <a:cubicBezTo>
                    <a:pt x="31859" y="1241566"/>
                    <a:pt x="32917" y="1220047"/>
                    <a:pt x="27625" y="1094811"/>
                  </a:cubicBezTo>
                  <a:cubicBezTo>
                    <a:pt x="22333" y="969575"/>
                    <a:pt x="2578" y="583989"/>
                    <a:pt x="109" y="406895"/>
                  </a:cubicBezTo>
                  <a:cubicBezTo>
                    <a:pt x="-2360" y="229801"/>
                    <a:pt x="37856" y="-28786"/>
                    <a:pt x="42442" y="2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5FEFB69C-6666-4004-BB9C-10FFBDA3C988}"/>
                </a:ext>
              </a:extLst>
            </p:cNvPr>
            <p:cNvSpPr/>
            <p:nvPr/>
          </p:nvSpPr>
          <p:spPr>
            <a:xfrm>
              <a:off x="4033478" y="5515264"/>
              <a:ext cx="187412" cy="135430"/>
            </a:xfrm>
            <a:custGeom>
              <a:avLst/>
              <a:gdLst>
                <a:gd name="connsiteX0" fmla="*/ 1947 w 187412"/>
                <a:gd name="connsiteY0" fmla="*/ 2886 h 135430"/>
                <a:gd name="connsiteX1" fmla="*/ 181335 w 187412"/>
                <a:gd name="connsiteY1" fmla="*/ 133061 h 135430"/>
                <a:gd name="connsiteX2" fmla="*/ 140060 w 187412"/>
                <a:gd name="connsiteY2" fmla="*/ 83849 h 135430"/>
                <a:gd name="connsiteX3" fmla="*/ 87672 w 187412"/>
                <a:gd name="connsiteY3" fmla="*/ 44161 h 135430"/>
                <a:gd name="connsiteX4" fmla="*/ 1947 w 187412"/>
                <a:gd name="connsiteY4" fmla="*/ 2886 h 1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12" h="135430">
                  <a:moveTo>
                    <a:pt x="1947" y="2886"/>
                  </a:moveTo>
                  <a:cubicBezTo>
                    <a:pt x="17558" y="17703"/>
                    <a:pt x="158316" y="119567"/>
                    <a:pt x="181335" y="133061"/>
                  </a:cubicBezTo>
                  <a:cubicBezTo>
                    <a:pt x="204354" y="146555"/>
                    <a:pt x="155671" y="98666"/>
                    <a:pt x="140060" y="83849"/>
                  </a:cubicBezTo>
                  <a:cubicBezTo>
                    <a:pt x="124450" y="69032"/>
                    <a:pt x="106193" y="53686"/>
                    <a:pt x="87672" y="44161"/>
                  </a:cubicBezTo>
                  <a:cubicBezTo>
                    <a:pt x="69151" y="34636"/>
                    <a:pt x="-13664" y="-11931"/>
                    <a:pt x="1947" y="2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E6A10E1A-F1DC-497C-A778-AA5BE480D042}"/>
                </a:ext>
              </a:extLst>
            </p:cNvPr>
            <p:cNvSpPr/>
            <p:nvPr/>
          </p:nvSpPr>
          <p:spPr>
            <a:xfrm>
              <a:off x="4036597" y="5463931"/>
              <a:ext cx="553714" cy="163564"/>
            </a:xfrm>
            <a:custGeom>
              <a:avLst/>
              <a:gdLst>
                <a:gd name="connsiteX0" fmla="*/ 5178 w 553714"/>
                <a:gd name="connsiteY0" fmla="*/ 31994 h 163564"/>
                <a:gd name="connsiteX1" fmla="*/ 70266 w 553714"/>
                <a:gd name="connsiteY1" fmla="*/ 244 h 163564"/>
                <a:gd name="connsiteX2" fmla="*/ 202028 w 553714"/>
                <a:gd name="connsiteY2" fmla="*/ 49457 h 163564"/>
                <a:gd name="connsiteX3" fmla="*/ 300453 w 553714"/>
                <a:gd name="connsiteY3" fmla="*/ 139944 h 163564"/>
                <a:gd name="connsiteX4" fmla="*/ 481428 w 553714"/>
                <a:gd name="connsiteY4" fmla="*/ 144707 h 163564"/>
                <a:gd name="connsiteX5" fmla="*/ 551278 w 553714"/>
                <a:gd name="connsiteY5" fmla="*/ 136769 h 163564"/>
                <a:gd name="connsiteX6" fmla="*/ 403641 w 553714"/>
                <a:gd name="connsiteY6" fmla="*/ 155819 h 163564"/>
                <a:gd name="connsiteX7" fmla="*/ 314741 w 553714"/>
                <a:gd name="connsiteY7" fmla="*/ 162169 h 163564"/>
                <a:gd name="connsiteX8" fmla="*/ 257591 w 553714"/>
                <a:gd name="connsiteY8" fmla="*/ 130419 h 163564"/>
                <a:gd name="connsiteX9" fmla="*/ 203616 w 553714"/>
                <a:gd name="connsiteY9" fmla="*/ 65332 h 163564"/>
                <a:gd name="connsiteX10" fmla="*/ 5178 w 553714"/>
                <a:gd name="connsiteY10" fmla="*/ 31994 h 16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14" h="163564">
                  <a:moveTo>
                    <a:pt x="5178" y="31994"/>
                  </a:moveTo>
                  <a:cubicBezTo>
                    <a:pt x="-17047" y="21146"/>
                    <a:pt x="37458" y="-2666"/>
                    <a:pt x="70266" y="244"/>
                  </a:cubicBezTo>
                  <a:cubicBezTo>
                    <a:pt x="103074" y="3154"/>
                    <a:pt x="163664" y="26174"/>
                    <a:pt x="202028" y="49457"/>
                  </a:cubicBezTo>
                  <a:cubicBezTo>
                    <a:pt x="240393" y="72740"/>
                    <a:pt x="253886" y="124069"/>
                    <a:pt x="300453" y="139944"/>
                  </a:cubicBezTo>
                  <a:cubicBezTo>
                    <a:pt x="347020" y="155819"/>
                    <a:pt x="439624" y="145236"/>
                    <a:pt x="481428" y="144707"/>
                  </a:cubicBezTo>
                  <a:cubicBezTo>
                    <a:pt x="523232" y="144178"/>
                    <a:pt x="564242" y="134917"/>
                    <a:pt x="551278" y="136769"/>
                  </a:cubicBezTo>
                  <a:cubicBezTo>
                    <a:pt x="538314" y="138621"/>
                    <a:pt x="443064" y="151586"/>
                    <a:pt x="403641" y="155819"/>
                  </a:cubicBezTo>
                  <a:cubicBezTo>
                    <a:pt x="364218" y="160052"/>
                    <a:pt x="339083" y="166402"/>
                    <a:pt x="314741" y="162169"/>
                  </a:cubicBezTo>
                  <a:cubicBezTo>
                    <a:pt x="290399" y="157936"/>
                    <a:pt x="276112" y="146559"/>
                    <a:pt x="257591" y="130419"/>
                  </a:cubicBezTo>
                  <a:cubicBezTo>
                    <a:pt x="239070" y="114280"/>
                    <a:pt x="240658" y="83588"/>
                    <a:pt x="203616" y="65332"/>
                  </a:cubicBezTo>
                  <a:cubicBezTo>
                    <a:pt x="166574" y="47076"/>
                    <a:pt x="27403" y="42842"/>
                    <a:pt x="5178" y="31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285C03A3-FA0B-42B2-98F1-BA2F72563F39}"/>
                </a:ext>
              </a:extLst>
            </p:cNvPr>
            <p:cNvSpPr/>
            <p:nvPr/>
          </p:nvSpPr>
          <p:spPr>
            <a:xfrm>
              <a:off x="4081313" y="4984297"/>
              <a:ext cx="39862" cy="454248"/>
            </a:xfrm>
            <a:custGeom>
              <a:avLst/>
              <a:gdLst>
                <a:gd name="connsiteX0" fmla="*/ 39837 w 39862"/>
                <a:gd name="connsiteY0" fmla="*/ 11566 h 454248"/>
                <a:gd name="connsiteX1" fmla="*/ 6500 w 39862"/>
                <a:gd name="connsiteY1" fmla="*/ 441778 h 454248"/>
                <a:gd name="connsiteX2" fmla="*/ 25550 w 39862"/>
                <a:gd name="connsiteY2" fmla="*/ 321128 h 454248"/>
                <a:gd name="connsiteX3" fmla="*/ 150 w 39862"/>
                <a:gd name="connsiteY3" fmla="*/ 140153 h 454248"/>
                <a:gd name="connsiteX4" fmla="*/ 39837 w 39862"/>
                <a:gd name="connsiteY4" fmla="*/ 11566 h 45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62" h="454248">
                  <a:moveTo>
                    <a:pt x="39837" y="11566"/>
                  </a:moveTo>
                  <a:cubicBezTo>
                    <a:pt x="40895" y="61837"/>
                    <a:pt x="8881" y="390184"/>
                    <a:pt x="6500" y="441778"/>
                  </a:cubicBezTo>
                  <a:cubicBezTo>
                    <a:pt x="4119" y="493372"/>
                    <a:pt x="26608" y="371399"/>
                    <a:pt x="25550" y="321128"/>
                  </a:cubicBezTo>
                  <a:cubicBezTo>
                    <a:pt x="24492" y="270857"/>
                    <a:pt x="-2231" y="192276"/>
                    <a:pt x="150" y="140153"/>
                  </a:cubicBezTo>
                  <a:cubicBezTo>
                    <a:pt x="2531" y="88030"/>
                    <a:pt x="38779" y="-38705"/>
                    <a:pt x="39837" y="115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5FDB6C6F-B0E9-4D63-B8D4-30A0509F0B20}"/>
                </a:ext>
              </a:extLst>
            </p:cNvPr>
            <p:cNvSpPr/>
            <p:nvPr/>
          </p:nvSpPr>
          <p:spPr>
            <a:xfrm>
              <a:off x="4141784" y="5028613"/>
              <a:ext cx="160343" cy="84817"/>
            </a:xfrm>
            <a:custGeom>
              <a:avLst/>
              <a:gdLst>
                <a:gd name="connsiteX0" fmla="*/ 4 w 160343"/>
                <a:gd name="connsiteY0" fmla="*/ 84725 h 84817"/>
                <a:gd name="connsiteX1" fmla="*/ 66679 w 160343"/>
                <a:gd name="connsiteY1" fmla="*/ 25987 h 84817"/>
                <a:gd name="connsiteX2" fmla="*/ 103191 w 160343"/>
                <a:gd name="connsiteY2" fmla="*/ 41862 h 84817"/>
                <a:gd name="connsiteX3" fmla="*/ 127004 w 160343"/>
                <a:gd name="connsiteY3" fmla="*/ 587 h 84817"/>
                <a:gd name="connsiteX4" fmla="*/ 160341 w 160343"/>
                <a:gd name="connsiteY4" fmla="*/ 78375 h 84817"/>
                <a:gd name="connsiteX5" fmla="*/ 128591 w 160343"/>
                <a:gd name="connsiteY5" fmla="*/ 32337 h 84817"/>
                <a:gd name="connsiteX6" fmla="*/ 120654 w 160343"/>
                <a:gd name="connsiteY6" fmla="*/ 72025 h 84817"/>
                <a:gd name="connsiteX7" fmla="*/ 69854 w 160343"/>
                <a:gd name="connsiteY7" fmla="*/ 40275 h 84817"/>
                <a:gd name="connsiteX8" fmla="*/ 4 w 160343"/>
                <a:gd name="connsiteY8" fmla="*/ 84725 h 8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43" h="84817">
                  <a:moveTo>
                    <a:pt x="4" y="84725"/>
                  </a:moveTo>
                  <a:cubicBezTo>
                    <a:pt x="-525" y="82344"/>
                    <a:pt x="49481" y="33131"/>
                    <a:pt x="66679" y="25987"/>
                  </a:cubicBezTo>
                  <a:cubicBezTo>
                    <a:pt x="83877" y="18843"/>
                    <a:pt x="93137" y="46095"/>
                    <a:pt x="103191" y="41862"/>
                  </a:cubicBezTo>
                  <a:cubicBezTo>
                    <a:pt x="113245" y="37629"/>
                    <a:pt x="117479" y="-5498"/>
                    <a:pt x="127004" y="587"/>
                  </a:cubicBezTo>
                  <a:cubicBezTo>
                    <a:pt x="136529" y="6672"/>
                    <a:pt x="160077" y="73083"/>
                    <a:pt x="160341" y="78375"/>
                  </a:cubicBezTo>
                  <a:cubicBezTo>
                    <a:pt x="160605" y="83667"/>
                    <a:pt x="135205" y="33395"/>
                    <a:pt x="128591" y="32337"/>
                  </a:cubicBezTo>
                  <a:cubicBezTo>
                    <a:pt x="121977" y="31279"/>
                    <a:pt x="130443" y="70702"/>
                    <a:pt x="120654" y="72025"/>
                  </a:cubicBezTo>
                  <a:cubicBezTo>
                    <a:pt x="110865" y="73348"/>
                    <a:pt x="91550" y="37629"/>
                    <a:pt x="69854" y="40275"/>
                  </a:cubicBezTo>
                  <a:cubicBezTo>
                    <a:pt x="48158" y="42921"/>
                    <a:pt x="533" y="87106"/>
                    <a:pt x="4" y="84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1CE789DA-7A10-41A4-88CE-366B08AC3B05}"/>
                </a:ext>
              </a:extLst>
            </p:cNvPr>
            <p:cNvSpPr/>
            <p:nvPr/>
          </p:nvSpPr>
          <p:spPr>
            <a:xfrm>
              <a:off x="4097328" y="4976738"/>
              <a:ext cx="255704" cy="469705"/>
            </a:xfrm>
            <a:custGeom>
              <a:avLst/>
              <a:gdLst>
                <a:gd name="connsiteX0" fmla="*/ 212735 w 255704"/>
                <a:gd name="connsiteY0" fmla="*/ 75 h 469705"/>
                <a:gd name="connsiteX1" fmla="*/ 255597 w 255704"/>
                <a:gd name="connsiteY1" fmla="*/ 339800 h 469705"/>
                <a:gd name="connsiteX2" fmla="*/ 223847 w 255704"/>
                <a:gd name="connsiteY2" fmla="*/ 374725 h 469705"/>
                <a:gd name="connsiteX3" fmla="*/ 188922 w 255704"/>
                <a:gd name="connsiteY3" fmla="*/ 463625 h 469705"/>
                <a:gd name="connsiteX4" fmla="*/ 155585 w 255704"/>
                <a:gd name="connsiteY4" fmla="*/ 462037 h 469705"/>
                <a:gd name="connsiteX5" fmla="*/ 10 w 255704"/>
                <a:gd name="connsiteY5" fmla="*/ 462037 h 469705"/>
                <a:gd name="connsiteX6" fmla="*/ 163522 w 255704"/>
                <a:gd name="connsiteY6" fmla="*/ 447750 h 469705"/>
                <a:gd name="connsiteX7" fmla="*/ 187335 w 255704"/>
                <a:gd name="connsiteY7" fmla="*/ 406475 h 469705"/>
                <a:gd name="connsiteX8" fmla="*/ 228610 w 255704"/>
                <a:gd name="connsiteY8" fmla="*/ 309637 h 469705"/>
                <a:gd name="connsiteX9" fmla="*/ 212735 w 255704"/>
                <a:gd name="connsiteY9" fmla="*/ 75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04" h="469705">
                  <a:moveTo>
                    <a:pt x="212735" y="75"/>
                  </a:moveTo>
                  <a:cubicBezTo>
                    <a:pt x="217233" y="5102"/>
                    <a:pt x="253745" y="277358"/>
                    <a:pt x="255597" y="339800"/>
                  </a:cubicBezTo>
                  <a:cubicBezTo>
                    <a:pt x="257449" y="402242"/>
                    <a:pt x="234959" y="354088"/>
                    <a:pt x="223847" y="374725"/>
                  </a:cubicBezTo>
                  <a:cubicBezTo>
                    <a:pt x="212735" y="395362"/>
                    <a:pt x="200299" y="449073"/>
                    <a:pt x="188922" y="463625"/>
                  </a:cubicBezTo>
                  <a:cubicBezTo>
                    <a:pt x="177545" y="478177"/>
                    <a:pt x="155585" y="462037"/>
                    <a:pt x="155585" y="462037"/>
                  </a:cubicBezTo>
                  <a:cubicBezTo>
                    <a:pt x="124100" y="461772"/>
                    <a:pt x="-1313" y="464418"/>
                    <a:pt x="10" y="462037"/>
                  </a:cubicBezTo>
                  <a:cubicBezTo>
                    <a:pt x="1333" y="459656"/>
                    <a:pt x="132301" y="457010"/>
                    <a:pt x="163522" y="447750"/>
                  </a:cubicBezTo>
                  <a:cubicBezTo>
                    <a:pt x="194743" y="438490"/>
                    <a:pt x="176487" y="429494"/>
                    <a:pt x="187335" y="406475"/>
                  </a:cubicBezTo>
                  <a:cubicBezTo>
                    <a:pt x="198183" y="383456"/>
                    <a:pt x="225700" y="376312"/>
                    <a:pt x="228610" y="309637"/>
                  </a:cubicBezTo>
                  <a:cubicBezTo>
                    <a:pt x="231520" y="242962"/>
                    <a:pt x="208237" y="-4952"/>
                    <a:pt x="212735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C7BA972F-BFC0-4D7F-8FD6-F2E2F517F7C7}"/>
                </a:ext>
              </a:extLst>
            </p:cNvPr>
            <p:cNvSpPr/>
            <p:nvPr/>
          </p:nvSpPr>
          <p:spPr>
            <a:xfrm>
              <a:off x="4113160" y="4675615"/>
              <a:ext cx="32067" cy="399702"/>
            </a:xfrm>
            <a:custGeom>
              <a:avLst/>
              <a:gdLst>
                <a:gd name="connsiteX0" fmla="*/ 25453 w 32067"/>
                <a:gd name="connsiteY0" fmla="*/ 2748 h 399702"/>
                <a:gd name="connsiteX1" fmla="*/ 53 w 32067"/>
                <a:gd name="connsiteY1" fmla="*/ 383748 h 399702"/>
                <a:gd name="connsiteX2" fmla="*/ 19103 w 32067"/>
                <a:gd name="connsiteY2" fmla="*/ 317073 h 399702"/>
                <a:gd name="connsiteX3" fmla="*/ 31803 w 32067"/>
                <a:gd name="connsiteY3" fmla="*/ 215473 h 399702"/>
                <a:gd name="connsiteX4" fmla="*/ 25453 w 32067"/>
                <a:gd name="connsiteY4" fmla="*/ 2748 h 3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7" h="399702">
                  <a:moveTo>
                    <a:pt x="25453" y="2748"/>
                  </a:moveTo>
                  <a:cubicBezTo>
                    <a:pt x="20161" y="30794"/>
                    <a:pt x="1111" y="331361"/>
                    <a:pt x="53" y="383748"/>
                  </a:cubicBezTo>
                  <a:cubicBezTo>
                    <a:pt x="-1005" y="436135"/>
                    <a:pt x="13811" y="345119"/>
                    <a:pt x="19103" y="317073"/>
                  </a:cubicBezTo>
                  <a:cubicBezTo>
                    <a:pt x="24395" y="289027"/>
                    <a:pt x="30745" y="261510"/>
                    <a:pt x="31803" y="215473"/>
                  </a:cubicBezTo>
                  <a:cubicBezTo>
                    <a:pt x="32861" y="169436"/>
                    <a:pt x="30745" y="-25298"/>
                    <a:pt x="25453" y="2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9832DF99-6946-4BDB-82E6-E041B13811E6}"/>
                </a:ext>
              </a:extLst>
            </p:cNvPr>
            <p:cNvSpPr/>
            <p:nvPr/>
          </p:nvSpPr>
          <p:spPr>
            <a:xfrm>
              <a:off x="4276505" y="4645177"/>
              <a:ext cx="38432" cy="430400"/>
            </a:xfrm>
            <a:custGeom>
              <a:avLst/>
              <a:gdLst>
                <a:gd name="connsiteX0" fmla="*/ 25620 w 38432"/>
                <a:gd name="connsiteY0" fmla="*/ 3023 h 430400"/>
                <a:gd name="connsiteX1" fmla="*/ 36733 w 38432"/>
                <a:gd name="connsiteY1" fmla="*/ 291948 h 430400"/>
                <a:gd name="connsiteX2" fmla="*/ 36733 w 38432"/>
                <a:gd name="connsiteY2" fmla="*/ 430061 h 430400"/>
                <a:gd name="connsiteX3" fmla="*/ 20858 w 38432"/>
                <a:gd name="connsiteY3" fmla="*/ 325286 h 430400"/>
                <a:gd name="connsiteX4" fmla="*/ 220 w 38432"/>
                <a:gd name="connsiteY4" fmla="*/ 150661 h 430400"/>
                <a:gd name="connsiteX5" fmla="*/ 25620 w 38432"/>
                <a:gd name="connsiteY5" fmla="*/ 3023 h 4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32" h="430400">
                  <a:moveTo>
                    <a:pt x="25620" y="3023"/>
                  </a:moveTo>
                  <a:cubicBezTo>
                    <a:pt x="31705" y="26571"/>
                    <a:pt x="34881" y="220775"/>
                    <a:pt x="36733" y="291948"/>
                  </a:cubicBezTo>
                  <a:cubicBezTo>
                    <a:pt x="38585" y="363121"/>
                    <a:pt x="39379" y="424505"/>
                    <a:pt x="36733" y="430061"/>
                  </a:cubicBezTo>
                  <a:cubicBezTo>
                    <a:pt x="34087" y="435617"/>
                    <a:pt x="26944" y="371853"/>
                    <a:pt x="20858" y="325286"/>
                  </a:cubicBezTo>
                  <a:cubicBezTo>
                    <a:pt x="14772" y="278719"/>
                    <a:pt x="2866" y="201726"/>
                    <a:pt x="220" y="150661"/>
                  </a:cubicBezTo>
                  <a:cubicBezTo>
                    <a:pt x="-2426" y="99596"/>
                    <a:pt x="19535" y="-20525"/>
                    <a:pt x="25620" y="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D2A9F329-BB36-4F92-90C1-CFBFB39485B2}"/>
                </a:ext>
              </a:extLst>
            </p:cNvPr>
            <p:cNvSpPr/>
            <p:nvPr/>
          </p:nvSpPr>
          <p:spPr>
            <a:xfrm>
              <a:off x="4120699" y="4923558"/>
              <a:ext cx="187811" cy="53952"/>
            </a:xfrm>
            <a:custGeom>
              <a:avLst/>
              <a:gdLst>
                <a:gd name="connsiteX0" fmla="*/ 3626 w 187811"/>
                <a:gd name="connsiteY0" fmla="*/ 867 h 53952"/>
                <a:gd name="connsiteX1" fmla="*/ 121101 w 187811"/>
                <a:gd name="connsiteY1" fmla="*/ 16742 h 53952"/>
                <a:gd name="connsiteX2" fmla="*/ 187776 w 187811"/>
                <a:gd name="connsiteY2" fmla="*/ 4042 h 53952"/>
                <a:gd name="connsiteX3" fmla="*/ 129039 w 187811"/>
                <a:gd name="connsiteY3" fmla="*/ 23092 h 53952"/>
                <a:gd name="connsiteX4" fmla="*/ 44901 w 187811"/>
                <a:gd name="connsiteY4" fmla="*/ 35792 h 53952"/>
                <a:gd name="connsiteX5" fmla="*/ 171901 w 187811"/>
                <a:gd name="connsiteY5" fmla="*/ 46905 h 53952"/>
                <a:gd name="connsiteX6" fmla="*/ 75064 w 187811"/>
                <a:gd name="connsiteY6" fmla="*/ 53255 h 53952"/>
                <a:gd name="connsiteX7" fmla="*/ 451 w 187811"/>
                <a:gd name="connsiteY7" fmla="*/ 53255 h 53952"/>
                <a:gd name="connsiteX8" fmla="*/ 109989 w 187811"/>
                <a:gd name="connsiteY8" fmla="*/ 48492 h 53952"/>
                <a:gd name="connsiteX9" fmla="*/ 3626 w 187811"/>
                <a:gd name="connsiteY9" fmla="*/ 867 h 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11" h="53952">
                  <a:moveTo>
                    <a:pt x="3626" y="867"/>
                  </a:moveTo>
                  <a:cubicBezTo>
                    <a:pt x="5478" y="-4425"/>
                    <a:pt x="90409" y="16213"/>
                    <a:pt x="121101" y="16742"/>
                  </a:cubicBezTo>
                  <a:cubicBezTo>
                    <a:pt x="151793" y="17271"/>
                    <a:pt x="186453" y="2984"/>
                    <a:pt x="187776" y="4042"/>
                  </a:cubicBezTo>
                  <a:cubicBezTo>
                    <a:pt x="189099" y="5100"/>
                    <a:pt x="152852" y="17800"/>
                    <a:pt x="129039" y="23092"/>
                  </a:cubicBezTo>
                  <a:cubicBezTo>
                    <a:pt x="105226" y="28384"/>
                    <a:pt x="37758" y="31823"/>
                    <a:pt x="44901" y="35792"/>
                  </a:cubicBezTo>
                  <a:cubicBezTo>
                    <a:pt x="52044" y="39761"/>
                    <a:pt x="166874" y="43995"/>
                    <a:pt x="171901" y="46905"/>
                  </a:cubicBezTo>
                  <a:cubicBezTo>
                    <a:pt x="176928" y="49815"/>
                    <a:pt x="103639" y="52197"/>
                    <a:pt x="75064" y="53255"/>
                  </a:cubicBezTo>
                  <a:cubicBezTo>
                    <a:pt x="46489" y="54313"/>
                    <a:pt x="-5370" y="54049"/>
                    <a:pt x="451" y="53255"/>
                  </a:cubicBezTo>
                  <a:cubicBezTo>
                    <a:pt x="6272" y="52461"/>
                    <a:pt x="103904" y="55636"/>
                    <a:pt x="109989" y="48492"/>
                  </a:cubicBezTo>
                  <a:cubicBezTo>
                    <a:pt x="116075" y="41348"/>
                    <a:pt x="1774" y="6159"/>
                    <a:pt x="3626" y="8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AE07995D-2BC8-48B8-9A7B-A30149C5560A}"/>
                </a:ext>
              </a:extLst>
            </p:cNvPr>
            <p:cNvSpPr/>
            <p:nvPr/>
          </p:nvSpPr>
          <p:spPr>
            <a:xfrm>
              <a:off x="4114613" y="4545013"/>
              <a:ext cx="23615" cy="260356"/>
            </a:xfrm>
            <a:custGeom>
              <a:avLst/>
              <a:gdLst>
                <a:gd name="connsiteX0" fmla="*/ 22412 w 23615"/>
                <a:gd name="connsiteY0" fmla="*/ 0 h 260356"/>
                <a:gd name="connsiteX1" fmla="*/ 187 w 23615"/>
                <a:gd name="connsiteY1" fmla="*/ 106362 h 260356"/>
                <a:gd name="connsiteX2" fmla="*/ 11300 w 23615"/>
                <a:gd name="connsiteY2" fmla="*/ 161925 h 260356"/>
                <a:gd name="connsiteX3" fmla="*/ 3362 w 23615"/>
                <a:gd name="connsiteY3" fmla="*/ 260350 h 260356"/>
                <a:gd name="connsiteX4" fmla="*/ 19237 w 23615"/>
                <a:gd name="connsiteY4" fmla="*/ 166687 h 260356"/>
                <a:gd name="connsiteX5" fmla="*/ 20825 w 23615"/>
                <a:gd name="connsiteY5" fmla="*/ 106362 h 260356"/>
                <a:gd name="connsiteX6" fmla="*/ 22412 w 23615"/>
                <a:gd name="connsiteY6" fmla="*/ 0 h 26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15" h="260356">
                  <a:moveTo>
                    <a:pt x="22412" y="0"/>
                  </a:moveTo>
                  <a:cubicBezTo>
                    <a:pt x="18972" y="0"/>
                    <a:pt x="2039" y="79375"/>
                    <a:pt x="187" y="106362"/>
                  </a:cubicBezTo>
                  <a:cubicBezTo>
                    <a:pt x="-1665" y="133349"/>
                    <a:pt x="10771" y="136260"/>
                    <a:pt x="11300" y="161925"/>
                  </a:cubicBezTo>
                  <a:cubicBezTo>
                    <a:pt x="11829" y="187590"/>
                    <a:pt x="2039" y="259556"/>
                    <a:pt x="3362" y="260350"/>
                  </a:cubicBezTo>
                  <a:cubicBezTo>
                    <a:pt x="4685" y="261144"/>
                    <a:pt x="16326" y="192352"/>
                    <a:pt x="19237" y="166687"/>
                  </a:cubicBezTo>
                  <a:cubicBezTo>
                    <a:pt x="22148" y="141022"/>
                    <a:pt x="20825" y="130968"/>
                    <a:pt x="20825" y="106362"/>
                  </a:cubicBezTo>
                  <a:cubicBezTo>
                    <a:pt x="20825" y="81756"/>
                    <a:pt x="25852" y="0"/>
                    <a:pt x="2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6BDAD04C-E898-4D5D-8B88-340C1ACB2E72}"/>
                </a:ext>
              </a:extLst>
            </p:cNvPr>
            <p:cNvSpPr/>
            <p:nvPr/>
          </p:nvSpPr>
          <p:spPr>
            <a:xfrm>
              <a:off x="4165053" y="4557425"/>
              <a:ext cx="125427" cy="219374"/>
            </a:xfrm>
            <a:custGeom>
              <a:avLst/>
              <a:gdLst>
                <a:gd name="connsiteX0" fmla="*/ 547 w 125427"/>
                <a:gd name="connsiteY0" fmla="*/ 288 h 219374"/>
                <a:gd name="connsiteX1" fmla="*/ 54522 w 125427"/>
                <a:gd name="connsiteY1" fmla="*/ 109825 h 219374"/>
                <a:gd name="connsiteX2" fmla="*/ 57697 w 125427"/>
                <a:gd name="connsiteY2" fmla="*/ 141575 h 219374"/>
                <a:gd name="connsiteX3" fmla="*/ 124372 w 125427"/>
                <a:gd name="connsiteY3" fmla="*/ 219363 h 219374"/>
                <a:gd name="connsiteX4" fmla="*/ 92622 w 125427"/>
                <a:gd name="connsiteY4" fmla="*/ 146338 h 219374"/>
                <a:gd name="connsiteX5" fmla="*/ 547 w 125427"/>
                <a:gd name="connsiteY5" fmla="*/ 288 h 21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27" h="219374">
                  <a:moveTo>
                    <a:pt x="547" y="288"/>
                  </a:moveTo>
                  <a:cubicBezTo>
                    <a:pt x="-5803" y="-5798"/>
                    <a:pt x="44997" y="86277"/>
                    <a:pt x="54522" y="109825"/>
                  </a:cubicBezTo>
                  <a:cubicBezTo>
                    <a:pt x="64047" y="133373"/>
                    <a:pt x="46055" y="123319"/>
                    <a:pt x="57697" y="141575"/>
                  </a:cubicBezTo>
                  <a:cubicBezTo>
                    <a:pt x="69339" y="159831"/>
                    <a:pt x="118551" y="218569"/>
                    <a:pt x="124372" y="219363"/>
                  </a:cubicBezTo>
                  <a:cubicBezTo>
                    <a:pt x="130193" y="220157"/>
                    <a:pt x="110878" y="180998"/>
                    <a:pt x="92622" y="146338"/>
                  </a:cubicBezTo>
                  <a:cubicBezTo>
                    <a:pt x="74366" y="111678"/>
                    <a:pt x="6897" y="6374"/>
                    <a:pt x="547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44B3B57A-8DAB-4F98-BB5B-2CCAEAA68CB3}"/>
                </a:ext>
              </a:extLst>
            </p:cNvPr>
            <p:cNvSpPr/>
            <p:nvPr/>
          </p:nvSpPr>
          <p:spPr>
            <a:xfrm>
              <a:off x="4256237" y="4581525"/>
              <a:ext cx="112787" cy="370452"/>
            </a:xfrm>
            <a:custGeom>
              <a:avLst/>
              <a:gdLst>
                <a:gd name="connsiteX0" fmla="*/ 112563 w 112787"/>
                <a:gd name="connsiteY0" fmla="*/ 0 h 370452"/>
                <a:gd name="connsiteX1" fmla="*/ 30013 w 112787"/>
                <a:gd name="connsiteY1" fmla="*/ 82550 h 370452"/>
                <a:gd name="connsiteX2" fmla="*/ 23663 w 112787"/>
                <a:gd name="connsiteY2" fmla="*/ 153988 h 370452"/>
                <a:gd name="connsiteX3" fmla="*/ 36363 w 112787"/>
                <a:gd name="connsiteY3" fmla="*/ 369888 h 370452"/>
                <a:gd name="connsiteX4" fmla="*/ 1438 w 112787"/>
                <a:gd name="connsiteY4" fmla="*/ 82550 h 370452"/>
                <a:gd name="connsiteX5" fmla="*/ 112563 w 112787"/>
                <a:gd name="connsiteY5" fmla="*/ 0 h 3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787" h="370452">
                  <a:moveTo>
                    <a:pt x="112563" y="0"/>
                  </a:moveTo>
                  <a:cubicBezTo>
                    <a:pt x="117325" y="0"/>
                    <a:pt x="44830" y="56885"/>
                    <a:pt x="30013" y="82550"/>
                  </a:cubicBezTo>
                  <a:cubicBezTo>
                    <a:pt x="15196" y="108215"/>
                    <a:pt x="22605" y="106098"/>
                    <a:pt x="23663" y="153988"/>
                  </a:cubicBezTo>
                  <a:cubicBezTo>
                    <a:pt x="24721" y="201878"/>
                    <a:pt x="40067" y="381794"/>
                    <a:pt x="36363" y="369888"/>
                  </a:cubicBezTo>
                  <a:cubicBezTo>
                    <a:pt x="32659" y="357982"/>
                    <a:pt x="-8087" y="142610"/>
                    <a:pt x="1438" y="82550"/>
                  </a:cubicBezTo>
                  <a:cubicBezTo>
                    <a:pt x="10963" y="22490"/>
                    <a:pt x="107801" y="0"/>
                    <a:pt x="11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C59F4986-4067-4DD5-A3F5-C548E18BDC26}"/>
                </a:ext>
              </a:extLst>
            </p:cNvPr>
            <p:cNvSpPr/>
            <p:nvPr/>
          </p:nvSpPr>
          <p:spPr>
            <a:xfrm>
              <a:off x="4109794" y="4175633"/>
              <a:ext cx="526796" cy="305890"/>
            </a:xfrm>
            <a:custGeom>
              <a:avLst/>
              <a:gdLst>
                <a:gd name="connsiteX0" fmla="*/ 2889 w 526796"/>
                <a:gd name="connsiteY0" fmla="*/ 550 h 305890"/>
                <a:gd name="connsiteX1" fmla="*/ 335206 w 526796"/>
                <a:gd name="connsiteY1" fmla="*/ 186817 h 305890"/>
                <a:gd name="connsiteX2" fmla="*/ 508773 w 526796"/>
                <a:gd name="connsiteY2" fmla="*/ 301117 h 305890"/>
                <a:gd name="connsiteX3" fmla="*/ 485489 w 526796"/>
                <a:gd name="connsiteY3" fmla="*/ 269367 h 305890"/>
                <a:gd name="connsiteX4" fmla="*/ 191273 w 526796"/>
                <a:gd name="connsiteY4" fmla="*/ 133900 h 305890"/>
                <a:gd name="connsiteX5" fmla="*/ 2889 w 526796"/>
                <a:gd name="connsiteY5" fmla="*/ 550 h 30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96" h="305890">
                  <a:moveTo>
                    <a:pt x="2889" y="550"/>
                  </a:moveTo>
                  <a:cubicBezTo>
                    <a:pt x="26878" y="9370"/>
                    <a:pt x="250892" y="136722"/>
                    <a:pt x="335206" y="186817"/>
                  </a:cubicBezTo>
                  <a:cubicBezTo>
                    <a:pt x="419520" y="236912"/>
                    <a:pt x="483726" y="287359"/>
                    <a:pt x="508773" y="301117"/>
                  </a:cubicBezTo>
                  <a:cubicBezTo>
                    <a:pt x="533820" y="314875"/>
                    <a:pt x="538406" y="297236"/>
                    <a:pt x="485489" y="269367"/>
                  </a:cubicBezTo>
                  <a:cubicBezTo>
                    <a:pt x="432572" y="241498"/>
                    <a:pt x="272765" y="176586"/>
                    <a:pt x="191273" y="133900"/>
                  </a:cubicBezTo>
                  <a:cubicBezTo>
                    <a:pt x="109781" y="91214"/>
                    <a:pt x="-21100" y="-8270"/>
                    <a:pt x="2889" y="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3CA972EE-BCD7-4959-B42C-5B4BFC635CEE}"/>
                </a:ext>
              </a:extLst>
            </p:cNvPr>
            <p:cNvSpPr/>
            <p:nvPr/>
          </p:nvSpPr>
          <p:spPr>
            <a:xfrm>
              <a:off x="3944538" y="4177105"/>
              <a:ext cx="195765" cy="299723"/>
            </a:xfrm>
            <a:custGeom>
              <a:avLst/>
              <a:gdLst>
                <a:gd name="connsiteX0" fmla="*/ 193545 w 195765"/>
                <a:gd name="connsiteY0" fmla="*/ 16012 h 299723"/>
                <a:gd name="connsiteX1" fmla="*/ 22095 w 195765"/>
                <a:gd name="connsiteY1" fmla="*/ 111262 h 299723"/>
                <a:gd name="connsiteX2" fmla="*/ 5162 w 195765"/>
                <a:gd name="connsiteY2" fmla="*/ 193812 h 299723"/>
                <a:gd name="connsiteX3" fmla="*/ 49612 w 195765"/>
                <a:gd name="connsiteY3" fmla="*/ 299645 h 299723"/>
                <a:gd name="connsiteX4" fmla="*/ 22095 w 195765"/>
                <a:gd name="connsiteY4" fmla="*/ 208628 h 299723"/>
                <a:gd name="connsiteX5" fmla="*/ 28445 w 195765"/>
                <a:gd name="connsiteY5" fmla="*/ 75278 h 299723"/>
                <a:gd name="connsiteX6" fmla="*/ 119462 w 195765"/>
                <a:gd name="connsiteY6" fmla="*/ 1195 h 299723"/>
                <a:gd name="connsiteX7" fmla="*/ 121579 w 195765"/>
                <a:gd name="connsiteY7" fmla="*/ 28712 h 299723"/>
                <a:gd name="connsiteX8" fmla="*/ 193545 w 195765"/>
                <a:gd name="connsiteY8" fmla="*/ 16012 h 2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65" h="299723">
                  <a:moveTo>
                    <a:pt x="193545" y="16012"/>
                  </a:moveTo>
                  <a:cubicBezTo>
                    <a:pt x="176964" y="29770"/>
                    <a:pt x="53492" y="81629"/>
                    <a:pt x="22095" y="111262"/>
                  </a:cubicBezTo>
                  <a:cubicBezTo>
                    <a:pt x="-9302" y="140895"/>
                    <a:pt x="576" y="162415"/>
                    <a:pt x="5162" y="193812"/>
                  </a:cubicBezTo>
                  <a:cubicBezTo>
                    <a:pt x="9748" y="225209"/>
                    <a:pt x="46790" y="297176"/>
                    <a:pt x="49612" y="299645"/>
                  </a:cubicBezTo>
                  <a:cubicBezTo>
                    <a:pt x="52434" y="302114"/>
                    <a:pt x="25623" y="246023"/>
                    <a:pt x="22095" y="208628"/>
                  </a:cubicBezTo>
                  <a:cubicBezTo>
                    <a:pt x="18567" y="171234"/>
                    <a:pt x="12217" y="109850"/>
                    <a:pt x="28445" y="75278"/>
                  </a:cubicBezTo>
                  <a:cubicBezTo>
                    <a:pt x="44673" y="40706"/>
                    <a:pt x="103940" y="8956"/>
                    <a:pt x="119462" y="1195"/>
                  </a:cubicBezTo>
                  <a:cubicBezTo>
                    <a:pt x="134984" y="-6566"/>
                    <a:pt x="114523" y="25890"/>
                    <a:pt x="121579" y="28712"/>
                  </a:cubicBezTo>
                  <a:cubicBezTo>
                    <a:pt x="128635" y="31534"/>
                    <a:pt x="210126" y="2254"/>
                    <a:pt x="193545" y="160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29A05F0D-0172-469B-8DA5-8AE9B9F6F242}"/>
                </a:ext>
              </a:extLst>
            </p:cNvPr>
            <p:cNvSpPr/>
            <p:nvPr/>
          </p:nvSpPr>
          <p:spPr>
            <a:xfrm>
              <a:off x="3973291" y="4296793"/>
              <a:ext cx="254077" cy="235072"/>
            </a:xfrm>
            <a:custGeom>
              <a:avLst/>
              <a:gdLst>
                <a:gd name="connsiteX0" fmla="*/ 29326 w 254077"/>
                <a:gd name="connsiteY0" fmla="*/ 40 h 235072"/>
                <a:gd name="connsiteX1" fmla="*/ 35676 w 254077"/>
                <a:gd name="connsiteY1" fmla="*/ 137624 h 235072"/>
                <a:gd name="connsiteX2" fmla="*/ 69542 w 254077"/>
                <a:gd name="connsiteY2" fmla="*/ 167257 h 235072"/>
                <a:gd name="connsiteX3" fmla="*/ 253692 w 254077"/>
                <a:gd name="connsiteY3" fmla="*/ 234990 h 235072"/>
                <a:gd name="connsiteX4" fmla="*/ 14509 w 254077"/>
                <a:gd name="connsiteY4" fmla="*/ 152440 h 235072"/>
                <a:gd name="connsiteX5" fmla="*/ 29326 w 254077"/>
                <a:gd name="connsiteY5" fmla="*/ 40 h 23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77" h="235072">
                  <a:moveTo>
                    <a:pt x="29326" y="40"/>
                  </a:moveTo>
                  <a:cubicBezTo>
                    <a:pt x="32854" y="-2429"/>
                    <a:pt x="28973" y="109755"/>
                    <a:pt x="35676" y="137624"/>
                  </a:cubicBezTo>
                  <a:cubicBezTo>
                    <a:pt x="42379" y="165494"/>
                    <a:pt x="33206" y="151029"/>
                    <a:pt x="69542" y="167257"/>
                  </a:cubicBezTo>
                  <a:cubicBezTo>
                    <a:pt x="105878" y="183485"/>
                    <a:pt x="262864" y="237460"/>
                    <a:pt x="253692" y="234990"/>
                  </a:cubicBezTo>
                  <a:cubicBezTo>
                    <a:pt x="244520" y="232520"/>
                    <a:pt x="52962" y="188070"/>
                    <a:pt x="14509" y="152440"/>
                  </a:cubicBezTo>
                  <a:cubicBezTo>
                    <a:pt x="-23944" y="116810"/>
                    <a:pt x="25798" y="2509"/>
                    <a:pt x="2932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892A7C61-6482-47E7-A8CB-AF78A7DE1C58}"/>
                </a:ext>
              </a:extLst>
            </p:cNvPr>
            <p:cNvSpPr/>
            <p:nvPr/>
          </p:nvSpPr>
          <p:spPr>
            <a:xfrm>
              <a:off x="3964305" y="4308146"/>
              <a:ext cx="594224" cy="265392"/>
            </a:xfrm>
            <a:custGeom>
              <a:avLst/>
              <a:gdLst>
                <a:gd name="connsiteX0" fmla="*/ 19262 w 594224"/>
                <a:gd name="connsiteY0" fmla="*/ 5621 h 265392"/>
                <a:gd name="connsiteX1" fmla="*/ 575945 w 594224"/>
                <a:gd name="connsiteY1" fmla="*/ 253271 h 265392"/>
                <a:gd name="connsiteX2" fmla="*/ 432012 w 594224"/>
                <a:gd name="connsiteY2" fmla="*/ 213054 h 265392"/>
                <a:gd name="connsiteX3" fmla="*/ 154728 w 594224"/>
                <a:gd name="connsiteY3" fmla="*/ 90287 h 265392"/>
                <a:gd name="connsiteX4" fmla="*/ 19262 w 594224"/>
                <a:gd name="connsiteY4" fmla="*/ 5621 h 26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24" h="265392">
                  <a:moveTo>
                    <a:pt x="19262" y="5621"/>
                  </a:moveTo>
                  <a:cubicBezTo>
                    <a:pt x="89465" y="32785"/>
                    <a:pt x="507153" y="218699"/>
                    <a:pt x="575945" y="253271"/>
                  </a:cubicBezTo>
                  <a:cubicBezTo>
                    <a:pt x="644737" y="287843"/>
                    <a:pt x="502215" y="240218"/>
                    <a:pt x="432012" y="213054"/>
                  </a:cubicBezTo>
                  <a:cubicBezTo>
                    <a:pt x="361809" y="185890"/>
                    <a:pt x="221050" y="123801"/>
                    <a:pt x="154728" y="90287"/>
                  </a:cubicBezTo>
                  <a:cubicBezTo>
                    <a:pt x="88406" y="56773"/>
                    <a:pt x="-50941" y="-21543"/>
                    <a:pt x="19262" y="5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59626A0A-ABD6-4D30-8E5B-A03A2DEBE975}"/>
                </a:ext>
              </a:extLst>
            </p:cNvPr>
            <p:cNvSpPr/>
            <p:nvPr/>
          </p:nvSpPr>
          <p:spPr>
            <a:xfrm>
              <a:off x="4204842" y="4517792"/>
              <a:ext cx="296675" cy="121116"/>
            </a:xfrm>
            <a:custGeom>
              <a:avLst/>
              <a:gdLst>
                <a:gd name="connsiteX0" fmla="*/ 975 w 296675"/>
                <a:gd name="connsiteY0" fmla="*/ 1291 h 121116"/>
                <a:gd name="connsiteX1" fmla="*/ 288841 w 296675"/>
                <a:gd name="connsiteY1" fmla="*/ 119825 h 121116"/>
                <a:gd name="connsiteX2" fmla="*/ 197825 w 296675"/>
                <a:gd name="connsiteY2" fmla="*/ 60558 h 121116"/>
                <a:gd name="connsiteX3" fmla="*/ 975 w 296675"/>
                <a:gd name="connsiteY3" fmla="*/ 1291 h 1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675" h="121116">
                  <a:moveTo>
                    <a:pt x="975" y="1291"/>
                  </a:moveTo>
                  <a:cubicBezTo>
                    <a:pt x="16144" y="11169"/>
                    <a:pt x="256033" y="109947"/>
                    <a:pt x="288841" y="119825"/>
                  </a:cubicBezTo>
                  <a:cubicBezTo>
                    <a:pt x="321649" y="129703"/>
                    <a:pt x="243686" y="80314"/>
                    <a:pt x="197825" y="60558"/>
                  </a:cubicBezTo>
                  <a:cubicBezTo>
                    <a:pt x="151964" y="40802"/>
                    <a:pt x="-14194" y="-8587"/>
                    <a:pt x="975" y="1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CF586FBF-6D1D-4B0B-9991-F62B08891711}"/>
                </a:ext>
              </a:extLst>
            </p:cNvPr>
            <p:cNvSpPr/>
            <p:nvPr/>
          </p:nvSpPr>
          <p:spPr>
            <a:xfrm>
              <a:off x="4488160" y="4474556"/>
              <a:ext cx="156263" cy="191566"/>
            </a:xfrm>
            <a:custGeom>
              <a:avLst/>
              <a:gdLst>
                <a:gd name="connsiteX0" fmla="*/ 155807 w 156263"/>
                <a:gd name="connsiteY0" fmla="*/ 77 h 191566"/>
                <a:gd name="connsiteX1" fmla="*/ 49973 w 156263"/>
                <a:gd name="connsiteY1" fmla="*/ 78394 h 191566"/>
                <a:gd name="connsiteX2" fmla="*/ 35157 w 156263"/>
                <a:gd name="connsiteY2" fmla="*/ 139777 h 191566"/>
                <a:gd name="connsiteX3" fmla="*/ 37273 w 156263"/>
                <a:gd name="connsiteY3" fmla="*/ 190577 h 191566"/>
                <a:gd name="connsiteX4" fmla="*/ 3407 w 156263"/>
                <a:gd name="connsiteY4" fmla="*/ 93211 h 191566"/>
                <a:gd name="connsiteX5" fmla="*/ 155807 w 156263"/>
                <a:gd name="connsiteY5" fmla="*/ 77 h 19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263" h="191566">
                  <a:moveTo>
                    <a:pt x="155807" y="77"/>
                  </a:moveTo>
                  <a:cubicBezTo>
                    <a:pt x="163568" y="-2393"/>
                    <a:pt x="70081" y="55111"/>
                    <a:pt x="49973" y="78394"/>
                  </a:cubicBezTo>
                  <a:cubicBezTo>
                    <a:pt x="29865" y="101677"/>
                    <a:pt x="37274" y="121080"/>
                    <a:pt x="35157" y="139777"/>
                  </a:cubicBezTo>
                  <a:cubicBezTo>
                    <a:pt x="33040" y="158474"/>
                    <a:pt x="42565" y="198338"/>
                    <a:pt x="37273" y="190577"/>
                  </a:cubicBezTo>
                  <a:cubicBezTo>
                    <a:pt x="31981" y="182816"/>
                    <a:pt x="-12468" y="125314"/>
                    <a:pt x="3407" y="93211"/>
                  </a:cubicBezTo>
                  <a:cubicBezTo>
                    <a:pt x="19282" y="61108"/>
                    <a:pt x="148046" y="2547"/>
                    <a:pt x="155807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C22702EC-AFA4-4002-AA9A-DD93A212ED48}"/>
                </a:ext>
              </a:extLst>
            </p:cNvPr>
            <p:cNvSpPr/>
            <p:nvPr/>
          </p:nvSpPr>
          <p:spPr>
            <a:xfrm>
              <a:off x="4544421" y="4571777"/>
              <a:ext cx="371890" cy="186006"/>
            </a:xfrm>
            <a:custGeom>
              <a:avLst/>
              <a:gdLst>
                <a:gd name="connsiteX0" fmla="*/ 62 w 371890"/>
                <a:gd name="connsiteY0" fmla="*/ 223 h 186006"/>
                <a:gd name="connsiteX1" fmla="*/ 158812 w 371890"/>
                <a:gd name="connsiteY1" fmla="*/ 74306 h 186006"/>
                <a:gd name="connsiteX2" fmla="*/ 366246 w 371890"/>
                <a:gd name="connsiteY2" fmla="*/ 182256 h 186006"/>
                <a:gd name="connsiteX3" fmla="*/ 317562 w 371890"/>
                <a:gd name="connsiteY3" fmla="*/ 163206 h 186006"/>
                <a:gd name="connsiteX4" fmla="*/ 141879 w 371890"/>
                <a:gd name="connsiteY4" fmla="*/ 97590 h 186006"/>
                <a:gd name="connsiteX5" fmla="*/ 62 w 371890"/>
                <a:gd name="connsiteY5" fmla="*/ 223 h 1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890" h="186006">
                  <a:moveTo>
                    <a:pt x="62" y="223"/>
                  </a:moveTo>
                  <a:cubicBezTo>
                    <a:pt x="2884" y="-3658"/>
                    <a:pt x="97781" y="43967"/>
                    <a:pt x="158812" y="74306"/>
                  </a:cubicBezTo>
                  <a:cubicBezTo>
                    <a:pt x="219843" y="104645"/>
                    <a:pt x="339788" y="167439"/>
                    <a:pt x="366246" y="182256"/>
                  </a:cubicBezTo>
                  <a:cubicBezTo>
                    <a:pt x="392704" y="197073"/>
                    <a:pt x="317562" y="163206"/>
                    <a:pt x="317562" y="163206"/>
                  </a:cubicBezTo>
                  <a:cubicBezTo>
                    <a:pt x="280167" y="149095"/>
                    <a:pt x="193737" y="123343"/>
                    <a:pt x="141879" y="97590"/>
                  </a:cubicBezTo>
                  <a:cubicBezTo>
                    <a:pt x="90021" y="71837"/>
                    <a:pt x="-2760" y="4104"/>
                    <a:pt x="62" y="2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B99BC184-B1BD-42BD-9E04-7E8F58CB433F}"/>
                </a:ext>
              </a:extLst>
            </p:cNvPr>
            <p:cNvSpPr/>
            <p:nvPr/>
          </p:nvSpPr>
          <p:spPr>
            <a:xfrm>
              <a:off x="4517857" y="4633381"/>
              <a:ext cx="373906" cy="148623"/>
            </a:xfrm>
            <a:custGeom>
              <a:avLst/>
              <a:gdLst>
                <a:gd name="connsiteX0" fmla="*/ 1226 w 373906"/>
                <a:gd name="connsiteY0" fmla="*/ 2 h 148623"/>
                <a:gd name="connsiteX1" fmla="*/ 100710 w 373906"/>
                <a:gd name="connsiteY1" fmla="*/ 65619 h 148623"/>
                <a:gd name="connsiteX2" fmla="*/ 301793 w 373906"/>
                <a:gd name="connsiteY2" fmla="*/ 129119 h 148623"/>
                <a:gd name="connsiteX3" fmla="*/ 373760 w 373906"/>
                <a:gd name="connsiteY3" fmla="*/ 148169 h 148623"/>
                <a:gd name="connsiteX4" fmla="*/ 286976 w 373906"/>
                <a:gd name="connsiteY4" fmla="*/ 114302 h 148623"/>
                <a:gd name="connsiteX5" fmla="*/ 164210 w 373906"/>
                <a:gd name="connsiteY5" fmla="*/ 67736 h 148623"/>
                <a:gd name="connsiteX6" fmla="*/ 1226 w 373906"/>
                <a:gd name="connsiteY6" fmla="*/ 2 h 14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06" h="148623">
                  <a:moveTo>
                    <a:pt x="1226" y="2"/>
                  </a:moveTo>
                  <a:cubicBezTo>
                    <a:pt x="-9357" y="-351"/>
                    <a:pt x="50616" y="44100"/>
                    <a:pt x="100710" y="65619"/>
                  </a:cubicBezTo>
                  <a:cubicBezTo>
                    <a:pt x="150805" y="87139"/>
                    <a:pt x="256285" y="115361"/>
                    <a:pt x="301793" y="129119"/>
                  </a:cubicBezTo>
                  <a:cubicBezTo>
                    <a:pt x="347301" y="142877"/>
                    <a:pt x="376229" y="150638"/>
                    <a:pt x="373760" y="148169"/>
                  </a:cubicBezTo>
                  <a:cubicBezTo>
                    <a:pt x="371291" y="145700"/>
                    <a:pt x="321901" y="127707"/>
                    <a:pt x="286976" y="114302"/>
                  </a:cubicBezTo>
                  <a:cubicBezTo>
                    <a:pt x="252051" y="100897"/>
                    <a:pt x="210424" y="86786"/>
                    <a:pt x="164210" y="67736"/>
                  </a:cubicBezTo>
                  <a:cubicBezTo>
                    <a:pt x="117996" y="48686"/>
                    <a:pt x="11809" y="355"/>
                    <a:pt x="122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5F9A16BE-74B9-4BFE-A3B8-45A07AF8E50C}"/>
                </a:ext>
              </a:extLst>
            </p:cNvPr>
            <p:cNvSpPr/>
            <p:nvPr/>
          </p:nvSpPr>
          <p:spPr>
            <a:xfrm>
              <a:off x="4612140" y="4508036"/>
              <a:ext cx="334444" cy="227045"/>
            </a:xfrm>
            <a:custGeom>
              <a:avLst/>
              <a:gdLst>
                <a:gd name="connsiteX0" fmla="*/ 77 w 334444"/>
                <a:gd name="connsiteY0" fmla="*/ 464 h 227045"/>
                <a:gd name="connsiteX1" fmla="*/ 150360 w 334444"/>
                <a:gd name="connsiteY1" fmla="*/ 34331 h 227045"/>
                <a:gd name="connsiteX2" fmla="*/ 218093 w 334444"/>
                <a:gd name="connsiteY2" fmla="*/ 74547 h 227045"/>
                <a:gd name="connsiteX3" fmla="*/ 328160 w 334444"/>
                <a:gd name="connsiteY3" fmla="*/ 222714 h 227045"/>
                <a:gd name="connsiteX4" fmla="*/ 304877 w 334444"/>
                <a:gd name="connsiteY4" fmla="*/ 176147 h 227045"/>
                <a:gd name="connsiteX5" fmla="*/ 171527 w 334444"/>
                <a:gd name="connsiteY5" fmla="*/ 59731 h 227045"/>
                <a:gd name="connsiteX6" fmla="*/ 77 w 334444"/>
                <a:gd name="connsiteY6" fmla="*/ 464 h 22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444" h="227045">
                  <a:moveTo>
                    <a:pt x="77" y="464"/>
                  </a:moveTo>
                  <a:cubicBezTo>
                    <a:pt x="-3451" y="-3769"/>
                    <a:pt x="114024" y="21984"/>
                    <a:pt x="150360" y="34331"/>
                  </a:cubicBezTo>
                  <a:cubicBezTo>
                    <a:pt x="186696" y="46678"/>
                    <a:pt x="188460" y="43150"/>
                    <a:pt x="218093" y="74547"/>
                  </a:cubicBezTo>
                  <a:cubicBezTo>
                    <a:pt x="247726" y="105944"/>
                    <a:pt x="313696" y="205781"/>
                    <a:pt x="328160" y="222714"/>
                  </a:cubicBezTo>
                  <a:cubicBezTo>
                    <a:pt x="342624" y="239647"/>
                    <a:pt x="330982" y="203311"/>
                    <a:pt x="304877" y="176147"/>
                  </a:cubicBezTo>
                  <a:cubicBezTo>
                    <a:pt x="278772" y="148983"/>
                    <a:pt x="219505" y="86895"/>
                    <a:pt x="171527" y="59731"/>
                  </a:cubicBezTo>
                  <a:cubicBezTo>
                    <a:pt x="123549" y="32567"/>
                    <a:pt x="3605" y="4697"/>
                    <a:pt x="77" y="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BD51CB83-8B42-4C7B-BA24-129C656226D7}"/>
                </a:ext>
              </a:extLst>
            </p:cNvPr>
            <p:cNvSpPr/>
            <p:nvPr/>
          </p:nvSpPr>
          <p:spPr>
            <a:xfrm>
              <a:off x="3932120" y="4162406"/>
              <a:ext cx="249355" cy="271606"/>
            </a:xfrm>
            <a:custGeom>
              <a:avLst/>
              <a:gdLst>
                <a:gd name="connsiteX0" fmla="*/ 249355 w 249355"/>
                <a:gd name="connsiteY0" fmla="*/ 38119 h 271606"/>
                <a:gd name="connsiteX1" fmla="*/ 103305 w 249355"/>
                <a:gd name="connsiteY1" fmla="*/ 1607 h 271606"/>
                <a:gd name="connsiteX2" fmla="*/ 41393 w 249355"/>
                <a:gd name="connsiteY2" fmla="*/ 103207 h 271606"/>
                <a:gd name="connsiteX3" fmla="*/ 118 w 249355"/>
                <a:gd name="connsiteY3" fmla="*/ 188932 h 271606"/>
                <a:gd name="connsiteX4" fmla="*/ 28693 w 249355"/>
                <a:gd name="connsiteY4" fmla="*/ 271482 h 271606"/>
                <a:gd name="connsiteX5" fmla="*/ 22343 w 249355"/>
                <a:gd name="connsiteY5" fmla="*/ 204807 h 271606"/>
                <a:gd name="connsiteX6" fmla="*/ 14405 w 249355"/>
                <a:gd name="connsiteY6" fmla="*/ 95269 h 271606"/>
                <a:gd name="connsiteX7" fmla="*/ 117593 w 249355"/>
                <a:gd name="connsiteY7" fmla="*/ 19 h 271606"/>
                <a:gd name="connsiteX8" fmla="*/ 249355 w 249355"/>
                <a:gd name="connsiteY8" fmla="*/ 38119 h 27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55" h="271606">
                  <a:moveTo>
                    <a:pt x="249355" y="38119"/>
                  </a:moveTo>
                  <a:cubicBezTo>
                    <a:pt x="246974" y="38384"/>
                    <a:pt x="137965" y="-9241"/>
                    <a:pt x="103305" y="1607"/>
                  </a:cubicBezTo>
                  <a:cubicBezTo>
                    <a:pt x="68645" y="12455"/>
                    <a:pt x="58591" y="71986"/>
                    <a:pt x="41393" y="103207"/>
                  </a:cubicBezTo>
                  <a:cubicBezTo>
                    <a:pt x="24195" y="134428"/>
                    <a:pt x="2235" y="160886"/>
                    <a:pt x="118" y="188932"/>
                  </a:cubicBezTo>
                  <a:cubicBezTo>
                    <a:pt x="-1999" y="216978"/>
                    <a:pt x="24989" y="268836"/>
                    <a:pt x="28693" y="271482"/>
                  </a:cubicBezTo>
                  <a:cubicBezTo>
                    <a:pt x="32397" y="274128"/>
                    <a:pt x="24724" y="234176"/>
                    <a:pt x="22343" y="204807"/>
                  </a:cubicBezTo>
                  <a:cubicBezTo>
                    <a:pt x="19962" y="175438"/>
                    <a:pt x="-1470" y="129400"/>
                    <a:pt x="14405" y="95269"/>
                  </a:cubicBezTo>
                  <a:cubicBezTo>
                    <a:pt x="30280" y="61138"/>
                    <a:pt x="78964" y="10867"/>
                    <a:pt x="117593" y="19"/>
                  </a:cubicBezTo>
                  <a:lnTo>
                    <a:pt x="249355" y="38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73422244-32A8-491E-A976-D514438D3639}"/>
                </a:ext>
              </a:extLst>
            </p:cNvPr>
            <p:cNvSpPr/>
            <p:nvPr/>
          </p:nvSpPr>
          <p:spPr>
            <a:xfrm>
              <a:off x="3912544" y="4151223"/>
              <a:ext cx="130852" cy="218411"/>
            </a:xfrm>
            <a:custGeom>
              <a:avLst/>
              <a:gdLst>
                <a:gd name="connsiteX0" fmla="*/ 130819 w 130852"/>
                <a:gd name="connsiteY0" fmla="*/ 90 h 218411"/>
                <a:gd name="connsiteX1" fmla="*/ 3819 w 130852"/>
                <a:gd name="connsiteY1" fmla="*/ 93752 h 218411"/>
                <a:gd name="connsiteX2" fmla="*/ 32394 w 130852"/>
                <a:gd name="connsiteY2" fmla="*/ 217577 h 218411"/>
                <a:gd name="connsiteX3" fmla="*/ 24456 w 130852"/>
                <a:gd name="connsiteY3" fmla="*/ 144552 h 218411"/>
                <a:gd name="connsiteX4" fmla="*/ 16519 w 130852"/>
                <a:gd name="connsiteY4" fmla="*/ 77877 h 218411"/>
                <a:gd name="connsiteX5" fmla="*/ 130819 w 130852"/>
                <a:gd name="connsiteY5" fmla="*/ 90 h 21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52" h="218411">
                  <a:moveTo>
                    <a:pt x="130819" y="90"/>
                  </a:moveTo>
                  <a:cubicBezTo>
                    <a:pt x="128702" y="2736"/>
                    <a:pt x="20223" y="57504"/>
                    <a:pt x="3819" y="93752"/>
                  </a:cubicBezTo>
                  <a:cubicBezTo>
                    <a:pt x="-12585" y="130000"/>
                    <a:pt x="28954" y="209110"/>
                    <a:pt x="32394" y="217577"/>
                  </a:cubicBezTo>
                  <a:cubicBezTo>
                    <a:pt x="35834" y="226044"/>
                    <a:pt x="27102" y="167835"/>
                    <a:pt x="24456" y="144552"/>
                  </a:cubicBezTo>
                  <a:cubicBezTo>
                    <a:pt x="21810" y="121269"/>
                    <a:pt x="-1208" y="102483"/>
                    <a:pt x="16519" y="77877"/>
                  </a:cubicBezTo>
                  <a:cubicBezTo>
                    <a:pt x="34246" y="53271"/>
                    <a:pt x="132936" y="-2556"/>
                    <a:pt x="130819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8196E1CA-3F51-47B7-B423-B01705082858}"/>
                </a:ext>
              </a:extLst>
            </p:cNvPr>
            <p:cNvSpPr/>
            <p:nvPr/>
          </p:nvSpPr>
          <p:spPr>
            <a:xfrm>
              <a:off x="3898752" y="4048098"/>
              <a:ext cx="289747" cy="166615"/>
            </a:xfrm>
            <a:custGeom>
              <a:avLst/>
              <a:gdLst>
                <a:gd name="connsiteX0" fmla="*/ 148 w 289747"/>
                <a:gd name="connsiteY0" fmla="*/ 50827 h 166615"/>
                <a:gd name="connsiteX1" fmla="*/ 144611 w 289747"/>
                <a:gd name="connsiteY1" fmla="*/ 27 h 166615"/>
                <a:gd name="connsiteX2" fmla="*/ 227161 w 289747"/>
                <a:gd name="connsiteY2" fmla="*/ 58765 h 166615"/>
                <a:gd name="connsiteX3" fmla="*/ 287486 w 289747"/>
                <a:gd name="connsiteY3" fmla="*/ 161952 h 166615"/>
                <a:gd name="connsiteX4" fmla="*/ 266848 w 289747"/>
                <a:gd name="connsiteY4" fmla="*/ 136552 h 166615"/>
                <a:gd name="connsiteX5" fmla="*/ 173186 w 289747"/>
                <a:gd name="connsiteY5" fmla="*/ 27015 h 166615"/>
                <a:gd name="connsiteX6" fmla="*/ 148 w 289747"/>
                <a:gd name="connsiteY6" fmla="*/ 50827 h 16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747" h="166615">
                  <a:moveTo>
                    <a:pt x="148" y="50827"/>
                  </a:moveTo>
                  <a:cubicBezTo>
                    <a:pt x="-4615" y="46329"/>
                    <a:pt x="106776" y="-1296"/>
                    <a:pt x="144611" y="27"/>
                  </a:cubicBezTo>
                  <a:cubicBezTo>
                    <a:pt x="182446" y="1350"/>
                    <a:pt x="203349" y="31778"/>
                    <a:pt x="227161" y="58765"/>
                  </a:cubicBezTo>
                  <a:cubicBezTo>
                    <a:pt x="250973" y="85752"/>
                    <a:pt x="280872" y="148988"/>
                    <a:pt x="287486" y="161952"/>
                  </a:cubicBezTo>
                  <a:cubicBezTo>
                    <a:pt x="294101" y="174917"/>
                    <a:pt x="285898" y="159042"/>
                    <a:pt x="266848" y="136552"/>
                  </a:cubicBezTo>
                  <a:cubicBezTo>
                    <a:pt x="247798" y="114063"/>
                    <a:pt x="215784" y="42625"/>
                    <a:pt x="173186" y="27015"/>
                  </a:cubicBezTo>
                  <a:cubicBezTo>
                    <a:pt x="130588" y="11405"/>
                    <a:pt x="4911" y="55325"/>
                    <a:pt x="148" y="50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21529F31-EE6D-4781-A14D-80F46FE5970B}"/>
                </a:ext>
              </a:extLst>
            </p:cNvPr>
            <p:cNvSpPr/>
            <p:nvPr/>
          </p:nvSpPr>
          <p:spPr>
            <a:xfrm>
              <a:off x="3821503" y="4105135"/>
              <a:ext cx="144391" cy="360975"/>
            </a:xfrm>
            <a:custGeom>
              <a:avLst/>
              <a:gdLst>
                <a:gd name="connsiteX0" fmla="*/ 74222 w 144391"/>
                <a:gd name="connsiteY0" fmla="*/ 140 h 360975"/>
                <a:gd name="connsiteX1" fmla="*/ 7547 w 144391"/>
                <a:gd name="connsiteY1" fmla="*/ 73165 h 360975"/>
                <a:gd name="connsiteX2" fmla="*/ 4372 w 144391"/>
                <a:gd name="connsiteY2" fmla="*/ 149365 h 360975"/>
                <a:gd name="connsiteX3" fmla="*/ 32947 w 144391"/>
                <a:gd name="connsiteY3" fmla="*/ 247790 h 360975"/>
                <a:gd name="connsiteX4" fmla="*/ 142485 w 144391"/>
                <a:gd name="connsiteY4" fmla="*/ 354153 h 360975"/>
                <a:gd name="connsiteX5" fmla="*/ 96447 w 144391"/>
                <a:gd name="connsiteY5" fmla="*/ 330340 h 360975"/>
                <a:gd name="connsiteX6" fmla="*/ 18660 w 144391"/>
                <a:gd name="connsiteY6" fmla="*/ 168415 h 360975"/>
                <a:gd name="connsiteX7" fmla="*/ 10722 w 144391"/>
                <a:gd name="connsiteY7" fmla="*/ 92215 h 360975"/>
                <a:gd name="connsiteX8" fmla="*/ 74222 w 144391"/>
                <a:gd name="connsiteY8" fmla="*/ 140 h 36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391" h="360975">
                  <a:moveTo>
                    <a:pt x="74222" y="140"/>
                  </a:moveTo>
                  <a:cubicBezTo>
                    <a:pt x="73693" y="-3035"/>
                    <a:pt x="19189" y="48294"/>
                    <a:pt x="7547" y="73165"/>
                  </a:cubicBezTo>
                  <a:cubicBezTo>
                    <a:pt x="-4095" y="98036"/>
                    <a:pt x="139" y="120261"/>
                    <a:pt x="4372" y="149365"/>
                  </a:cubicBezTo>
                  <a:cubicBezTo>
                    <a:pt x="8605" y="178469"/>
                    <a:pt x="9928" y="213659"/>
                    <a:pt x="32947" y="247790"/>
                  </a:cubicBezTo>
                  <a:cubicBezTo>
                    <a:pt x="55966" y="281921"/>
                    <a:pt x="131902" y="340395"/>
                    <a:pt x="142485" y="354153"/>
                  </a:cubicBezTo>
                  <a:cubicBezTo>
                    <a:pt x="153068" y="367911"/>
                    <a:pt x="117084" y="361296"/>
                    <a:pt x="96447" y="330340"/>
                  </a:cubicBezTo>
                  <a:cubicBezTo>
                    <a:pt x="75810" y="299384"/>
                    <a:pt x="32947" y="208102"/>
                    <a:pt x="18660" y="168415"/>
                  </a:cubicBezTo>
                  <a:cubicBezTo>
                    <a:pt x="4373" y="128728"/>
                    <a:pt x="-1978" y="120525"/>
                    <a:pt x="10722" y="92215"/>
                  </a:cubicBezTo>
                  <a:cubicBezTo>
                    <a:pt x="23422" y="63905"/>
                    <a:pt x="74751" y="3315"/>
                    <a:pt x="74222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4DAAC41C-0108-4746-B958-F1C48F6FEFCF}"/>
                </a:ext>
              </a:extLst>
            </p:cNvPr>
            <p:cNvSpPr/>
            <p:nvPr/>
          </p:nvSpPr>
          <p:spPr>
            <a:xfrm>
              <a:off x="3780632" y="4041885"/>
              <a:ext cx="247019" cy="422244"/>
            </a:xfrm>
            <a:custGeom>
              <a:avLst/>
              <a:gdLst>
                <a:gd name="connsiteX0" fmla="*/ 246856 w 247019"/>
                <a:gd name="connsiteY0" fmla="*/ 4653 h 422244"/>
                <a:gd name="connsiteX1" fmla="*/ 157956 w 247019"/>
                <a:gd name="connsiteY1" fmla="*/ 6240 h 422244"/>
                <a:gd name="connsiteX2" fmla="*/ 51593 w 247019"/>
                <a:gd name="connsiteY2" fmla="*/ 72915 h 422244"/>
                <a:gd name="connsiteX3" fmla="*/ 5556 w 247019"/>
                <a:gd name="connsiteY3" fmla="*/ 158640 h 422244"/>
                <a:gd name="connsiteX4" fmla="*/ 3968 w 247019"/>
                <a:gd name="connsiteY4" fmla="*/ 231665 h 422244"/>
                <a:gd name="connsiteX5" fmla="*/ 34131 w 247019"/>
                <a:gd name="connsiteY5" fmla="*/ 299928 h 422244"/>
                <a:gd name="connsiteX6" fmla="*/ 80168 w 247019"/>
                <a:gd name="connsiteY6" fmla="*/ 376128 h 422244"/>
                <a:gd name="connsiteX7" fmla="*/ 180181 w 247019"/>
                <a:gd name="connsiteY7" fmla="*/ 422165 h 422244"/>
                <a:gd name="connsiteX8" fmla="*/ 105568 w 247019"/>
                <a:gd name="connsiteY8" fmla="*/ 382478 h 422244"/>
                <a:gd name="connsiteX9" fmla="*/ 8731 w 247019"/>
                <a:gd name="connsiteY9" fmla="*/ 233253 h 422244"/>
                <a:gd name="connsiteX10" fmla="*/ 45243 w 247019"/>
                <a:gd name="connsiteY10" fmla="*/ 96728 h 422244"/>
                <a:gd name="connsiteX11" fmla="*/ 135731 w 247019"/>
                <a:gd name="connsiteY11" fmla="*/ 22115 h 422244"/>
                <a:gd name="connsiteX12" fmla="*/ 246856 w 247019"/>
                <a:gd name="connsiteY12" fmla="*/ 4653 h 42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019" h="422244">
                  <a:moveTo>
                    <a:pt x="246856" y="4653"/>
                  </a:moveTo>
                  <a:cubicBezTo>
                    <a:pt x="250560" y="2007"/>
                    <a:pt x="190500" y="-5137"/>
                    <a:pt x="157956" y="6240"/>
                  </a:cubicBezTo>
                  <a:cubicBezTo>
                    <a:pt x="125412" y="17617"/>
                    <a:pt x="76993" y="47515"/>
                    <a:pt x="51593" y="72915"/>
                  </a:cubicBezTo>
                  <a:cubicBezTo>
                    <a:pt x="26193" y="98315"/>
                    <a:pt x="13494" y="132182"/>
                    <a:pt x="5556" y="158640"/>
                  </a:cubicBezTo>
                  <a:cubicBezTo>
                    <a:pt x="-2382" y="185098"/>
                    <a:pt x="-794" y="208117"/>
                    <a:pt x="3968" y="231665"/>
                  </a:cubicBezTo>
                  <a:cubicBezTo>
                    <a:pt x="8730" y="255213"/>
                    <a:pt x="21431" y="275851"/>
                    <a:pt x="34131" y="299928"/>
                  </a:cubicBezTo>
                  <a:cubicBezTo>
                    <a:pt x="46831" y="324005"/>
                    <a:pt x="55826" y="355755"/>
                    <a:pt x="80168" y="376128"/>
                  </a:cubicBezTo>
                  <a:cubicBezTo>
                    <a:pt x="104510" y="396501"/>
                    <a:pt x="175948" y="421107"/>
                    <a:pt x="180181" y="422165"/>
                  </a:cubicBezTo>
                  <a:cubicBezTo>
                    <a:pt x="184414" y="423223"/>
                    <a:pt x="134143" y="413963"/>
                    <a:pt x="105568" y="382478"/>
                  </a:cubicBezTo>
                  <a:cubicBezTo>
                    <a:pt x="76993" y="350993"/>
                    <a:pt x="18785" y="280878"/>
                    <a:pt x="8731" y="233253"/>
                  </a:cubicBezTo>
                  <a:cubicBezTo>
                    <a:pt x="-1323" y="185628"/>
                    <a:pt x="24076" y="131918"/>
                    <a:pt x="45243" y="96728"/>
                  </a:cubicBezTo>
                  <a:cubicBezTo>
                    <a:pt x="66410" y="61538"/>
                    <a:pt x="108214" y="36667"/>
                    <a:pt x="135731" y="22115"/>
                  </a:cubicBezTo>
                  <a:cubicBezTo>
                    <a:pt x="163248" y="7563"/>
                    <a:pt x="243152" y="7299"/>
                    <a:pt x="246856" y="4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1F3FB5CB-9A17-4467-B29D-F2DE5F8E4AF1}"/>
                </a:ext>
              </a:extLst>
            </p:cNvPr>
            <p:cNvSpPr/>
            <p:nvPr/>
          </p:nvSpPr>
          <p:spPr>
            <a:xfrm>
              <a:off x="3934462" y="4136982"/>
              <a:ext cx="115281" cy="108482"/>
            </a:xfrm>
            <a:custGeom>
              <a:avLst/>
              <a:gdLst>
                <a:gd name="connsiteX0" fmla="*/ 115251 w 115281"/>
                <a:gd name="connsiteY0" fmla="*/ 43 h 108482"/>
                <a:gd name="connsiteX1" fmla="*/ 8888 w 115281"/>
                <a:gd name="connsiteY1" fmla="*/ 61956 h 108482"/>
                <a:gd name="connsiteX2" fmla="*/ 5713 w 115281"/>
                <a:gd name="connsiteY2" fmla="*/ 107993 h 108482"/>
                <a:gd name="connsiteX3" fmla="*/ 5713 w 115281"/>
                <a:gd name="connsiteY3" fmla="*/ 84181 h 108482"/>
                <a:gd name="connsiteX4" fmla="*/ 20001 w 115281"/>
                <a:gd name="connsiteY4" fmla="*/ 52431 h 108482"/>
                <a:gd name="connsiteX5" fmla="*/ 115251 w 115281"/>
                <a:gd name="connsiteY5" fmla="*/ 43 h 10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81" h="108482">
                  <a:moveTo>
                    <a:pt x="115251" y="43"/>
                  </a:moveTo>
                  <a:cubicBezTo>
                    <a:pt x="113399" y="1630"/>
                    <a:pt x="27144" y="43964"/>
                    <a:pt x="8888" y="61956"/>
                  </a:cubicBezTo>
                  <a:cubicBezTo>
                    <a:pt x="-9368" y="79948"/>
                    <a:pt x="6242" y="104289"/>
                    <a:pt x="5713" y="107993"/>
                  </a:cubicBezTo>
                  <a:cubicBezTo>
                    <a:pt x="5184" y="111697"/>
                    <a:pt x="3332" y="93441"/>
                    <a:pt x="5713" y="84181"/>
                  </a:cubicBezTo>
                  <a:cubicBezTo>
                    <a:pt x="8094" y="74921"/>
                    <a:pt x="6507" y="64337"/>
                    <a:pt x="20001" y="52431"/>
                  </a:cubicBezTo>
                  <a:cubicBezTo>
                    <a:pt x="33495" y="40525"/>
                    <a:pt x="117103" y="-1544"/>
                    <a:pt x="1152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9735ACBE-6A72-40D9-B094-2FBB210814D0}"/>
                </a:ext>
              </a:extLst>
            </p:cNvPr>
            <p:cNvSpPr/>
            <p:nvPr/>
          </p:nvSpPr>
          <p:spPr>
            <a:xfrm>
              <a:off x="4891530" y="4793891"/>
              <a:ext cx="397366" cy="906841"/>
            </a:xfrm>
            <a:custGeom>
              <a:avLst/>
              <a:gdLst>
                <a:gd name="connsiteX0" fmla="*/ 87 w 397366"/>
                <a:gd name="connsiteY0" fmla="*/ 359 h 906841"/>
                <a:gd name="connsiteX1" fmla="*/ 266787 w 397366"/>
                <a:gd name="connsiteY1" fmla="*/ 99842 h 906841"/>
                <a:gd name="connsiteX2" fmla="*/ 391670 w 397366"/>
                <a:gd name="connsiteY2" fmla="*/ 258592 h 906841"/>
                <a:gd name="connsiteX3" fmla="*/ 355687 w 397366"/>
                <a:gd name="connsiteY3" fmla="*/ 391942 h 906841"/>
                <a:gd name="connsiteX4" fmla="*/ 175770 w 397366"/>
                <a:gd name="connsiteY4" fmla="*/ 654409 h 906841"/>
                <a:gd name="connsiteX5" fmla="*/ 175770 w 397366"/>
                <a:gd name="connsiteY5" fmla="*/ 800459 h 906841"/>
                <a:gd name="connsiteX6" fmla="*/ 213870 w 397366"/>
                <a:gd name="connsiteY6" fmla="*/ 906292 h 906841"/>
                <a:gd name="connsiteX7" fmla="*/ 188470 w 397366"/>
                <a:gd name="connsiteY7" fmla="*/ 834326 h 906841"/>
                <a:gd name="connsiteX8" fmla="*/ 139787 w 397366"/>
                <a:gd name="connsiteY8" fmla="*/ 673459 h 906841"/>
                <a:gd name="connsiteX9" fmla="*/ 389553 w 397366"/>
                <a:gd name="connsiteY9" fmla="*/ 224726 h 906841"/>
                <a:gd name="connsiteX10" fmla="*/ 296420 w 397366"/>
                <a:gd name="connsiteY10" fmla="*/ 133709 h 906841"/>
                <a:gd name="connsiteX11" fmla="*/ 87 w 397366"/>
                <a:gd name="connsiteY11" fmla="*/ 359 h 90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366" h="906841">
                  <a:moveTo>
                    <a:pt x="87" y="359"/>
                  </a:moveTo>
                  <a:cubicBezTo>
                    <a:pt x="-4852" y="-5285"/>
                    <a:pt x="201523" y="56803"/>
                    <a:pt x="266787" y="99842"/>
                  </a:cubicBezTo>
                  <a:cubicBezTo>
                    <a:pt x="332051" y="142881"/>
                    <a:pt x="376853" y="209909"/>
                    <a:pt x="391670" y="258592"/>
                  </a:cubicBezTo>
                  <a:cubicBezTo>
                    <a:pt x="406487" y="307275"/>
                    <a:pt x="391670" y="325972"/>
                    <a:pt x="355687" y="391942"/>
                  </a:cubicBezTo>
                  <a:cubicBezTo>
                    <a:pt x="319704" y="457912"/>
                    <a:pt x="205756" y="586323"/>
                    <a:pt x="175770" y="654409"/>
                  </a:cubicBezTo>
                  <a:cubicBezTo>
                    <a:pt x="145784" y="722495"/>
                    <a:pt x="169420" y="758479"/>
                    <a:pt x="175770" y="800459"/>
                  </a:cubicBezTo>
                  <a:cubicBezTo>
                    <a:pt x="182120" y="842440"/>
                    <a:pt x="211753" y="900648"/>
                    <a:pt x="213870" y="906292"/>
                  </a:cubicBezTo>
                  <a:cubicBezTo>
                    <a:pt x="215987" y="911936"/>
                    <a:pt x="200817" y="873132"/>
                    <a:pt x="188470" y="834326"/>
                  </a:cubicBezTo>
                  <a:cubicBezTo>
                    <a:pt x="176123" y="795521"/>
                    <a:pt x="106273" y="775059"/>
                    <a:pt x="139787" y="673459"/>
                  </a:cubicBezTo>
                  <a:cubicBezTo>
                    <a:pt x="173301" y="571859"/>
                    <a:pt x="363448" y="314684"/>
                    <a:pt x="389553" y="224726"/>
                  </a:cubicBezTo>
                  <a:cubicBezTo>
                    <a:pt x="415658" y="134768"/>
                    <a:pt x="357450" y="172162"/>
                    <a:pt x="296420" y="133709"/>
                  </a:cubicBezTo>
                  <a:cubicBezTo>
                    <a:pt x="235390" y="95256"/>
                    <a:pt x="5026" y="6003"/>
                    <a:pt x="87" y="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27EEBF13-724E-4F20-AF26-2B6CF7326648}"/>
                </a:ext>
              </a:extLst>
            </p:cNvPr>
            <p:cNvSpPr/>
            <p:nvPr/>
          </p:nvSpPr>
          <p:spPr>
            <a:xfrm>
              <a:off x="4912499" y="4754016"/>
              <a:ext cx="436212" cy="912081"/>
            </a:xfrm>
            <a:custGeom>
              <a:avLst/>
              <a:gdLst>
                <a:gd name="connsiteX0" fmla="*/ 284 w 436212"/>
                <a:gd name="connsiteY0" fmla="*/ 17 h 912081"/>
                <a:gd name="connsiteX1" fmla="*/ 345301 w 436212"/>
                <a:gd name="connsiteY1" fmla="*/ 169351 h 912081"/>
                <a:gd name="connsiteX2" fmla="*/ 404568 w 436212"/>
                <a:gd name="connsiteY2" fmla="*/ 251901 h 912081"/>
                <a:gd name="connsiteX3" fmla="*/ 413034 w 436212"/>
                <a:gd name="connsiteY3" fmla="*/ 342917 h 912081"/>
                <a:gd name="connsiteX4" fmla="*/ 330484 w 436212"/>
                <a:gd name="connsiteY4" fmla="*/ 514367 h 912081"/>
                <a:gd name="connsiteX5" fmla="*/ 199251 w 436212"/>
                <a:gd name="connsiteY5" fmla="*/ 706984 h 912081"/>
                <a:gd name="connsiteX6" fmla="*/ 201368 w 436212"/>
                <a:gd name="connsiteY6" fmla="*/ 812817 h 912081"/>
                <a:gd name="connsiteX7" fmla="*/ 245818 w 436212"/>
                <a:gd name="connsiteY7" fmla="*/ 910184 h 912081"/>
                <a:gd name="connsiteX8" fmla="*/ 211951 w 436212"/>
                <a:gd name="connsiteY8" fmla="*/ 859384 h 912081"/>
                <a:gd name="connsiteX9" fmla="*/ 211951 w 436212"/>
                <a:gd name="connsiteY9" fmla="*/ 654067 h 912081"/>
                <a:gd name="connsiteX10" fmla="*/ 379168 w 436212"/>
                <a:gd name="connsiteY10" fmla="*/ 378901 h 912081"/>
                <a:gd name="connsiteX11" fmla="*/ 408801 w 436212"/>
                <a:gd name="connsiteY11" fmla="*/ 179934 h 912081"/>
                <a:gd name="connsiteX12" fmla="*/ 284 w 436212"/>
                <a:gd name="connsiteY12" fmla="*/ 17 h 91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212" h="912081">
                  <a:moveTo>
                    <a:pt x="284" y="17"/>
                  </a:moveTo>
                  <a:cubicBezTo>
                    <a:pt x="-10299" y="-1747"/>
                    <a:pt x="277920" y="127370"/>
                    <a:pt x="345301" y="169351"/>
                  </a:cubicBezTo>
                  <a:cubicBezTo>
                    <a:pt x="412682" y="211332"/>
                    <a:pt x="393279" y="222973"/>
                    <a:pt x="404568" y="251901"/>
                  </a:cubicBezTo>
                  <a:cubicBezTo>
                    <a:pt x="415857" y="280829"/>
                    <a:pt x="425381" y="299173"/>
                    <a:pt x="413034" y="342917"/>
                  </a:cubicBezTo>
                  <a:cubicBezTo>
                    <a:pt x="400687" y="386661"/>
                    <a:pt x="366114" y="453689"/>
                    <a:pt x="330484" y="514367"/>
                  </a:cubicBezTo>
                  <a:cubicBezTo>
                    <a:pt x="294854" y="575045"/>
                    <a:pt x="220770" y="657242"/>
                    <a:pt x="199251" y="706984"/>
                  </a:cubicBezTo>
                  <a:cubicBezTo>
                    <a:pt x="177732" y="756726"/>
                    <a:pt x="193607" y="778950"/>
                    <a:pt x="201368" y="812817"/>
                  </a:cubicBezTo>
                  <a:cubicBezTo>
                    <a:pt x="209129" y="846684"/>
                    <a:pt x="244054" y="902423"/>
                    <a:pt x="245818" y="910184"/>
                  </a:cubicBezTo>
                  <a:cubicBezTo>
                    <a:pt x="247582" y="917945"/>
                    <a:pt x="217596" y="902070"/>
                    <a:pt x="211951" y="859384"/>
                  </a:cubicBezTo>
                  <a:cubicBezTo>
                    <a:pt x="206307" y="816698"/>
                    <a:pt x="184082" y="734148"/>
                    <a:pt x="211951" y="654067"/>
                  </a:cubicBezTo>
                  <a:cubicBezTo>
                    <a:pt x="239821" y="573987"/>
                    <a:pt x="346360" y="457923"/>
                    <a:pt x="379168" y="378901"/>
                  </a:cubicBezTo>
                  <a:cubicBezTo>
                    <a:pt x="411976" y="299879"/>
                    <a:pt x="471243" y="242376"/>
                    <a:pt x="408801" y="179934"/>
                  </a:cubicBezTo>
                  <a:cubicBezTo>
                    <a:pt x="346359" y="117492"/>
                    <a:pt x="10867" y="1781"/>
                    <a:pt x="284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6" name="グループ化 435">
            <a:extLst>
              <a:ext uri="{FF2B5EF4-FFF2-40B4-BE49-F238E27FC236}">
                <a16:creationId xmlns:a16="http://schemas.microsoft.com/office/drawing/2014/main" id="{BDFE2E4E-CC0D-4661-88EB-1FB65C1B3A36}"/>
              </a:ext>
            </a:extLst>
          </p:cNvPr>
          <p:cNvGrpSpPr/>
          <p:nvPr/>
        </p:nvGrpSpPr>
        <p:grpSpPr>
          <a:xfrm flipH="1">
            <a:off x="6992729" y="4041885"/>
            <a:ext cx="1873159" cy="2824582"/>
            <a:chOff x="3475552" y="4041885"/>
            <a:chExt cx="1873159" cy="2824582"/>
          </a:xfrm>
        </p:grpSpPr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70186A50-5A04-45BD-8C71-AF5F3C146BB3}"/>
                </a:ext>
              </a:extLst>
            </p:cNvPr>
            <p:cNvSpPr/>
            <p:nvPr/>
          </p:nvSpPr>
          <p:spPr>
            <a:xfrm>
              <a:off x="3475552" y="6582200"/>
              <a:ext cx="663145" cy="263376"/>
            </a:xfrm>
            <a:custGeom>
              <a:avLst/>
              <a:gdLst>
                <a:gd name="connsiteX0" fmla="*/ 15 w 663145"/>
                <a:gd name="connsiteY0" fmla="*/ 263100 h 263376"/>
                <a:gd name="connsiteX1" fmla="*/ 313281 w 663145"/>
                <a:gd name="connsiteY1" fmla="*/ 55667 h 263376"/>
                <a:gd name="connsiteX2" fmla="*/ 656181 w 663145"/>
                <a:gd name="connsiteY2" fmla="*/ 17567 h 263376"/>
                <a:gd name="connsiteX3" fmla="*/ 524948 w 663145"/>
                <a:gd name="connsiteY3" fmla="*/ 4867 h 263376"/>
                <a:gd name="connsiteX4" fmla="*/ 300581 w 663145"/>
                <a:gd name="connsiteY4" fmla="*/ 98000 h 263376"/>
                <a:gd name="connsiteX5" fmla="*/ 15 w 663145"/>
                <a:gd name="connsiteY5" fmla="*/ 263100 h 26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145" h="263376">
                  <a:moveTo>
                    <a:pt x="15" y="263100"/>
                  </a:moveTo>
                  <a:cubicBezTo>
                    <a:pt x="2132" y="256045"/>
                    <a:pt x="203920" y="96589"/>
                    <a:pt x="313281" y="55667"/>
                  </a:cubicBezTo>
                  <a:cubicBezTo>
                    <a:pt x="422642" y="14745"/>
                    <a:pt x="620903" y="26034"/>
                    <a:pt x="656181" y="17567"/>
                  </a:cubicBezTo>
                  <a:cubicBezTo>
                    <a:pt x="691459" y="9100"/>
                    <a:pt x="584215" y="-8538"/>
                    <a:pt x="524948" y="4867"/>
                  </a:cubicBezTo>
                  <a:cubicBezTo>
                    <a:pt x="465681" y="18272"/>
                    <a:pt x="382425" y="55667"/>
                    <a:pt x="300581" y="98000"/>
                  </a:cubicBezTo>
                  <a:cubicBezTo>
                    <a:pt x="218737" y="140333"/>
                    <a:pt x="-2102" y="270155"/>
                    <a:pt x="15" y="263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F22D8238-EC91-4C8E-BE85-B2CDE2FC7542}"/>
                </a:ext>
              </a:extLst>
            </p:cNvPr>
            <p:cNvSpPr/>
            <p:nvPr/>
          </p:nvSpPr>
          <p:spPr>
            <a:xfrm>
              <a:off x="4301012" y="6586226"/>
              <a:ext cx="741362" cy="280241"/>
            </a:xfrm>
            <a:custGeom>
              <a:avLst/>
              <a:gdLst>
                <a:gd name="connsiteX0" fmla="*/ 55 w 741362"/>
                <a:gd name="connsiteY0" fmla="*/ 841 h 280241"/>
                <a:gd name="connsiteX1" fmla="*/ 554621 w 741362"/>
                <a:gd name="connsiteY1" fmla="*/ 106674 h 280241"/>
                <a:gd name="connsiteX2" fmla="*/ 740888 w 741362"/>
                <a:gd name="connsiteY2" fmla="*/ 280241 h 280241"/>
                <a:gd name="connsiteX3" fmla="*/ 605421 w 741362"/>
                <a:gd name="connsiteY3" fmla="*/ 106674 h 280241"/>
                <a:gd name="connsiteX4" fmla="*/ 520755 w 741362"/>
                <a:gd name="connsiteY4" fmla="*/ 60107 h 280241"/>
                <a:gd name="connsiteX5" fmla="*/ 55 w 741362"/>
                <a:gd name="connsiteY5" fmla="*/ 841 h 2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362" h="280241">
                  <a:moveTo>
                    <a:pt x="55" y="841"/>
                  </a:moveTo>
                  <a:cubicBezTo>
                    <a:pt x="5699" y="8602"/>
                    <a:pt x="431149" y="60107"/>
                    <a:pt x="554621" y="106674"/>
                  </a:cubicBezTo>
                  <a:cubicBezTo>
                    <a:pt x="678093" y="153241"/>
                    <a:pt x="732421" y="280241"/>
                    <a:pt x="740888" y="280241"/>
                  </a:cubicBezTo>
                  <a:cubicBezTo>
                    <a:pt x="749355" y="280241"/>
                    <a:pt x="642110" y="143363"/>
                    <a:pt x="605421" y="106674"/>
                  </a:cubicBezTo>
                  <a:cubicBezTo>
                    <a:pt x="568732" y="69985"/>
                    <a:pt x="621649" y="79157"/>
                    <a:pt x="520755" y="60107"/>
                  </a:cubicBezTo>
                  <a:cubicBezTo>
                    <a:pt x="419861" y="41057"/>
                    <a:pt x="-5589" y="-6920"/>
                    <a:pt x="55" y="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AC478E21-C262-4B59-AADD-47F6AA9F0C1E}"/>
                </a:ext>
              </a:extLst>
            </p:cNvPr>
            <p:cNvSpPr/>
            <p:nvPr/>
          </p:nvSpPr>
          <p:spPr>
            <a:xfrm>
              <a:off x="4140338" y="5581393"/>
              <a:ext cx="48579" cy="1143228"/>
            </a:xfrm>
            <a:custGeom>
              <a:avLst/>
              <a:gdLst>
                <a:gd name="connsiteX0" fmla="*/ 1979 w 48579"/>
                <a:gd name="connsiteY0" fmla="*/ 4490 h 1143228"/>
                <a:gd name="connsiteX1" fmla="*/ 12562 w 48579"/>
                <a:gd name="connsiteY1" fmla="*/ 1115740 h 1143228"/>
                <a:gd name="connsiteX2" fmla="*/ 48545 w 48579"/>
                <a:gd name="connsiteY2" fmla="*/ 738974 h 1143228"/>
                <a:gd name="connsiteX3" fmla="*/ 1979 w 48579"/>
                <a:gd name="connsiteY3" fmla="*/ 4490 h 114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9" h="1143228">
                  <a:moveTo>
                    <a:pt x="1979" y="4490"/>
                  </a:moveTo>
                  <a:cubicBezTo>
                    <a:pt x="-4018" y="67284"/>
                    <a:pt x="4801" y="993326"/>
                    <a:pt x="12562" y="1115740"/>
                  </a:cubicBezTo>
                  <a:cubicBezTo>
                    <a:pt x="20323" y="1238154"/>
                    <a:pt x="47134" y="922771"/>
                    <a:pt x="48545" y="738974"/>
                  </a:cubicBezTo>
                  <a:cubicBezTo>
                    <a:pt x="49956" y="555177"/>
                    <a:pt x="7976" y="-58304"/>
                    <a:pt x="1979" y="4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D57785A8-0424-40B3-B999-650939FEFF4C}"/>
                </a:ext>
              </a:extLst>
            </p:cNvPr>
            <p:cNvSpPr/>
            <p:nvPr/>
          </p:nvSpPr>
          <p:spPr>
            <a:xfrm>
              <a:off x="4237458" y="5640422"/>
              <a:ext cx="43200" cy="1207994"/>
            </a:xfrm>
            <a:custGeom>
              <a:avLst/>
              <a:gdLst>
                <a:gd name="connsiteX0" fmla="*/ 42442 w 43200"/>
                <a:gd name="connsiteY0" fmla="*/ 2611 h 1207994"/>
                <a:gd name="connsiteX1" fmla="*/ 27625 w 43200"/>
                <a:gd name="connsiteY1" fmla="*/ 595278 h 1207994"/>
                <a:gd name="connsiteX2" fmla="*/ 31859 w 43200"/>
                <a:gd name="connsiteY2" fmla="*/ 1158311 h 1207994"/>
                <a:gd name="connsiteX3" fmla="*/ 27625 w 43200"/>
                <a:gd name="connsiteY3" fmla="*/ 1094811 h 1207994"/>
                <a:gd name="connsiteX4" fmla="*/ 109 w 43200"/>
                <a:gd name="connsiteY4" fmla="*/ 406895 h 1207994"/>
                <a:gd name="connsiteX5" fmla="*/ 42442 w 43200"/>
                <a:gd name="connsiteY5" fmla="*/ 2611 h 120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0" h="1207994">
                  <a:moveTo>
                    <a:pt x="42442" y="2611"/>
                  </a:moveTo>
                  <a:cubicBezTo>
                    <a:pt x="47028" y="34008"/>
                    <a:pt x="29389" y="402661"/>
                    <a:pt x="27625" y="595278"/>
                  </a:cubicBezTo>
                  <a:cubicBezTo>
                    <a:pt x="25861" y="787895"/>
                    <a:pt x="31859" y="1075056"/>
                    <a:pt x="31859" y="1158311"/>
                  </a:cubicBezTo>
                  <a:cubicBezTo>
                    <a:pt x="31859" y="1241566"/>
                    <a:pt x="32917" y="1220047"/>
                    <a:pt x="27625" y="1094811"/>
                  </a:cubicBezTo>
                  <a:cubicBezTo>
                    <a:pt x="22333" y="969575"/>
                    <a:pt x="2578" y="583989"/>
                    <a:pt x="109" y="406895"/>
                  </a:cubicBezTo>
                  <a:cubicBezTo>
                    <a:pt x="-2360" y="229801"/>
                    <a:pt x="37856" y="-28786"/>
                    <a:pt x="42442" y="2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93C69680-45A6-468E-AE8A-2152F8E98DB4}"/>
                </a:ext>
              </a:extLst>
            </p:cNvPr>
            <p:cNvSpPr/>
            <p:nvPr/>
          </p:nvSpPr>
          <p:spPr>
            <a:xfrm>
              <a:off x="4033478" y="5515264"/>
              <a:ext cx="187412" cy="135430"/>
            </a:xfrm>
            <a:custGeom>
              <a:avLst/>
              <a:gdLst>
                <a:gd name="connsiteX0" fmla="*/ 1947 w 187412"/>
                <a:gd name="connsiteY0" fmla="*/ 2886 h 135430"/>
                <a:gd name="connsiteX1" fmla="*/ 181335 w 187412"/>
                <a:gd name="connsiteY1" fmla="*/ 133061 h 135430"/>
                <a:gd name="connsiteX2" fmla="*/ 140060 w 187412"/>
                <a:gd name="connsiteY2" fmla="*/ 83849 h 135430"/>
                <a:gd name="connsiteX3" fmla="*/ 87672 w 187412"/>
                <a:gd name="connsiteY3" fmla="*/ 44161 h 135430"/>
                <a:gd name="connsiteX4" fmla="*/ 1947 w 187412"/>
                <a:gd name="connsiteY4" fmla="*/ 2886 h 1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12" h="135430">
                  <a:moveTo>
                    <a:pt x="1947" y="2886"/>
                  </a:moveTo>
                  <a:cubicBezTo>
                    <a:pt x="17558" y="17703"/>
                    <a:pt x="158316" y="119567"/>
                    <a:pt x="181335" y="133061"/>
                  </a:cubicBezTo>
                  <a:cubicBezTo>
                    <a:pt x="204354" y="146555"/>
                    <a:pt x="155671" y="98666"/>
                    <a:pt x="140060" y="83849"/>
                  </a:cubicBezTo>
                  <a:cubicBezTo>
                    <a:pt x="124450" y="69032"/>
                    <a:pt x="106193" y="53686"/>
                    <a:pt x="87672" y="44161"/>
                  </a:cubicBezTo>
                  <a:cubicBezTo>
                    <a:pt x="69151" y="34636"/>
                    <a:pt x="-13664" y="-11931"/>
                    <a:pt x="1947" y="28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47A77C59-B3C5-48D4-A888-9A748027ED7B}"/>
                </a:ext>
              </a:extLst>
            </p:cNvPr>
            <p:cNvSpPr/>
            <p:nvPr/>
          </p:nvSpPr>
          <p:spPr>
            <a:xfrm>
              <a:off x="4036597" y="5463931"/>
              <a:ext cx="553714" cy="163564"/>
            </a:xfrm>
            <a:custGeom>
              <a:avLst/>
              <a:gdLst>
                <a:gd name="connsiteX0" fmla="*/ 5178 w 553714"/>
                <a:gd name="connsiteY0" fmla="*/ 31994 h 163564"/>
                <a:gd name="connsiteX1" fmla="*/ 70266 w 553714"/>
                <a:gd name="connsiteY1" fmla="*/ 244 h 163564"/>
                <a:gd name="connsiteX2" fmla="*/ 202028 w 553714"/>
                <a:gd name="connsiteY2" fmla="*/ 49457 h 163564"/>
                <a:gd name="connsiteX3" fmla="*/ 300453 w 553714"/>
                <a:gd name="connsiteY3" fmla="*/ 139944 h 163564"/>
                <a:gd name="connsiteX4" fmla="*/ 481428 w 553714"/>
                <a:gd name="connsiteY4" fmla="*/ 144707 h 163564"/>
                <a:gd name="connsiteX5" fmla="*/ 551278 w 553714"/>
                <a:gd name="connsiteY5" fmla="*/ 136769 h 163564"/>
                <a:gd name="connsiteX6" fmla="*/ 403641 w 553714"/>
                <a:gd name="connsiteY6" fmla="*/ 155819 h 163564"/>
                <a:gd name="connsiteX7" fmla="*/ 314741 w 553714"/>
                <a:gd name="connsiteY7" fmla="*/ 162169 h 163564"/>
                <a:gd name="connsiteX8" fmla="*/ 257591 w 553714"/>
                <a:gd name="connsiteY8" fmla="*/ 130419 h 163564"/>
                <a:gd name="connsiteX9" fmla="*/ 203616 w 553714"/>
                <a:gd name="connsiteY9" fmla="*/ 65332 h 163564"/>
                <a:gd name="connsiteX10" fmla="*/ 5178 w 553714"/>
                <a:gd name="connsiteY10" fmla="*/ 31994 h 16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14" h="163564">
                  <a:moveTo>
                    <a:pt x="5178" y="31994"/>
                  </a:moveTo>
                  <a:cubicBezTo>
                    <a:pt x="-17047" y="21146"/>
                    <a:pt x="37458" y="-2666"/>
                    <a:pt x="70266" y="244"/>
                  </a:cubicBezTo>
                  <a:cubicBezTo>
                    <a:pt x="103074" y="3154"/>
                    <a:pt x="163664" y="26174"/>
                    <a:pt x="202028" y="49457"/>
                  </a:cubicBezTo>
                  <a:cubicBezTo>
                    <a:pt x="240393" y="72740"/>
                    <a:pt x="253886" y="124069"/>
                    <a:pt x="300453" y="139944"/>
                  </a:cubicBezTo>
                  <a:cubicBezTo>
                    <a:pt x="347020" y="155819"/>
                    <a:pt x="439624" y="145236"/>
                    <a:pt x="481428" y="144707"/>
                  </a:cubicBezTo>
                  <a:cubicBezTo>
                    <a:pt x="523232" y="144178"/>
                    <a:pt x="564242" y="134917"/>
                    <a:pt x="551278" y="136769"/>
                  </a:cubicBezTo>
                  <a:cubicBezTo>
                    <a:pt x="538314" y="138621"/>
                    <a:pt x="443064" y="151586"/>
                    <a:pt x="403641" y="155819"/>
                  </a:cubicBezTo>
                  <a:cubicBezTo>
                    <a:pt x="364218" y="160052"/>
                    <a:pt x="339083" y="166402"/>
                    <a:pt x="314741" y="162169"/>
                  </a:cubicBezTo>
                  <a:cubicBezTo>
                    <a:pt x="290399" y="157936"/>
                    <a:pt x="276112" y="146559"/>
                    <a:pt x="257591" y="130419"/>
                  </a:cubicBezTo>
                  <a:cubicBezTo>
                    <a:pt x="239070" y="114280"/>
                    <a:pt x="240658" y="83588"/>
                    <a:pt x="203616" y="65332"/>
                  </a:cubicBezTo>
                  <a:cubicBezTo>
                    <a:pt x="166574" y="47076"/>
                    <a:pt x="27403" y="42842"/>
                    <a:pt x="5178" y="31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F4DD3917-D5FC-4649-BA3B-3F6579F2AA63}"/>
                </a:ext>
              </a:extLst>
            </p:cNvPr>
            <p:cNvSpPr/>
            <p:nvPr/>
          </p:nvSpPr>
          <p:spPr>
            <a:xfrm>
              <a:off x="4081313" y="4984297"/>
              <a:ext cx="39862" cy="454248"/>
            </a:xfrm>
            <a:custGeom>
              <a:avLst/>
              <a:gdLst>
                <a:gd name="connsiteX0" fmla="*/ 39837 w 39862"/>
                <a:gd name="connsiteY0" fmla="*/ 11566 h 454248"/>
                <a:gd name="connsiteX1" fmla="*/ 6500 w 39862"/>
                <a:gd name="connsiteY1" fmla="*/ 441778 h 454248"/>
                <a:gd name="connsiteX2" fmla="*/ 25550 w 39862"/>
                <a:gd name="connsiteY2" fmla="*/ 321128 h 454248"/>
                <a:gd name="connsiteX3" fmla="*/ 150 w 39862"/>
                <a:gd name="connsiteY3" fmla="*/ 140153 h 454248"/>
                <a:gd name="connsiteX4" fmla="*/ 39837 w 39862"/>
                <a:gd name="connsiteY4" fmla="*/ 11566 h 45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62" h="454248">
                  <a:moveTo>
                    <a:pt x="39837" y="11566"/>
                  </a:moveTo>
                  <a:cubicBezTo>
                    <a:pt x="40895" y="61837"/>
                    <a:pt x="8881" y="390184"/>
                    <a:pt x="6500" y="441778"/>
                  </a:cubicBezTo>
                  <a:cubicBezTo>
                    <a:pt x="4119" y="493372"/>
                    <a:pt x="26608" y="371399"/>
                    <a:pt x="25550" y="321128"/>
                  </a:cubicBezTo>
                  <a:cubicBezTo>
                    <a:pt x="24492" y="270857"/>
                    <a:pt x="-2231" y="192276"/>
                    <a:pt x="150" y="140153"/>
                  </a:cubicBezTo>
                  <a:cubicBezTo>
                    <a:pt x="2531" y="88030"/>
                    <a:pt x="38779" y="-38705"/>
                    <a:pt x="39837" y="115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B0E24604-795E-4E47-8F76-50DF73F39A41}"/>
                </a:ext>
              </a:extLst>
            </p:cNvPr>
            <p:cNvSpPr/>
            <p:nvPr/>
          </p:nvSpPr>
          <p:spPr>
            <a:xfrm>
              <a:off x="4141784" y="5028613"/>
              <a:ext cx="160343" cy="84817"/>
            </a:xfrm>
            <a:custGeom>
              <a:avLst/>
              <a:gdLst>
                <a:gd name="connsiteX0" fmla="*/ 4 w 160343"/>
                <a:gd name="connsiteY0" fmla="*/ 84725 h 84817"/>
                <a:gd name="connsiteX1" fmla="*/ 66679 w 160343"/>
                <a:gd name="connsiteY1" fmla="*/ 25987 h 84817"/>
                <a:gd name="connsiteX2" fmla="*/ 103191 w 160343"/>
                <a:gd name="connsiteY2" fmla="*/ 41862 h 84817"/>
                <a:gd name="connsiteX3" fmla="*/ 127004 w 160343"/>
                <a:gd name="connsiteY3" fmla="*/ 587 h 84817"/>
                <a:gd name="connsiteX4" fmla="*/ 160341 w 160343"/>
                <a:gd name="connsiteY4" fmla="*/ 78375 h 84817"/>
                <a:gd name="connsiteX5" fmla="*/ 128591 w 160343"/>
                <a:gd name="connsiteY5" fmla="*/ 32337 h 84817"/>
                <a:gd name="connsiteX6" fmla="*/ 120654 w 160343"/>
                <a:gd name="connsiteY6" fmla="*/ 72025 h 84817"/>
                <a:gd name="connsiteX7" fmla="*/ 69854 w 160343"/>
                <a:gd name="connsiteY7" fmla="*/ 40275 h 84817"/>
                <a:gd name="connsiteX8" fmla="*/ 4 w 160343"/>
                <a:gd name="connsiteY8" fmla="*/ 84725 h 8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43" h="84817">
                  <a:moveTo>
                    <a:pt x="4" y="84725"/>
                  </a:moveTo>
                  <a:cubicBezTo>
                    <a:pt x="-525" y="82344"/>
                    <a:pt x="49481" y="33131"/>
                    <a:pt x="66679" y="25987"/>
                  </a:cubicBezTo>
                  <a:cubicBezTo>
                    <a:pt x="83877" y="18843"/>
                    <a:pt x="93137" y="46095"/>
                    <a:pt x="103191" y="41862"/>
                  </a:cubicBezTo>
                  <a:cubicBezTo>
                    <a:pt x="113245" y="37629"/>
                    <a:pt x="117479" y="-5498"/>
                    <a:pt x="127004" y="587"/>
                  </a:cubicBezTo>
                  <a:cubicBezTo>
                    <a:pt x="136529" y="6672"/>
                    <a:pt x="160077" y="73083"/>
                    <a:pt x="160341" y="78375"/>
                  </a:cubicBezTo>
                  <a:cubicBezTo>
                    <a:pt x="160605" y="83667"/>
                    <a:pt x="135205" y="33395"/>
                    <a:pt x="128591" y="32337"/>
                  </a:cubicBezTo>
                  <a:cubicBezTo>
                    <a:pt x="121977" y="31279"/>
                    <a:pt x="130443" y="70702"/>
                    <a:pt x="120654" y="72025"/>
                  </a:cubicBezTo>
                  <a:cubicBezTo>
                    <a:pt x="110865" y="73348"/>
                    <a:pt x="91550" y="37629"/>
                    <a:pt x="69854" y="40275"/>
                  </a:cubicBezTo>
                  <a:cubicBezTo>
                    <a:pt x="48158" y="42921"/>
                    <a:pt x="533" y="87106"/>
                    <a:pt x="4" y="84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8D5391B0-B549-4233-B90B-0E72853BBF17}"/>
                </a:ext>
              </a:extLst>
            </p:cNvPr>
            <p:cNvSpPr/>
            <p:nvPr/>
          </p:nvSpPr>
          <p:spPr>
            <a:xfrm>
              <a:off x="4097328" y="4976738"/>
              <a:ext cx="255704" cy="469705"/>
            </a:xfrm>
            <a:custGeom>
              <a:avLst/>
              <a:gdLst>
                <a:gd name="connsiteX0" fmla="*/ 212735 w 255704"/>
                <a:gd name="connsiteY0" fmla="*/ 75 h 469705"/>
                <a:gd name="connsiteX1" fmla="*/ 255597 w 255704"/>
                <a:gd name="connsiteY1" fmla="*/ 339800 h 469705"/>
                <a:gd name="connsiteX2" fmla="*/ 223847 w 255704"/>
                <a:gd name="connsiteY2" fmla="*/ 374725 h 469705"/>
                <a:gd name="connsiteX3" fmla="*/ 188922 w 255704"/>
                <a:gd name="connsiteY3" fmla="*/ 463625 h 469705"/>
                <a:gd name="connsiteX4" fmla="*/ 155585 w 255704"/>
                <a:gd name="connsiteY4" fmla="*/ 462037 h 469705"/>
                <a:gd name="connsiteX5" fmla="*/ 10 w 255704"/>
                <a:gd name="connsiteY5" fmla="*/ 462037 h 469705"/>
                <a:gd name="connsiteX6" fmla="*/ 163522 w 255704"/>
                <a:gd name="connsiteY6" fmla="*/ 447750 h 469705"/>
                <a:gd name="connsiteX7" fmla="*/ 187335 w 255704"/>
                <a:gd name="connsiteY7" fmla="*/ 406475 h 469705"/>
                <a:gd name="connsiteX8" fmla="*/ 228610 w 255704"/>
                <a:gd name="connsiteY8" fmla="*/ 309637 h 469705"/>
                <a:gd name="connsiteX9" fmla="*/ 212735 w 255704"/>
                <a:gd name="connsiteY9" fmla="*/ 75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04" h="469705">
                  <a:moveTo>
                    <a:pt x="212735" y="75"/>
                  </a:moveTo>
                  <a:cubicBezTo>
                    <a:pt x="217233" y="5102"/>
                    <a:pt x="253745" y="277358"/>
                    <a:pt x="255597" y="339800"/>
                  </a:cubicBezTo>
                  <a:cubicBezTo>
                    <a:pt x="257449" y="402242"/>
                    <a:pt x="234959" y="354088"/>
                    <a:pt x="223847" y="374725"/>
                  </a:cubicBezTo>
                  <a:cubicBezTo>
                    <a:pt x="212735" y="395362"/>
                    <a:pt x="200299" y="449073"/>
                    <a:pt x="188922" y="463625"/>
                  </a:cubicBezTo>
                  <a:cubicBezTo>
                    <a:pt x="177545" y="478177"/>
                    <a:pt x="155585" y="462037"/>
                    <a:pt x="155585" y="462037"/>
                  </a:cubicBezTo>
                  <a:cubicBezTo>
                    <a:pt x="124100" y="461772"/>
                    <a:pt x="-1313" y="464418"/>
                    <a:pt x="10" y="462037"/>
                  </a:cubicBezTo>
                  <a:cubicBezTo>
                    <a:pt x="1333" y="459656"/>
                    <a:pt x="132301" y="457010"/>
                    <a:pt x="163522" y="447750"/>
                  </a:cubicBezTo>
                  <a:cubicBezTo>
                    <a:pt x="194743" y="438490"/>
                    <a:pt x="176487" y="429494"/>
                    <a:pt x="187335" y="406475"/>
                  </a:cubicBezTo>
                  <a:cubicBezTo>
                    <a:pt x="198183" y="383456"/>
                    <a:pt x="225700" y="376312"/>
                    <a:pt x="228610" y="309637"/>
                  </a:cubicBezTo>
                  <a:cubicBezTo>
                    <a:pt x="231520" y="242962"/>
                    <a:pt x="208237" y="-4952"/>
                    <a:pt x="212735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D72D4EA6-20FF-4BAC-8E74-3EA23722ECB9}"/>
                </a:ext>
              </a:extLst>
            </p:cNvPr>
            <p:cNvSpPr/>
            <p:nvPr/>
          </p:nvSpPr>
          <p:spPr>
            <a:xfrm>
              <a:off x="4113160" y="4675615"/>
              <a:ext cx="32067" cy="399702"/>
            </a:xfrm>
            <a:custGeom>
              <a:avLst/>
              <a:gdLst>
                <a:gd name="connsiteX0" fmla="*/ 25453 w 32067"/>
                <a:gd name="connsiteY0" fmla="*/ 2748 h 399702"/>
                <a:gd name="connsiteX1" fmla="*/ 53 w 32067"/>
                <a:gd name="connsiteY1" fmla="*/ 383748 h 399702"/>
                <a:gd name="connsiteX2" fmla="*/ 19103 w 32067"/>
                <a:gd name="connsiteY2" fmla="*/ 317073 h 399702"/>
                <a:gd name="connsiteX3" fmla="*/ 31803 w 32067"/>
                <a:gd name="connsiteY3" fmla="*/ 215473 h 399702"/>
                <a:gd name="connsiteX4" fmla="*/ 25453 w 32067"/>
                <a:gd name="connsiteY4" fmla="*/ 2748 h 3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7" h="399702">
                  <a:moveTo>
                    <a:pt x="25453" y="2748"/>
                  </a:moveTo>
                  <a:cubicBezTo>
                    <a:pt x="20161" y="30794"/>
                    <a:pt x="1111" y="331361"/>
                    <a:pt x="53" y="383748"/>
                  </a:cubicBezTo>
                  <a:cubicBezTo>
                    <a:pt x="-1005" y="436135"/>
                    <a:pt x="13811" y="345119"/>
                    <a:pt x="19103" y="317073"/>
                  </a:cubicBezTo>
                  <a:cubicBezTo>
                    <a:pt x="24395" y="289027"/>
                    <a:pt x="30745" y="261510"/>
                    <a:pt x="31803" y="215473"/>
                  </a:cubicBezTo>
                  <a:cubicBezTo>
                    <a:pt x="32861" y="169436"/>
                    <a:pt x="30745" y="-25298"/>
                    <a:pt x="25453" y="2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62A33F81-79D0-4675-BE7B-602B68039949}"/>
                </a:ext>
              </a:extLst>
            </p:cNvPr>
            <p:cNvSpPr/>
            <p:nvPr/>
          </p:nvSpPr>
          <p:spPr>
            <a:xfrm>
              <a:off x="4276505" y="4645177"/>
              <a:ext cx="38432" cy="430400"/>
            </a:xfrm>
            <a:custGeom>
              <a:avLst/>
              <a:gdLst>
                <a:gd name="connsiteX0" fmla="*/ 25620 w 38432"/>
                <a:gd name="connsiteY0" fmla="*/ 3023 h 430400"/>
                <a:gd name="connsiteX1" fmla="*/ 36733 w 38432"/>
                <a:gd name="connsiteY1" fmla="*/ 291948 h 430400"/>
                <a:gd name="connsiteX2" fmla="*/ 36733 w 38432"/>
                <a:gd name="connsiteY2" fmla="*/ 430061 h 430400"/>
                <a:gd name="connsiteX3" fmla="*/ 20858 w 38432"/>
                <a:gd name="connsiteY3" fmla="*/ 325286 h 430400"/>
                <a:gd name="connsiteX4" fmla="*/ 220 w 38432"/>
                <a:gd name="connsiteY4" fmla="*/ 150661 h 430400"/>
                <a:gd name="connsiteX5" fmla="*/ 25620 w 38432"/>
                <a:gd name="connsiteY5" fmla="*/ 3023 h 4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32" h="430400">
                  <a:moveTo>
                    <a:pt x="25620" y="3023"/>
                  </a:moveTo>
                  <a:cubicBezTo>
                    <a:pt x="31705" y="26571"/>
                    <a:pt x="34881" y="220775"/>
                    <a:pt x="36733" y="291948"/>
                  </a:cubicBezTo>
                  <a:cubicBezTo>
                    <a:pt x="38585" y="363121"/>
                    <a:pt x="39379" y="424505"/>
                    <a:pt x="36733" y="430061"/>
                  </a:cubicBezTo>
                  <a:cubicBezTo>
                    <a:pt x="34087" y="435617"/>
                    <a:pt x="26944" y="371853"/>
                    <a:pt x="20858" y="325286"/>
                  </a:cubicBezTo>
                  <a:cubicBezTo>
                    <a:pt x="14772" y="278719"/>
                    <a:pt x="2866" y="201726"/>
                    <a:pt x="220" y="150661"/>
                  </a:cubicBezTo>
                  <a:cubicBezTo>
                    <a:pt x="-2426" y="99596"/>
                    <a:pt x="19535" y="-20525"/>
                    <a:pt x="25620" y="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6E45A63B-61C3-4B42-B1F6-CAD8108C8322}"/>
                </a:ext>
              </a:extLst>
            </p:cNvPr>
            <p:cNvSpPr/>
            <p:nvPr/>
          </p:nvSpPr>
          <p:spPr>
            <a:xfrm>
              <a:off x="4120699" y="4923558"/>
              <a:ext cx="187811" cy="53952"/>
            </a:xfrm>
            <a:custGeom>
              <a:avLst/>
              <a:gdLst>
                <a:gd name="connsiteX0" fmla="*/ 3626 w 187811"/>
                <a:gd name="connsiteY0" fmla="*/ 867 h 53952"/>
                <a:gd name="connsiteX1" fmla="*/ 121101 w 187811"/>
                <a:gd name="connsiteY1" fmla="*/ 16742 h 53952"/>
                <a:gd name="connsiteX2" fmla="*/ 187776 w 187811"/>
                <a:gd name="connsiteY2" fmla="*/ 4042 h 53952"/>
                <a:gd name="connsiteX3" fmla="*/ 129039 w 187811"/>
                <a:gd name="connsiteY3" fmla="*/ 23092 h 53952"/>
                <a:gd name="connsiteX4" fmla="*/ 44901 w 187811"/>
                <a:gd name="connsiteY4" fmla="*/ 35792 h 53952"/>
                <a:gd name="connsiteX5" fmla="*/ 171901 w 187811"/>
                <a:gd name="connsiteY5" fmla="*/ 46905 h 53952"/>
                <a:gd name="connsiteX6" fmla="*/ 75064 w 187811"/>
                <a:gd name="connsiteY6" fmla="*/ 53255 h 53952"/>
                <a:gd name="connsiteX7" fmla="*/ 451 w 187811"/>
                <a:gd name="connsiteY7" fmla="*/ 53255 h 53952"/>
                <a:gd name="connsiteX8" fmla="*/ 109989 w 187811"/>
                <a:gd name="connsiteY8" fmla="*/ 48492 h 53952"/>
                <a:gd name="connsiteX9" fmla="*/ 3626 w 187811"/>
                <a:gd name="connsiteY9" fmla="*/ 867 h 5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11" h="53952">
                  <a:moveTo>
                    <a:pt x="3626" y="867"/>
                  </a:moveTo>
                  <a:cubicBezTo>
                    <a:pt x="5478" y="-4425"/>
                    <a:pt x="90409" y="16213"/>
                    <a:pt x="121101" y="16742"/>
                  </a:cubicBezTo>
                  <a:cubicBezTo>
                    <a:pt x="151793" y="17271"/>
                    <a:pt x="186453" y="2984"/>
                    <a:pt x="187776" y="4042"/>
                  </a:cubicBezTo>
                  <a:cubicBezTo>
                    <a:pt x="189099" y="5100"/>
                    <a:pt x="152852" y="17800"/>
                    <a:pt x="129039" y="23092"/>
                  </a:cubicBezTo>
                  <a:cubicBezTo>
                    <a:pt x="105226" y="28384"/>
                    <a:pt x="37758" y="31823"/>
                    <a:pt x="44901" y="35792"/>
                  </a:cubicBezTo>
                  <a:cubicBezTo>
                    <a:pt x="52044" y="39761"/>
                    <a:pt x="166874" y="43995"/>
                    <a:pt x="171901" y="46905"/>
                  </a:cubicBezTo>
                  <a:cubicBezTo>
                    <a:pt x="176928" y="49815"/>
                    <a:pt x="103639" y="52197"/>
                    <a:pt x="75064" y="53255"/>
                  </a:cubicBezTo>
                  <a:cubicBezTo>
                    <a:pt x="46489" y="54313"/>
                    <a:pt x="-5370" y="54049"/>
                    <a:pt x="451" y="53255"/>
                  </a:cubicBezTo>
                  <a:cubicBezTo>
                    <a:pt x="6272" y="52461"/>
                    <a:pt x="103904" y="55636"/>
                    <a:pt x="109989" y="48492"/>
                  </a:cubicBezTo>
                  <a:cubicBezTo>
                    <a:pt x="116075" y="41348"/>
                    <a:pt x="1774" y="6159"/>
                    <a:pt x="3626" y="8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BD9118DC-CD10-4CD7-A984-BA15AB1E4D3A}"/>
                </a:ext>
              </a:extLst>
            </p:cNvPr>
            <p:cNvSpPr/>
            <p:nvPr/>
          </p:nvSpPr>
          <p:spPr>
            <a:xfrm>
              <a:off x="4114613" y="4545013"/>
              <a:ext cx="23615" cy="260356"/>
            </a:xfrm>
            <a:custGeom>
              <a:avLst/>
              <a:gdLst>
                <a:gd name="connsiteX0" fmla="*/ 22412 w 23615"/>
                <a:gd name="connsiteY0" fmla="*/ 0 h 260356"/>
                <a:gd name="connsiteX1" fmla="*/ 187 w 23615"/>
                <a:gd name="connsiteY1" fmla="*/ 106362 h 260356"/>
                <a:gd name="connsiteX2" fmla="*/ 11300 w 23615"/>
                <a:gd name="connsiteY2" fmla="*/ 161925 h 260356"/>
                <a:gd name="connsiteX3" fmla="*/ 3362 w 23615"/>
                <a:gd name="connsiteY3" fmla="*/ 260350 h 260356"/>
                <a:gd name="connsiteX4" fmla="*/ 19237 w 23615"/>
                <a:gd name="connsiteY4" fmla="*/ 166687 h 260356"/>
                <a:gd name="connsiteX5" fmla="*/ 20825 w 23615"/>
                <a:gd name="connsiteY5" fmla="*/ 106362 h 260356"/>
                <a:gd name="connsiteX6" fmla="*/ 22412 w 23615"/>
                <a:gd name="connsiteY6" fmla="*/ 0 h 26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15" h="260356">
                  <a:moveTo>
                    <a:pt x="22412" y="0"/>
                  </a:moveTo>
                  <a:cubicBezTo>
                    <a:pt x="18972" y="0"/>
                    <a:pt x="2039" y="79375"/>
                    <a:pt x="187" y="106362"/>
                  </a:cubicBezTo>
                  <a:cubicBezTo>
                    <a:pt x="-1665" y="133349"/>
                    <a:pt x="10771" y="136260"/>
                    <a:pt x="11300" y="161925"/>
                  </a:cubicBezTo>
                  <a:cubicBezTo>
                    <a:pt x="11829" y="187590"/>
                    <a:pt x="2039" y="259556"/>
                    <a:pt x="3362" y="260350"/>
                  </a:cubicBezTo>
                  <a:cubicBezTo>
                    <a:pt x="4685" y="261144"/>
                    <a:pt x="16326" y="192352"/>
                    <a:pt x="19237" y="166687"/>
                  </a:cubicBezTo>
                  <a:cubicBezTo>
                    <a:pt x="22148" y="141022"/>
                    <a:pt x="20825" y="130968"/>
                    <a:pt x="20825" y="106362"/>
                  </a:cubicBezTo>
                  <a:cubicBezTo>
                    <a:pt x="20825" y="81756"/>
                    <a:pt x="25852" y="0"/>
                    <a:pt x="2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2B566F3A-EC1B-46B9-A3EA-4E104372F07C}"/>
                </a:ext>
              </a:extLst>
            </p:cNvPr>
            <p:cNvSpPr/>
            <p:nvPr/>
          </p:nvSpPr>
          <p:spPr>
            <a:xfrm>
              <a:off x="4165053" y="4557425"/>
              <a:ext cx="125427" cy="219374"/>
            </a:xfrm>
            <a:custGeom>
              <a:avLst/>
              <a:gdLst>
                <a:gd name="connsiteX0" fmla="*/ 547 w 125427"/>
                <a:gd name="connsiteY0" fmla="*/ 288 h 219374"/>
                <a:gd name="connsiteX1" fmla="*/ 54522 w 125427"/>
                <a:gd name="connsiteY1" fmla="*/ 109825 h 219374"/>
                <a:gd name="connsiteX2" fmla="*/ 57697 w 125427"/>
                <a:gd name="connsiteY2" fmla="*/ 141575 h 219374"/>
                <a:gd name="connsiteX3" fmla="*/ 124372 w 125427"/>
                <a:gd name="connsiteY3" fmla="*/ 219363 h 219374"/>
                <a:gd name="connsiteX4" fmla="*/ 92622 w 125427"/>
                <a:gd name="connsiteY4" fmla="*/ 146338 h 219374"/>
                <a:gd name="connsiteX5" fmla="*/ 547 w 125427"/>
                <a:gd name="connsiteY5" fmla="*/ 288 h 21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27" h="219374">
                  <a:moveTo>
                    <a:pt x="547" y="288"/>
                  </a:moveTo>
                  <a:cubicBezTo>
                    <a:pt x="-5803" y="-5798"/>
                    <a:pt x="44997" y="86277"/>
                    <a:pt x="54522" y="109825"/>
                  </a:cubicBezTo>
                  <a:cubicBezTo>
                    <a:pt x="64047" y="133373"/>
                    <a:pt x="46055" y="123319"/>
                    <a:pt x="57697" y="141575"/>
                  </a:cubicBezTo>
                  <a:cubicBezTo>
                    <a:pt x="69339" y="159831"/>
                    <a:pt x="118551" y="218569"/>
                    <a:pt x="124372" y="219363"/>
                  </a:cubicBezTo>
                  <a:cubicBezTo>
                    <a:pt x="130193" y="220157"/>
                    <a:pt x="110878" y="180998"/>
                    <a:pt x="92622" y="146338"/>
                  </a:cubicBezTo>
                  <a:cubicBezTo>
                    <a:pt x="74366" y="111678"/>
                    <a:pt x="6897" y="6374"/>
                    <a:pt x="547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3B9423D0-5D09-457D-97B4-8B5FA69D3A63}"/>
                </a:ext>
              </a:extLst>
            </p:cNvPr>
            <p:cNvSpPr/>
            <p:nvPr/>
          </p:nvSpPr>
          <p:spPr>
            <a:xfrm>
              <a:off x="4256237" y="4581525"/>
              <a:ext cx="112787" cy="370452"/>
            </a:xfrm>
            <a:custGeom>
              <a:avLst/>
              <a:gdLst>
                <a:gd name="connsiteX0" fmla="*/ 112563 w 112787"/>
                <a:gd name="connsiteY0" fmla="*/ 0 h 370452"/>
                <a:gd name="connsiteX1" fmla="*/ 30013 w 112787"/>
                <a:gd name="connsiteY1" fmla="*/ 82550 h 370452"/>
                <a:gd name="connsiteX2" fmla="*/ 23663 w 112787"/>
                <a:gd name="connsiteY2" fmla="*/ 153988 h 370452"/>
                <a:gd name="connsiteX3" fmla="*/ 36363 w 112787"/>
                <a:gd name="connsiteY3" fmla="*/ 369888 h 370452"/>
                <a:gd name="connsiteX4" fmla="*/ 1438 w 112787"/>
                <a:gd name="connsiteY4" fmla="*/ 82550 h 370452"/>
                <a:gd name="connsiteX5" fmla="*/ 112563 w 112787"/>
                <a:gd name="connsiteY5" fmla="*/ 0 h 3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787" h="370452">
                  <a:moveTo>
                    <a:pt x="112563" y="0"/>
                  </a:moveTo>
                  <a:cubicBezTo>
                    <a:pt x="117325" y="0"/>
                    <a:pt x="44830" y="56885"/>
                    <a:pt x="30013" y="82550"/>
                  </a:cubicBezTo>
                  <a:cubicBezTo>
                    <a:pt x="15196" y="108215"/>
                    <a:pt x="22605" y="106098"/>
                    <a:pt x="23663" y="153988"/>
                  </a:cubicBezTo>
                  <a:cubicBezTo>
                    <a:pt x="24721" y="201878"/>
                    <a:pt x="40067" y="381794"/>
                    <a:pt x="36363" y="369888"/>
                  </a:cubicBezTo>
                  <a:cubicBezTo>
                    <a:pt x="32659" y="357982"/>
                    <a:pt x="-8087" y="142610"/>
                    <a:pt x="1438" y="82550"/>
                  </a:cubicBezTo>
                  <a:cubicBezTo>
                    <a:pt x="10963" y="22490"/>
                    <a:pt x="107801" y="0"/>
                    <a:pt x="11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FBF18C4A-F7C8-48DD-92DA-B33F3B21D1AA}"/>
                </a:ext>
              </a:extLst>
            </p:cNvPr>
            <p:cNvSpPr/>
            <p:nvPr/>
          </p:nvSpPr>
          <p:spPr>
            <a:xfrm>
              <a:off x="4109794" y="4175633"/>
              <a:ext cx="526796" cy="305890"/>
            </a:xfrm>
            <a:custGeom>
              <a:avLst/>
              <a:gdLst>
                <a:gd name="connsiteX0" fmla="*/ 2889 w 526796"/>
                <a:gd name="connsiteY0" fmla="*/ 550 h 305890"/>
                <a:gd name="connsiteX1" fmla="*/ 335206 w 526796"/>
                <a:gd name="connsiteY1" fmla="*/ 186817 h 305890"/>
                <a:gd name="connsiteX2" fmla="*/ 508773 w 526796"/>
                <a:gd name="connsiteY2" fmla="*/ 301117 h 305890"/>
                <a:gd name="connsiteX3" fmla="*/ 485489 w 526796"/>
                <a:gd name="connsiteY3" fmla="*/ 269367 h 305890"/>
                <a:gd name="connsiteX4" fmla="*/ 191273 w 526796"/>
                <a:gd name="connsiteY4" fmla="*/ 133900 h 305890"/>
                <a:gd name="connsiteX5" fmla="*/ 2889 w 526796"/>
                <a:gd name="connsiteY5" fmla="*/ 550 h 30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96" h="305890">
                  <a:moveTo>
                    <a:pt x="2889" y="550"/>
                  </a:moveTo>
                  <a:cubicBezTo>
                    <a:pt x="26878" y="9370"/>
                    <a:pt x="250892" y="136722"/>
                    <a:pt x="335206" y="186817"/>
                  </a:cubicBezTo>
                  <a:cubicBezTo>
                    <a:pt x="419520" y="236912"/>
                    <a:pt x="483726" y="287359"/>
                    <a:pt x="508773" y="301117"/>
                  </a:cubicBezTo>
                  <a:cubicBezTo>
                    <a:pt x="533820" y="314875"/>
                    <a:pt x="538406" y="297236"/>
                    <a:pt x="485489" y="269367"/>
                  </a:cubicBezTo>
                  <a:cubicBezTo>
                    <a:pt x="432572" y="241498"/>
                    <a:pt x="272765" y="176586"/>
                    <a:pt x="191273" y="133900"/>
                  </a:cubicBezTo>
                  <a:cubicBezTo>
                    <a:pt x="109781" y="91214"/>
                    <a:pt x="-21100" y="-8270"/>
                    <a:pt x="2889" y="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37C26CD4-7C29-44FA-970A-C1D1DB5A335B}"/>
                </a:ext>
              </a:extLst>
            </p:cNvPr>
            <p:cNvSpPr/>
            <p:nvPr/>
          </p:nvSpPr>
          <p:spPr>
            <a:xfrm>
              <a:off x="3944538" y="4177105"/>
              <a:ext cx="195765" cy="299723"/>
            </a:xfrm>
            <a:custGeom>
              <a:avLst/>
              <a:gdLst>
                <a:gd name="connsiteX0" fmla="*/ 193545 w 195765"/>
                <a:gd name="connsiteY0" fmla="*/ 16012 h 299723"/>
                <a:gd name="connsiteX1" fmla="*/ 22095 w 195765"/>
                <a:gd name="connsiteY1" fmla="*/ 111262 h 299723"/>
                <a:gd name="connsiteX2" fmla="*/ 5162 w 195765"/>
                <a:gd name="connsiteY2" fmla="*/ 193812 h 299723"/>
                <a:gd name="connsiteX3" fmla="*/ 49612 w 195765"/>
                <a:gd name="connsiteY3" fmla="*/ 299645 h 299723"/>
                <a:gd name="connsiteX4" fmla="*/ 22095 w 195765"/>
                <a:gd name="connsiteY4" fmla="*/ 208628 h 299723"/>
                <a:gd name="connsiteX5" fmla="*/ 28445 w 195765"/>
                <a:gd name="connsiteY5" fmla="*/ 75278 h 299723"/>
                <a:gd name="connsiteX6" fmla="*/ 119462 w 195765"/>
                <a:gd name="connsiteY6" fmla="*/ 1195 h 299723"/>
                <a:gd name="connsiteX7" fmla="*/ 121579 w 195765"/>
                <a:gd name="connsiteY7" fmla="*/ 28712 h 299723"/>
                <a:gd name="connsiteX8" fmla="*/ 193545 w 195765"/>
                <a:gd name="connsiteY8" fmla="*/ 16012 h 29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65" h="299723">
                  <a:moveTo>
                    <a:pt x="193545" y="16012"/>
                  </a:moveTo>
                  <a:cubicBezTo>
                    <a:pt x="176964" y="29770"/>
                    <a:pt x="53492" y="81629"/>
                    <a:pt x="22095" y="111262"/>
                  </a:cubicBezTo>
                  <a:cubicBezTo>
                    <a:pt x="-9302" y="140895"/>
                    <a:pt x="576" y="162415"/>
                    <a:pt x="5162" y="193812"/>
                  </a:cubicBezTo>
                  <a:cubicBezTo>
                    <a:pt x="9748" y="225209"/>
                    <a:pt x="46790" y="297176"/>
                    <a:pt x="49612" y="299645"/>
                  </a:cubicBezTo>
                  <a:cubicBezTo>
                    <a:pt x="52434" y="302114"/>
                    <a:pt x="25623" y="246023"/>
                    <a:pt x="22095" y="208628"/>
                  </a:cubicBezTo>
                  <a:cubicBezTo>
                    <a:pt x="18567" y="171234"/>
                    <a:pt x="12217" y="109850"/>
                    <a:pt x="28445" y="75278"/>
                  </a:cubicBezTo>
                  <a:cubicBezTo>
                    <a:pt x="44673" y="40706"/>
                    <a:pt x="103940" y="8956"/>
                    <a:pt x="119462" y="1195"/>
                  </a:cubicBezTo>
                  <a:cubicBezTo>
                    <a:pt x="134984" y="-6566"/>
                    <a:pt x="114523" y="25890"/>
                    <a:pt x="121579" y="28712"/>
                  </a:cubicBezTo>
                  <a:cubicBezTo>
                    <a:pt x="128635" y="31534"/>
                    <a:pt x="210126" y="2254"/>
                    <a:pt x="193545" y="160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A2B6FF4C-944D-4DDB-943D-86A588E99945}"/>
                </a:ext>
              </a:extLst>
            </p:cNvPr>
            <p:cNvSpPr/>
            <p:nvPr/>
          </p:nvSpPr>
          <p:spPr>
            <a:xfrm>
              <a:off x="3973291" y="4296793"/>
              <a:ext cx="254077" cy="235072"/>
            </a:xfrm>
            <a:custGeom>
              <a:avLst/>
              <a:gdLst>
                <a:gd name="connsiteX0" fmla="*/ 29326 w 254077"/>
                <a:gd name="connsiteY0" fmla="*/ 40 h 235072"/>
                <a:gd name="connsiteX1" fmla="*/ 35676 w 254077"/>
                <a:gd name="connsiteY1" fmla="*/ 137624 h 235072"/>
                <a:gd name="connsiteX2" fmla="*/ 69542 w 254077"/>
                <a:gd name="connsiteY2" fmla="*/ 167257 h 235072"/>
                <a:gd name="connsiteX3" fmla="*/ 253692 w 254077"/>
                <a:gd name="connsiteY3" fmla="*/ 234990 h 235072"/>
                <a:gd name="connsiteX4" fmla="*/ 14509 w 254077"/>
                <a:gd name="connsiteY4" fmla="*/ 152440 h 235072"/>
                <a:gd name="connsiteX5" fmla="*/ 29326 w 254077"/>
                <a:gd name="connsiteY5" fmla="*/ 40 h 23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77" h="235072">
                  <a:moveTo>
                    <a:pt x="29326" y="40"/>
                  </a:moveTo>
                  <a:cubicBezTo>
                    <a:pt x="32854" y="-2429"/>
                    <a:pt x="28973" y="109755"/>
                    <a:pt x="35676" y="137624"/>
                  </a:cubicBezTo>
                  <a:cubicBezTo>
                    <a:pt x="42379" y="165494"/>
                    <a:pt x="33206" y="151029"/>
                    <a:pt x="69542" y="167257"/>
                  </a:cubicBezTo>
                  <a:cubicBezTo>
                    <a:pt x="105878" y="183485"/>
                    <a:pt x="262864" y="237460"/>
                    <a:pt x="253692" y="234990"/>
                  </a:cubicBezTo>
                  <a:cubicBezTo>
                    <a:pt x="244520" y="232520"/>
                    <a:pt x="52962" y="188070"/>
                    <a:pt x="14509" y="152440"/>
                  </a:cubicBezTo>
                  <a:cubicBezTo>
                    <a:pt x="-23944" y="116810"/>
                    <a:pt x="25798" y="2509"/>
                    <a:pt x="2932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8E720CF0-E296-4014-B310-FC7078F1F584}"/>
                </a:ext>
              </a:extLst>
            </p:cNvPr>
            <p:cNvSpPr/>
            <p:nvPr/>
          </p:nvSpPr>
          <p:spPr>
            <a:xfrm>
              <a:off x="3964305" y="4308146"/>
              <a:ext cx="594224" cy="265392"/>
            </a:xfrm>
            <a:custGeom>
              <a:avLst/>
              <a:gdLst>
                <a:gd name="connsiteX0" fmla="*/ 19262 w 594224"/>
                <a:gd name="connsiteY0" fmla="*/ 5621 h 265392"/>
                <a:gd name="connsiteX1" fmla="*/ 575945 w 594224"/>
                <a:gd name="connsiteY1" fmla="*/ 253271 h 265392"/>
                <a:gd name="connsiteX2" fmla="*/ 432012 w 594224"/>
                <a:gd name="connsiteY2" fmla="*/ 213054 h 265392"/>
                <a:gd name="connsiteX3" fmla="*/ 154728 w 594224"/>
                <a:gd name="connsiteY3" fmla="*/ 90287 h 265392"/>
                <a:gd name="connsiteX4" fmla="*/ 19262 w 594224"/>
                <a:gd name="connsiteY4" fmla="*/ 5621 h 26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24" h="265392">
                  <a:moveTo>
                    <a:pt x="19262" y="5621"/>
                  </a:moveTo>
                  <a:cubicBezTo>
                    <a:pt x="89465" y="32785"/>
                    <a:pt x="507153" y="218699"/>
                    <a:pt x="575945" y="253271"/>
                  </a:cubicBezTo>
                  <a:cubicBezTo>
                    <a:pt x="644737" y="287843"/>
                    <a:pt x="502215" y="240218"/>
                    <a:pt x="432012" y="213054"/>
                  </a:cubicBezTo>
                  <a:cubicBezTo>
                    <a:pt x="361809" y="185890"/>
                    <a:pt x="221050" y="123801"/>
                    <a:pt x="154728" y="90287"/>
                  </a:cubicBezTo>
                  <a:cubicBezTo>
                    <a:pt x="88406" y="56773"/>
                    <a:pt x="-50941" y="-21543"/>
                    <a:pt x="19262" y="5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9B0A3207-59FE-4FEE-B773-018C5BFDE5B7}"/>
                </a:ext>
              </a:extLst>
            </p:cNvPr>
            <p:cNvSpPr/>
            <p:nvPr/>
          </p:nvSpPr>
          <p:spPr>
            <a:xfrm>
              <a:off x="4204842" y="4517792"/>
              <a:ext cx="296675" cy="121116"/>
            </a:xfrm>
            <a:custGeom>
              <a:avLst/>
              <a:gdLst>
                <a:gd name="connsiteX0" fmla="*/ 975 w 296675"/>
                <a:gd name="connsiteY0" fmla="*/ 1291 h 121116"/>
                <a:gd name="connsiteX1" fmla="*/ 288841 w 296675"/>
                <a:gd name="connsiteY1" fmla="*/ 119825 h 121116"/>
                <a:gd name="connsiteX2" fmla="*/ 197825 w 296675"/>
                <a:gd name="connsiteY2" fmla="*/ 60558 h 121116"/>
                <a:gd name="connsiteX3" fmla="*/ 975 w 296675"/>
                <a:gd name="connsiteY3" fmla="*/ 1291 h 1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675" h="121116">
                  <a:moveTo>
                    <a:pt x="975" y="1291"/>
                  </a:moveTo>
                  <a:cubicBezTo>
                    <a:pt x="16144" y="11169"/>
                    <a:pt x="256033" y="109947"/>
                    <a:pt x="288841" y="119825"/>
                  </a:cubicBezTo>
                  <a:cubicBezTo>
                    <a:pt x="321649" y="129703"/>
                    <a:pt x="243686" y="80314"/>
                    <a:pt x="197825" y="60558"/>
                  </a:cubicBezTo>
                  <a:cubicBezTo>
                    <a:pt x="151964" y="40802"/>
                    <a:pt x="-14194" y="-8587"/>
                    <a:pt x="975" y="1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7DC4D530-BB0B-49B2-B01F-B8FDBDCA583B}"/>
                </a:ext>
              </a:extLst>
            </p:cNvPr>
            <p:cNvSpPr/>
            <p:nvPr/>
          </p:nvSpPr>
          <p:spPr>
            <a:xfrm>
              <a:off x="4488160" y="4474556"/>
              <a:ext cx="156263" cy="191566"/>
            </a:xfrm>
            <a:custGeom>
              <a:avLst/>
              <a:gdLst>
                <a:gd name="connsiteX0" fmla="*/ 155807 w 156263"/>
                <a:gd name="connsiteY0" fmla="*/ 77 h 191566"/>
                <a:gd name="connsiteX1" fmla="*/ 49973 w 156263"/>
                <a:gd name="connsiteY1" fmla="*/ 78394 h 191566"/>
                <a:gd name="connsiteX2" fmla="*/ 35157 w 156263"/>
                <a:gd name="connsiteY2" fmla="*/ 139777 h 191566"/>
                <a:gd name="connsiteX3" fmla="*/ 37273 w 156263"/>
                <a:gd name="connsiteY3" fmla="*/ 190577 h 191566"/>
                <a:gd name="connsiteX4" fmla="*/ 3407 w 156263"/>
                <a:gd name="connsiteY4" fmla="*/ 93211 h 191566"/>
                <a:gd name="connsiteX5" fmla="*/ 155807 w 156263"/>
                <a:gd name="connsiteY5" fmla="*/ 77 h 19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263" h="191566">
                  <a:moveTo>
                    <a:pt x="155807" y="77"/>
                  </a:moveTo>
                  <a:cubicBezTo>
                    <a:pt x="163568" y="-2393"/>
                    <a:pt x="70081" y="55111"/>
                    <a:pt x="49973" y="78394"/>
                  </a:cubicBezTo>
                  <a:cubicBezTo>
                    <a:pt x="29865" y="101677"/>
                    <a:pt x="37274" y="121080"/>
                    <a:pt x="35157" y="139777"/>
                  </a:cubicBezTo>
                  <a:cubicBezTo>
                    <a:pt x="33040" y="158474"/>
                    <a:pt x="42565" y="198338"/>
                    <a:pt x="37273" y="190577"/>
                  </a:cubicBezTo>
                  <a:cubicBezTo>
                    <a:pt x="31981" y="182816"/>
                    <a:pt x="-12468" y="125314"/>
                    <a:pt x="3407" y="93211"/>
                  </a:cubicBezTo>
                  <a:cubicBezTo>
                    <a:pt x="19282" y="61108"/>
                    <a:pt x="148046" y="2547"/>
                    <a:pt x="155807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3535EC63-8A4F-425B-9594-4F4176A36350}"/>
                </a:ext>
              </a:extLst>
            </p:cNvPr>
            <p:cNvSpPr/>
            <p:nvPr/>
          </p:nvSpPr>
          <p:spPr>
            <a:xfrm>
              <a:off x="4544421" y="4571777"/>
              <a:ext cx="371890" cy="186006"/>
            </a:xfrm>
            <a:custGeom>
              <a:avLst/>
              <a:gdLst>
                <a:gd name="connsiteX0" fmla="*/ 62 w 371890"/>
                <a:gd name="connsiteY0" fmla="*/ 223 h 186006"/>
                <a:gd name="connsiteX1" fmla="*/ 158812 w 371890"/>
                <a:gd name="connsiteY1" fmla="*/ 74306 h 186006"/>
                <a:gd name="connsiteX2" fmla="*/ 366246 w 371890"/>
                <a:gd name="connsiteY2" fmla="*/ 182256 h 186006"/>
                <a:gd name="connsiteX3" fmla="*/ 317562 w 371890"/>
                <a:gd name="connsiteY3" fmla="*/ 163206 h 186006"/>
                <a:gd name="connsiteX4" fmla="*/ 141879 w 371890"/>
                <a:gd name="connsiteY4" fmla="*/ 97590 h 186006"/>
                <a:gd name="connsiteX5" fmla="*/ 62 w 371890"/>
                <a:gd name="connsiteY5" fmla="*/ 223 h 1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890" h="186006">
                  <a:moveTo>
                    <a:pt x="62" y="223"/>
                  </a:moveTo>
                  <a:cubicBezTo>
                    <a:pt x="2884" y="-3658"/>
                    <a:pt x="97781" y="43967"/>
                    <a:pt x="158812" y="74306"/>
                  </a:cubicBezTo>
                  <a:cubicBezTo>
                    <a:pt x="219843" y="104645"/>
                    <a:pt x="339788" y="167439"/>
                    <a:pt x="366246" y="182256"/>
                  </a:cubicBezTo>
                  <a:cubicBezTo>
                    <a:pt x="392704" y="197073"/>
                    <a:pt x="317562" y="163206"/>
                    <a:pt x="317562" y="163206"/>
                  </a:cubicBezTo>
                  <a:cubicBezTo>
                    <a:pt x="280167" y="149095"/>
                    <a:pt x="193737" y="123343"/>
                    <a:pt x="141879" y="97590"/>
                  </a:cubicBezTo>
                  <a:cubicBezTo>
                    <a:pt x="90021" y="71837"/>
                    <a:pt x="-2760" y="4104"/>
                    <a:pt x="62" y="2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8CED4B9F-0C2B-45A3-9336-6D63B2ABD645}"/>
                </a:ext>
              </a:extLst>
            </p:cNvPr>
            <p:cNvSpPr/>
            <p:nvPr/>
          </p:nvSpPr>
          <p:spPr>
            <a:xfrm>
              <a:off x="4517857" y="4633381"/>
              <a:ext cx="373906" cy="148623"/>
            </a:xfrm>
            <a:custGeom>
              <a:avLst/>
              <a:gdLst>
                <a:gd name="connsiteX0" fmla="*/ 1226 w 373906"/>
                <a:gd name="connsiteY0" fmla="*/ 2 h 148623"/>
                <a:gd name="connsiteX1" fmla="*/ 100710 w 373906"/>
                <a:gd name="connsiteY1" fmla="*/ 65619 h 148623"/>
                <a:gd name="connsiteX2" fmla="*/ 301793 w 373906"/>
                <a:gd name="connsiteY2" fmla="*/ 129119 h 148623"/>
                <a:gd name="connsiteX3" fmla="*/ 373760 w 373906"/>
                <a:gd name="connsiteY3" fmla="*/ 148169 h 148623"/>
                <a:gd name="connsiteX4" fmla="*/ 286976 w 373906"/>
                <a:gd name="connsiteY4" fmla="*/ 114302 h 148623"/>
                <a:gd name="connsiteX5" fmla="*/ 164210 w 373906"/>
                <a:gd name="connsiteY5" fmla="*/ 67736 h 148623"/>
                <a:gd name="connsiteX6" fmla="*/ 1226 w 373906"/>
                <a:gd name="connsiteY6" fmla="*/ 2 h 14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06" h="148623">
                  <a:moveTo>
                    <a:pt x="1226" y="2"/>
                  </a:moveTo>
                  <a:cubicBezTo>
                    <a:pt x="-9357" y="-351"/>
                    <a:pt x="50616" y="44100"/>
                    <a:pt x="100710" y="65619"/>
                  </a:cubicBezTo>
                  <a:cubicBezTo>
                    <a:pt x="150805" y="87139"/>
                    <a:pt x="256285" y="115361"/>
                    <a:pt x="301793" y="129119"/>
                  </a:cubicBezTo>
                  <a:cubicBezTo>
                    <a:pt x="347301" y="142877"/>
                    <a:pt x="376229" y="150638"/>
                    <a:pt x="373760" y="148169"/>
                  </a:cubicBezTo>
                  <a:cubicBezTo>
                    <a:pt x="371291" y="145700"/>
                    <a:pt x="321901" y="127707"/>
                    <a:pt x="286976" y="114302"/>
                  </a:cubicBezTo>
                  <a:cubicBezTo>
                    <a:pt x="252051" y="100897"/>
                    <a:pt x="210424" y="86786"/>
                    <a:pt x="164210" y="67736"/>
                  </a:cubicBezTo>
                  <a:cubicBezTo>
                    <a:pt x="117996" y="48686"/>
                    <a:pt x="11809" y="355"/>
                    <a:pt x="122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A0A16F87-86A3-4D34-B055-A4C4B29C7FFF}"/>
                </a:ext>
              </a:extLst>
            </p:cNvPr>
            <p:cNvSpPr/>
            <p:nvPr/>
          </p:nvSpPr>
          <p:spPr>
            <a:xfrm>
              <a:off x="4612140" y="4508036"/>
              <a:ext cx="334444" cy="227045"/>
            </a:xfrm>
            <a:custGeom>
              <a:avLst/>
              <a:gdLst>
                <a:gd name="connsiteX0" fmla="*/ 77 w 334444"/>
                <a:gd name="connsiteY0" fmla="*/ 464 h 227045"/>
                <a:gd name="connsiteX1" fmla="*/ 150360 w 334444"/>
                <a:gd name="connsiteY1" fmla="*/ 34331 h 227045"/>
                <a:gd name="connsiteX2" fmla="*/ 218093 w 334444"/>
                <a:gd name="connsiteY2" fmla="*/ 74547 h 227045"/>
                <a:gd name="connsiteX3" fmla="*/ 328160 w 334444"/>
                <a:gd name="connsiteY3" fmla="*/ 222714 h 227045"/>
                <a:gd name="connsiteX4" fmla="*/ 304877 w 334444"/>
                <a:gd name="connsiteY4" fmla="*/ 176147 h 227045"/>
                <a:gd name="connsiteX5" fmla="*/ 171527 w 334444"/>
                <a:gd name="connsiteY5" fmla="*/ 59731 h 227045"/>
                <a:gd name="connsiteX6" fmla="*/ 77 w 334444"/>
                <a:gd name="connsiteY6" fmla="*/ 464 h 22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444" h="227045">
                  <a:moveTo>
                    <a:pt x="77" y="464"/>
                  </a:moveTo>
                  <a:cubicBezTo>
                    <a:pt x="-3451" y="-3769"/>
                    <a:pt x="114024" y="21984"/>
                    <a:pt x="150360" y="34331"/>
                  </a:cubicBezTo>
                  <a:cubicBezTo>
                    <a:pt x="186696" y="46678"/>
                    <a:pt x="188460" y="43150"/>
                    <a:pt x="218093" y="74547"/>
                  </a:cubicBezTo>
                  <a:cubicBezTo>
                    <a:pt x="247726" y="105944"/>
                    <a:pt x="313696" y="205781"/>
                    <a:pt x="328160" y="222714"/>
                  </a:cubicBezTo>
                  <a:cubicBezTo>
                    <a:pt x="342624" y="239647"/>
                    <a:pt x="330982" y="203311"/>
                    <a:pt x="304877" y="176147"/>
                  </a:cubicBezTo>
                  <a:cubicBezTo>
                    <a:pt x="278772" y="148983"/>
                    <a:pt x="219505" y="86895"/>
                    <a:pt x="171527" y="59731"/>
                  </a:cubicBezTo>
                  <a:cubicBezTo>
                    <a:pt x="123549" y="32567"/>
                    <a:pt x="3605" y="4697"/>
                    <a:pt x="77" y="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2F50B3FF-E06A-46EF-A8CF-C143E4C79C7D}"/>
                </a:ext>
              </a:extLst>
            </p:cNvPr>
            <p:cNvSpPr/>
            <p:nvPr/>
          </p:nvSpPr>
          <p:spPr>
            <a:xfrm>
              <a:off x="3932120" y="4162406"/>
              <a:ext cx="249355" cy="271606"/>
            </a:xfrm>
            <a:custGeom>
              <a:avLst/>
              <a:gdLst>
                <a:gd name="connsiteX0" fmla="*/ 249355 w 249355"/>
                <a:gd name="connsiteY0" fmla="*/ 38119 h 271606"/>
                <a:gd name="connsiteX1" fmla="*/ 103305 w 249355"/>
                <a:gd name="connsiteY1" fmla="*/ 1607 h 271606"/>
                <a:gd name="connsiteX2" fmla="*/ 41393 w 249355"/>
                <a:gd name="connsiteY2" fmla="*/ 103207 h 271606"/>
                <a:gd name="connsiteX3" fmla="*/ 118 w 249355"/>
                <a:gd name="connsiteY3" fmla="*/ 188932 h 271606"/>
                <a:gd name="connsiteX4" fmla="*/ 28693 w 249355"/>
                <a:gd name="connsiteY4" fmla="*/ 271482 h 271606"/>
                <a:gd name="connsiteX5" fmla="*/ 22343 w 249355"/>
                <a:gd name="connsiteY5" fmla="*/ 204807 h 271606"/>
                <a:gd name="connsiteX6" fmla="*/ 14405 w 249355"/>
                <a:gd name="connsiteY6" fmla="*/ 95269 h 271606"/>
                <a:gd name="connsiteX7" fmla="*/ 117593 w 249355"/>
                <a:gd name="connsiteY7" fmla="*/ 19 h 271606"/>
                <a:gd name="connsiteX8" fmla="*/ 249355 w 249355"/>
                <a:gd name="connsiteY8" fmla="*/ 38119 h 27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55" h="271606">
                  <a:moveTo>
                    <a:pt x="249355" y="38119"/>
                  </a:moveTo>
                  <a:cubicBezTo>
                    <a:pt x="246974" y="38384"/>
                    <a:pt x="137965" y="-9241"/>
                    <a:pt x="103305" y="1607"/>
                  </a:cubicBezTo>
                  <a:cubicBezTo>
                    <a:pt x="68645" y="12455"/>
                    <a:pt x="58591" y="71986"/>
                    <a:pt x="41393" y="103207"/>
                  </a:cubicBezTo>
                  <a:cubicBezTo>
                    <a:pt x="24195" y="134428"/>
                    <a:pt x="2235" y="160886"/>
                    <a:pt x="118" y="188932"/>
                  </a:cubicBezTo>
                  <a:cubicBezTo>
                    <a:pt x="-1999" y="216978"/>
                    <a:pt x="24989" y="268836"/>
                    <a:pt x="28693" y="271482"/>
                  </a:cubicBezTo>
                  <a:cubicBezTo>
                    <a:pt x="32397" y="274128"/>
                    <a:pt x="24724" y="234176"/>
                    <a:pt x="22343" y="204807"/>
                  </a:cubicBezTo>
                  <a:cubicBezTo>
                    <a:pt x="19962" y="175438"/>
                    <a:pt x="-1470" y="129400"/>
                    <a:pt x="14405" y="95269"/>
                  </a:cubicBezTo>
                  <a:cubicBezTo>
                    <a:pt x="30280" y="61138"/>
                    <a:pt x="78964" y="10867"/>
                    <a:pt x="117593" y="19"/>
                  </a:cubicBezTo>
                  <a:lnTo>
                    <a:pt x="249355" y="38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DE424261-8F9B-41D8-899C-6E06AD39E8CC}"/>
                </a:ext>
              </a:extLst>
            </p:cNvPr>
            <p:cNvSpPr/>
            <p:nvPr/>
          </p:nvSpPr>
          <p:spPr>
            <a:xfrm>
              <a:off x="3912544" y="4151223"/>
              <a:ext cx="130852" cy="218411"/>
            </a:xfrm>
            <a:custGeom>
              <a:avLst/>
              <a:gdLst>
                <a:gd name="connsiteX0" fmla="*/ 130819 w 130852"/>
                <a:gd name="connsiteY0" fmla="*/ 90 h 218411"/>
                <a:gd name="connsiteX1" fmla="*/ 3819 w 130852"/>
                <a:gd name="connsiteY1" fmla="*/ 93752 h 218411"/>
                <a:gd name="connsiteX2" fmla="*/ 32394 w 130852"/>
                <a:gd name="connsiteY2" fmla="*/ 217577 h 218411"/>
                <a:gd name="connsiteX3" fmla="*/ 24456 w 130852"/>
                <a:gd name="connsiteY3" fmla="*/ 144552 h 218411"/>
                <a:gd name="connsiteX4" fmla="*/ 16519 w 130852"/>
                <a:gd name="connsiteY4" fmla="*/ 77877 h 218411"/>
                <a:gd name="connsiteX5" fmla="*/ 130819 w 130852"/>
                <a:gd name="connsiteY5" fmla="*/ 90 h 21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52" h="218411">
                  <a:moveTo>
                    <a:pt x="130819" y="90"/>
                  </a:moveTo>
                  <a:cubicBezTo>
                    <a:pt x="128702" y="2736"/>
                    <a:pt x="20223" y="57504"/>
                    <a:pt x="3819" y="93752"/>
                  </a:cubicBezTo>
                  <a:cubicBezTo>
                    <a:pt x="-12585" y="130000"/>
                    <a:pt x="28954" y="209110"/>
                    <a:pt x="32394" y="217577"/>
                  </a:cubicBezTo>
                  <a:cubicBezTo>
                    <a:pt x="35834" y="226044"/>
                    <a:pt x="27102" y="167835"/>
                    <a:pt x="24456" y="144552"/>
                  </a:cubicBezTo>
                  <a:cubicBezTo>
                    <a:pt x="21810" y="121269"/>
                    <a:pt x="-1208" y="102483"/>
                    <a:pt x="16519" y="77877"/>
                  </a:cubicBezTo>
                  <a:cubicBezTo>
                    <a:pt x="34246" y="53271"/>
                    <a:pt x="132936" y="-2556"/>
                    <a:pt x="130819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6599A700-C598-43B6-AF5E-456911110DB6}"/>
                </a:ext>
              </a:extLst>
            </p:cNvPr>
            <p:cNvSpPr/>
            <p:nvPr/>
          </p:nvSpPr>
          <p:spPr>
            <a:xfrm>
              <a:off x="3898752" y="4048098"/>
              <a:ext cx="289747" cy="166615"/>
            </a:xfrm>
            <a:custGeom>
              <a:avLst/>
              <a:gdLst>
                <a:gd name="connsiteX0" fmla="*/ 148 w 289747"/>
                <a:gd name="connsiteY0" fmla="*/ 50827 h 166615"/>
                <a:gd name="connsiteX1" fmla="*/ 144611 w 289747"/>
                <a:gd name="connsiteY1" fmla="*/ 27 h 166615"/>
                <a:gd name="connsiteX2" fmla="*/ 227161 w 289747"/>
                <a:gd name="connsiteY2" fmla="*/ 58765 h 166615"/>
                <a:gd name="connsiteX3" fmla="*/ 287486 w 289747"/>
                <a:gd name="connsiteY3" fmla="*/ 161952 h 166615"/>
                <a:gd name="connsiteX4" fmla="*/ 266848 w 289747"/>
                <a:gd name="connsiteY4" fmla="*/ 136552 h 166615"/>
                <a:gd name="connsiteX5" fmla="*/ 173186 w 289747"/>
                <a:gd name="connsiteY5" fmla="*/ 27015 h 166615"/>
                <a:gd name="connsiteX6" fmla="*/ 148 w 289747"/>
                <a:gd name="connsiteY6" fmla="*/ 50827 h 16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747" h="166615">
                  <a:moveTo>
                    <a:pt x="148" y="50827"/>
                  </a:moveTo>
                  <a:cubicBezTo>
                    <a:pt x="-4615" y="46329"/>
                    <a:pt x="106776" y="-1296"/>
                    <a:pt x="144611" y="27"/>
                  </a:cubicBezTo>
                  <a:cubicBezTo>
                    <a:pt x="182446" y="1350"/>
                    <a:pt x="203349" y="31778"/>
                    <a:pt x="227161" y="58765"/>
                  </a:cubicBezTo>
                  <a:cubicBezTo>
                    <a:pt x="250973" y="85752"/>
                    <a:pt x="280872" y="148988"/>
                    <a:pt x="287486" y="161952"/>
                  </a:cubicBezTo>
                  <a:cubicBezTo>
                    <a:pt x="294101" y="174917"/>
                    <a:pt x="285898" y="159042"/>
                    <a:pt x="266848" y="136552"/>
                  </a:cubicBezTo>
                  <a:cubicBezTo>
                    <a:pt x="247798" y="114063"/>
                    <a:pt x="215784" y="42625"/>
                    <a:pt x="173186" y="27015"/>
                  </a:cubicBezTo>
                  <a:cubicBezTo>
                    <a:pt x="130588" y="11405"/>
                    <a:pt x="4911" y="55325"/>
                    <a:pt x="148" y="50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40CAE030-FE43-4FCE-B3C5-3DB3BA5283E4}"/>
                </a:ext>
              </a:extLst>
            </p:cNvPr>
            <p:cNvSpPr/>
            <p:nvPr/>
          </p:nvSpPr>
          <p:spPr>
            <a:xfrm>
              <a:off x="3821503" y="4105135"/>
              <a:ext cx="144391" cy="360975"/>
            </a:xfrm>
            <a:custGeom>
              <a:avLst/>
              <a:gdLst>
                <a:gd name="connsiteX0" fmla="*/ 74222 w 144391"/>
                <a:gd name="connsiteY0" fmla="*/ 140 h 360975"/>
                <a:gd name="connsiteX1" fmla="*/ 7547 w 144391"/>
                <a:gd name="connsiteY1" fmla="*/ 73165 h 360975"/>
                <a:gd name="connsiteX2" fmla="*/ 4372 w 144391"/>
                <a:gd name="connsiteY2" fmla="*/ 149365 h 360975"/>
                <a:gd name="connsiteX3" fmla="*/ 32947 w 144391"/>
                <a:gd name="connsiteY3" fmla="*/ 247790 h 360975"/>
                <a:gd name="connsiteX4" fmla="*/ 142485 w 144391"/>
                <a:gd name="connsiteY4" fmla="*/ 354153 h 360975"/>
                <a:gd name="connsiteX5" fmla="*/ 96447 w 144391"/>
                <a:gd name="connsiteY5" fmla="*/ 330340 h 360975"/>
                <a:gd name="connsiteX6" fmla="*/ 18660 w 144391"/>
                <a:gd name="connsiteY6" fmla="*/ 168415 h 360975"/>
                <a:gd name="connsiteX7" fmla="*/ 10722 w 144391"/>
                <a:gd name="connsiteY7" fmla="*/ 92215 h 360975"/>
                <a:gd name="connsiteX8" fmla="*/ 74222 w 144391"/>
                <a:gd name="connsiteY8" fmla="*/ 140 h 36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391" h="360975">
                  <a:moveTo>
                    <a:pt x="74222" y="140"/>
                  </a:moveTo>
                  <a:cubicBezTo>
                    <a:pt x="73693" y="-3035"/>
                    <a:pt x="19189" y="48294"/>
                    <a:pt x="7547" y="73165"/>
                  </a:cubicBezTo>
                  <a:cubicBezTo>
                    <a:pt x="-4095" y="98036"/>
                    <a:pt x="139" y="120261"/>
                    <a:pt x="4372" y="149365"/>
                  </a:cubicBezTo>
                  <a:cubicBezTo>
                    <a:pt x="8605" y="178469"/>
                    <a:pt x="9928" y="213659"/>
                    <a:pt x="32947" y="247790"/>
                  </a:cubicBezTo>
                  <a:cubicBezTo>
                    <a:pt x="55966" y="281921"/>
                    <a:pt x="131902" y="340395"/>
                    <a:pt x="142485" y="354153"/>
                  </a:cubicBezTo>
                  <a:cubicBezTo>
                    <a:pt x="153068" y="367911"/>
                    <a:pt x="117084" y="361296"/>
                    <a:pt x="96447" y="330340"/>
                  </a:cubicBezTo>
                  <a:cubicBezTo>
                    <a:pt x="75810" y="299384"/>
                    <a:pt x="32947" y="208102"/>
                    <a:pt x="18660" y="168415"/>
                  </a:cubicBezTo>
                  <a:cubicBezTo>
                    <a:pt x="4373" y="128728"/>
                    <a:pt x="-1978" y="120525"/>
                    <a:pt x="10722" y="92215"/>
                  </a:cubicBezTo>
                  <a:cubicBezTo>
                    <a:pt x="23422" y="63905"/>
                    <a:pt x="74751" y="3315"/>
                    <a:pt x="74222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9AD62B5C-28DE-4310-A42D-7EF01CD1EBA1}"/>
                </a:ext>
              </a:extLst>
            </p:cNvPr>
            <p:cNvSpPr/>
            <p:nvPr/>
          </p:nvSpPr>
          <p:spPr>
            <a:xfrm>
              <a:off x="3780632" y="4041885"/>
              <a:ext cx="247019" cy="422244"/>
            </a:xfrm>
            <a:custGeom>
              <a:avLst/>
              <a:gdLst>
                <a:gd name="connsiteX0" fmla="*/ 246856 w 247019"/>
                <a:gd name="connsiteY0" fmla="*/ 4653 h 422244"/>
                <a:gd name="connsiteX1" fmla="*/ 157956 w 247019"/>
                <a:gd name="connsiteY1" fmla="*/ 6240 h 422244"/>
                <a:gd name="connsiteX2" fmla="*/ 51593 w 247019"/>
                <a:gd name="connsiteY2" fmla="*/ 72915 h 422244"/>
                <a:gd name="connsiteX3" fmla="*/ 5556 w 247019"/>
                <a:gd name="connsiteY3" fmla="*/ 158640 h 422244"/>
                <a:gd name="connsiteX4" fmla="*/ 3968 w 247019"/>
                <a:gd name="connsiteY4" fmla="*/ 231665 h 422244"/>
                <a:gd name="connsiteX5" fmla="*/ 34131 w 247019"/>
                <a:gd name="connsiteY5" fmla="*/ 299928 h 422244"/>
                <a:gd name="connsiteX6" fmla="*/ 80168 w 247019"/>
                <a:gd name="connsiteY6" fmla="*/ 376128 h 422244"/>
                <a:gd name="connsiteX7" fmla="*/ 180181 w 247019"/>
                <a:gd name="connsiteY7" fmla="*/ 422165 h 422244"/>
                <a:gd name="connsiteX8" fmla="*/ 105568 w 247019"/>
                <a:gd name="connsiteY8" fmla="*/ 382478 h 422244"/>
                <a:gd name="connsiteX9" fmla="*/ 8731 w 247019"/>
                <a:gd name="connsiteY9" fmla="*/ 233253 h 422244"/>
                <a:gd name="connsiteX10" fmla="*/ 45243 w 247019"/>
                <a:gd name="connsiteY10" fmla="*/ 96728 h 422244"/>
                <a:gd name="connsiteX11" fmla="*/ 135731 w 247019"/>
                <a:gd name="connsiteY11" fmla="*/ 22115 h 422244"/>
                <a:gd name="connsiteX12" fmla="*/ 246856 w 247019"/>
                <a:gd name="connsiteY12" fmla="*/ 4653 h 42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019" h="422244">
                  <a:moveTo>
                    <a:pt x="246856" y="4653"/>
                  </a:moveTo>
                  <a:cubicBezTo>
                    <a:pt x="250560" y="2007"/>
                    <a:pt x="190500" y="-5137"/>
                    <a:pt x="157956" y="6240"/>
                  </a:cubicBezTo>
                  <a:cubicBezTo>
                    <a:pt x="125412" y="17617"/>
                    <a:pt x="76993" y="47515"/>
                    <a:pt x="51593" y="72915"/>
                  </a:cubicBezTo>
                  <a:cubicBezTo>
                    <a:pt x="26193" y="98315"/>
                    <a:pt x="13494" y="132182"/>
                    <a:pt x="5556" y="158640"/>
                  </a:cubicBezTo>
                  <a:cubicBezTo>
                    <a:pt x="-2382" y="185098"/>
                    <a:pt x="-794" y="208117"/>
                    <a:pt x="3968" y="231665"/>
                  </a:cubicBezTo>
                  <a:cubicBezTo>
                    <a:pt x="8730" y="255213"/>
                    <a:pt x="21431" y="275851"/>
                    <a:pt x="34131" y="299928"/>
                  </a:cubicBezTo>
                  <a:cubicBezTo>
                    <a:pt x="46831" y="324005"/>
                    <a:pt x="55826" y="355755"/>
                    <a:pt x="80168" y="376128"/>
                  </a:cubicBezTo>
                  <a:cubicBezTo>
                    <a:pt x="104510" y="396501"/>
                    <a:pt x="175948" y="421107"/>
                    <a:pt x="180181" y="422165"/>
                  </a:cubicBezTo>
                  <a:cubicBezTo>
                    <a:pt x="184414" y="423223"/>
                    <a:pt x="134143" y="413963"/>
                    <a:pt x="105568" y="382478"/>
                  </a:cubicBezTo>
                  <a:cubicBezTo>
                    <a:pt x="76993" y="350993"/>
                    <a:pt x="18785" y="280878"/>
                    <a:pt x="8731" y="233253"/>
                  </a:cubicBezTo>
                  <a:cubicBezTo>
                    <a:pt x="-1323" y="185628"/>
                    <a:pt x="24076" y="131918"/>
                    <a:pt x="45243" y="96728"/>
                  </a:cubicBezTo>
                  <a:cubicBezTo>
                    <a:pt x="66410" y="61538"/>
                    <a:pt x="108214" y="36667"/>
                    <a:pt x="135731" y="22115"/>
                  </a:cubicBezTo>
                  <a:cubicBezTo>
                    <a:pt x="163248" y="7563"/>
                    <a:pt x="243152" y="7299"/>
                    <a:pt x="246856" y="4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B836B4CB-C9CD-45DA-8137-4C0D501E4219}"/>
                </a:ext>
              </a:extLst>
            </p:cNvPr>
            <p:cNvSpPr/>
            <p:nvPr/>
          </p:nvSpPr>
          <p:spPr>
            <a:xfrm>
              <a:off x="3934462" y="4136982"/>
              <a:ext cx="115281" cy="108482"/>
            </a:xfrm>
            <a:custGeom>
              <a:avLst/>
              <a:gdLst>
                <a:gd name="connsiteX0" fmla="*/ 115251 w 115281"/>
                <a:gd name="connsiteY0" fmla="*/ 43 h 108482"/>
                <a:gd name="connsiteX1" fmla="*/ 8888 w 115281"/>
                <a:gd name="connsiteY1" fmla="*/ 61956 h 108482"/>
                <a:gd name="connsiteX2" fmla="*/ 5713 w 115281"/>
                <a:gd name="connsiteY2" fmla="*/ 107993 h 108482"/>
                <a:gd name="connsiteX3" fmla="*/ 5713 w 115281"/>
                <a:gd name="connsiteY3" fmla="*/ 84181 h 108482"/>
                <a:gd name="connsiteX4" fmla="*/ 20001 w 115281"/>
                <a:gd name="connsiteY4" fmla="*/ 52431 h 108482"/>
                <a:gd name="connsiteX5" fmla="*/ 115251 w 115281"/>
                <a:gd name="connsiteY5" fmla="*/ 43 h 10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81" h="108482">
                  <a:moveTo>
                    <a:pt x="115251" y="43"/>
                  </a:moveTo>
                  <a:cubicBezTo>
                    <a:pt x="113399" y="1630"/>
                    <a:pt x="27144" y="43964"/>
                    <a:pt x="8888" y="61956"/>
                  </a:cubicBezTo>
                  <a:cubicBezTo>
                    <a:pt x="-9368" y="79948"/>
                    <a:pt x="6242" y="104289"/>
                    <a:pt x="5713" y="107993"/>
                  </a:cubicBezTo>
                  <a:cubicBezTo>
                    <a:pt x="5184" y="111697"/>
                    <a:pt x="3332" y="93441"/>
                    <a:pt x="5713" y="84181"/>
                  </a:cubicBezTo>
                  <a:cubicBezTo>
                    <a:pt x="8094" y="74921"/>
                    <a:pt x="6507" y="64337"/>
                    <a:pt x="20001" y="52431"/>
                  </a:cubicBezTo>
                  <a:cubicBezTo>
                    <a:pt x="33495" y="40525"/>
                    <a:pt x="117103" y="-1544"/>
                    <a:pt x="11525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DD2B1841-C5A1-4262-BE82-81AA8CB79215}"/>
                </a:ext>
              </a:extLst>
            </p:cNvPr>
            <p:cNvSpPr/>
            <p:nvPr/>
          </p:nvSpPr>
          <p:spPr>
            <a:xfrm>
              <a:off x="4891530" y="4793891"/>
              <a:ext cx="397366" cy="906841"/>
            </a:xfrm>
            <a:custGeom>
              <a:avLst/>
              <a:gdLst>
                <a:gd name="connsiteX0" fmla="*/ 87 w 397366"/>
                <a:gd name="connsiteY0" fmla="*/ 359 h 906841"/>
                <a:gd name="connsiteX1" fmla="*/ 266787 w 397366"/>
                <a:gd name="connsiteY1" fmla="*/ 99842 h 906841"/>
                <a:gd name="connsiteX2" fmla="*/ 391670 w 397366"/>
                <a:gd name="connsiteY2" fmla="*/ 258592 h 906841"/>
                <a:gd name="connsiteX3" fmla="*/ 355687 w 397366"/>
                <a:gd name="connsiteY3" fmla="*/ 391942 h 906841"/>
                <a:gd name="connsiteX4" fmla="*/ 175770 w 397366"/>
                <a:gd name="connsiteY4" fmla="*/ 654409 h 906841"/>
                <a:gd name="connsiteX5" fmla="*/ 175770 w 397366"/>
                <a:gd name="connsiteY5" fmla="*/ 800459 h 906841"/>
                <a:gd name="connsiteX6" fmla="*/ 213870 w 397366"/>
                <a:gd name="connsiteY6" fmla="*/ 906292 h 906841"/>
                <a:gd name="connsiteX7" fmla="*/ 188470 w 397366"/>
                <a:gd name="connsiteY7" fmla="*/ 834326 h 906841"/>
                <a:gd name="connsiteX8" fmla="*/ 139787 w 397366"/>
                <a:gd name="connsiteY8" fmla="*/ 673459 h 906841"/>
                <a:gd name="connsiteX9" fmla="*/ 389553 w 397366"/>
                <a:gd name="connsiteY9" fmla="*/ 224726 h 906841"/>
                <a:gd name="connsiteX10" fmla="*/ 296420 w 397366"/>
                <a:gd name="connsiteY10" fmla="*/ 133709 h 906841"/>
                <a:gd name="connsiteX11" fmla="*/ 87 w 397366"/>
                <a:gd name="connsiteY11" fmla="*/ 359 h 90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366" h="906841">
                  <a:moveTo>
                    <a:pt x="87" y="359"/>
                  </a:moveTo>
                  <a:cubicBezTo>
                    <a:pt x="-4852" y="-5285"/>
                    <a:pt x="201523" y="56803"/>
                    <a:pt x="266787" y="99842"/>
                  </a:cubicBezTo>
                  <a:cubicBezTo>
                    <a:pt x="332051" y="142881"/>
                    <a:pt x="376853" y="209909"/>
                    <a:pt x="391670" y="258592"/>
                  </a:cubicBezTo>
                  <a:cubicBezTo>
                    <a:pt x="406487" y="307275"/>
                    <a:pt x="391670" y="325972"/>
                    <a:pt x="355687" y="391942"/>
                  </a:cubicBezTo>
                  <a:cubicBezTo>
                    <a:pt x="319704" y="457912"/>
                    <a:pt x="205756" y="586323"/>
                    <a:pt x="175770" y="654409"/>
                  </a:cubicBezTo>
                  <a:cubicBezTo>
                    <a:pt x="145784" y="722495"/>
                    <a:pt x="169420" y="758479"/>
                    <a:pt x="175770" y="800459"/>
                  </a:cubicBezTo>
                  <a:cubicBezTo>
                    <a:pt x="182120" y="842440"/>
                    <a:pt x="211753" y="900648"/>
                    <a:pt x="213870" y="906292"/>
                  </a:cubicBezTo>
                  <a:cubicBezTo>
                    <a:pt x="215987" y="911936"/>
                    <a:pt x="200817" y="873132"/>
                    <a:pt x="188470" y="834326"/>
                  </a:cubicBezTo>
                  <a:cubicBezTo>
                    <a:pt x="176123" y="795521"/>
                    <a:pt x="106273" y="775059"/>
                    <a:pt x="139787" y="673459"/>
                  </a:cubicBezTo>
                  <a:cubicBezTo>
                    <a:pt x="173301" y="571859"/>
                    <a:pt x="363448" y="314684"/>
                    <a:pt x="389553" y="224726"/>
                  </a:cubicBezTo>
                  <a:cubicBezTo>
                    <a:pt x="415658" y="134768"/>
                    <a:pt x="357450" y="172162"/>
                    <a:pt x="296420" y="133709"/>
                  </a:cubicBezTo>
                  <a:cubicBezTo>
                    <a:pt x="235390" y="95256"/>
                    <a:pt x="5026" y="6003"/>
                    <a:pt x="87" y="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C431EC68-43C8-40E0-8AFF-A43AC9F098BD}"/>
                </a:ext>
              </a:extLst>
            </p:cNvPr>
            <p:cNvSpPr/>
            <p:nvPr/>
          </p:nvSpPr>
          <p:spPr>
            <a:xfrm>
              <a:off x="4912499" y="4754016"/>
              <a:ext cx="436212" cy="912081"/>
            </a:xfrm>
            <a:custGeom>
              <a:avLst/>
              <a:gdLst>
                <a:gd name="connsiteX0" fmla="*/ 284 w 436212"/>
                <a:gd name="connsiteY0" fmla="*/ 17 h 912081"/>
                <a:gd name="connsiteX1" fmla="*/ 345301 w 436212"/>
                <a:gd name="connsiteY1" fmla="*/ 169351 h 912081"/>
                <a:gd name="connsiteX2" fmla="*/ 404568 w 436212"/>
                <a:gd name="connsiteY2" fmla="*/ 251901 h 912081"/>
                <a:gd name="connsiteX3" fmla="*/ 413034 w 436212"/>
                <a:gd name="connsiteY3" fmla="*/ 342917 h 912081"/>
                <a:gd name="connsiteX4" fmla="*/ 330484 w 436212"/>
                <a:gd name="connsiteY4" fmla="*/ 514367 h 912081"/>
                <a:gd name="connsiteX5" fmla="*/ 199251 w 436212"/>
                <a:gd name="connsiteY5" fmla="*/ 706984 h 912081"/>
                <a:gd name="connsiteX6" fmla="*/ 201368 w 436212"/>
                <a:gd name="connsiteY6" fmla="*/ 812817 h 912081"/>
                <a:gd name="connsiteX7" fmla="*/ 245818 w 436212"/>
                <a:gd name="connsiteY7" fmla="*/ 910184 h 912081"/>
                <a:gd name="connsiteX8" fmla="*/ 211951 w 436212"/>
                <a:gd name="connsiteY8" fmla="*/ 859384 h 912081"/>
                <a:gd name="connsiteX9" fmla="*/ 211951 w 436212"/>
                <a:gd name="connsiteY9" fmla="*/ 654067 h 912081"/>
                <a:gd name="connsiteX10" fmla="*/ 379168 w 436212"/>
                <a:gd name="connsiteY10" fmla="*/ 378901 h 912081"/>
                <a:gd name="connsiteX11" fmla="*/ 408801 w 436212"/>
                <a:gd name="connsiteY11" fmla="*/ 179934 h 912081"/>
                <a:gd name="connsiteX12" fmla="*/ 284 w 436212"/>
                <a:gd name="connsiteY12" fmla="*/ 17 h 91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212" h="912081">
                  <a:moveTo>
                    <a:pt x="284" y="17"/>
                  </a:moveTo>
                  <a:cubicBezTo>
                    <a:pt x="-10299" y="-1747"/>
                    <a:pt x="277920" y="127370"/>
                    <a:pt x="345301" y="169351"/>
                  </a:cubicBezTo>
                  <a:cubicBezTo>
                    <a:pt x="412682" y="211332"/>
                    <a:pt x="393279" y="222973"/>
                    <a:pt x="404568" y="251901"/>
                  </a:cubicBezTo>
                  <a:cubicBezTo>
                    <a:pt x="415857" y="280829"/>
                    <a:pt x="425381" y="299173"/>
                    <a:pt x="413034" y="342917"/>
                  </a:cubicBezTo>
                  <a:cubicBezTo>
                    <a:pt x="400687" y="386661"/>
                    <a:pt x="366114" y="453689"/>
                    <a:pt x="330484" y="514367"/>
                  </a:cubicBezTo>
                  <a:cubicBezTo>
                    <a:pt x="294854" y="575045"/>
                    <a:pt x="220770" y="657242"/>
                    <a:pt x="199251" y="706984"/>
                  </a:cubicBezTo>
                  <a:cubicBezTo>
                    <a:pt x="177732" y="756726"/>
                    <a:pt x="193607" y="778950"/>
                    <a:pt x="201368" y="812817"/>
                  </a:cubicBezTo>
                  <a:cubicBezTo>
                    <a:pt x="209129" y="846684"/>
                    <a:pt x="244054" y="902423"/>
                    <a:pt x="245818" y="910184"/>
                  </a:cubicBezTo>
                  <a:cubicBezTo>
                    <a:pt x="247582" y="917945"/>
                    <a:pt x="217596" y="902070"/>
                    <a:pt x="211951" y="859384"/>
                  </a:cubicBezTo>
                  <a:cubicBezTo>
                    <a:pt x="206307" y="816698"/>
                    <a:pt x="184082" y="734148"/>
                    <a:pt x="211951" y="654067"/>
                  </a:cubicBezTo>
                  <a:cubicBezTo>
                    <a:pt x="239821" y="573987"/>
                    <a:pt x="346360" y="457923"/>
                    <a:pt x="379168" y="378901"/>
                  </a:cubicBezTo>
                  <a:cubicBezTo>
                    <a:pt x="411976" y="299879"/>
                    <a:pt x="471243" y="242376"/>
                    <a:pt x="408801" y="179934"/>
                  </a:cubicBezTo>
                  <a:cubicBezTo>
                    <a:pt x="346359" y="117492"/>
                    <a:pt x="10867" y="1781"/>
                    <a:pt x="284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218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C422B885-A0B6-48E1-B735-388A34B7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4" name="グループ化 383">
            <a:extLst>
              <a:ext uri="{FF2B5EF4-FFF2-40B4-BE49-F238E27FC236}">
                <a16:creationId xmlns:a16="http://schemas.microsoft.com/office/drawing/2014/main" id="{558ECF77-E6E3-4CC0-9FEF-7053A08638D1}"/>
              </a:ext>
            </a:extLst>
          </p:cNvPr>
          <p:cNvGrpSpPr/>
          <p:nvPr/>
        </p:nvGrpSpPr>
        <p:grpSpPr>
          <a:xfrm>
            <a:off x="5004624" y="5608532"/>
            <a:ext cx="480611" cy="1252031"/>
            <a:chOff x="5004624" y="5608532"/>
            <a:chExt cx="480611" cy="1252031"/>
          </a:xfrm>
        </p:grpSpPr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CC2551C9-0F07-4AFD-9E7F-6FAD87607780}"/>
                </a:ext>
              </a:extLst>
            </p:cNvPr>
            <p:cNvSpPr/>
            <p:nvPr/>
          </p:nvSpPr>
          <p:spPr>
            <a:xfrm>
              <a:off x="5024266" y="5735331"/>
              <a:ext cx="422294" cy="49644"/>
            </a:xfrm>
            <a:custGeom>
              <a:avLst/>
              <a:gdLst>
                <a:gd name="connsiteX0" fmla="*/ 172 w 422294"/>
                <a:gd name="connsiteY0" fmla="*/ 3482 h 49644"/>
                <a:gd name="connsiteX1" fmla="*/ 193847 w 422294"/>
                <a:gd name="connsiteY1" fmla="*/ 41582 h 49644"/>
                <a:gd name="connsiteX2" fmla="*/ 414509 w 422294"/>
                <a:gd name="connsiteY2" fmla="*/ 307 h 49644"/>
                <a:gd name="connsiteX3" fmla="*/ 358947 w 422294"/>
                <a:gd name="connsiteY3" fmla="*/ 24119 h 49644"/>
                <a:gd name="connsiteX4" fmla="*/ 227184 w 422294"/>
                <a:gd name="connsiteY4" fmla="*/ 49519 h 49644"/>
                <a:gd name="connsiteX5" fmla="*/ 172 w 422294"/>
                <a:gd name="connsiteY5" fmla="*/ 3482 h 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294" h="49644">
                  <a:moveTo>
                    <a:pt x="172" y="3482"/>
                  </a:moveTo>
                  <a:cubicBezTo>
                    <a:pt x="-5384" y="2159"/>
                    <a:pt x="124791" y="42111"/>
                    <a:pt x="193847" y="41582"/>
                  </a:cubicBezTo>
                  <a:cubicBezTo>
                    <a:pt x="262903" y="41053"/>
                    <a:pt x="386992" y="3217"/>
                    <a:pt x="414509" y="307"/>
                  </a:cubicBezTo>
                  <a:cubicBezTo>
                    <a:pt x="442026" y="-2603"/>
                    <a:pt x="390168" y="15917"/>
                    <a:pt x="358947" y="24119"/>
                  </a:cubicBezTo>
                  <a:cubicBezTo>
                    <a:pt x="327726" y="32321"/>
                    <a:pt x="285392" y="51371"/>
                    <a:pt x="227184" y="49519"/>
                  </a:cubicBezTo>
                  <a:cubicBezTo>
                    <a:pt x="168976" y="47667"/>
                    <a:pt x="5728" y="4805"/>
                    <a:pt x="172" y="3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5F095AE3-3228-45A7-9793-4015E8F83AB8}"/>
                </a:ext>
              </a:extLst>
            </p:cNvPr>
            <p:cNvSpPr/>
            <p:nvPr/>
          </p:nvSpPr>
          <p:spPr>
            <a:xfrm>
              <a:off x="5024274" y="5759448"/>
              <a:ext cx="430388" cy="42944"/>
            </a:xfrm>
            <a:custGeom>
              <a:avLst/>
              <a:gdLst>
                <a:gd name="connsiteX0" fmla="*/ 164 w 430388"/>
                <a:gd name="connsiteY0" fmla="*/ 3177 h 42944"/>
                <a:gd name="connsiteX1" fmla="*/ 203364 w 430388"/>
                <a:gd name="connsiteY1" fmla="*/ 33340 h 42944"/>
                <a:gd name="connsiteX2" fmla="*/ 316076 w 430388"/>
                <a:gd name="connsiteY2" fmla="*/ 25402 h 42944"/>
                <a:gd name="connsiteX3" fmla="*/ 430376 w 430388"/>
                <a:gd name="connsiteY3" fmla="*/ 2 h 42944"/>
                <a:gd name="connsiteX4" fmla="*/ 322426 w 430388"/>
                <a:gd name="connsiteY4" fmla="*/ 26990 h 42944"/>
                <a:gd name="connsiteX5" fmla="*/ 171614 w 430388"/>
                <a:gd name="connsiteY5" fmla="*/ 42865 h 42944"/>
                <a:gd name="connsiteX6" fmla="*/ 164 w 430388"/>
                <a:gd name="connsiteY6" fmla="*/ 3177 h 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388" h="42944">
                  <a:moveTo>
                    <a:pt x="164" y="3177"/>
                  </a:moveTo>
                  <a:cubicBezTo>
                    <a:pt x="5456" y="1590"/>
                    <a:pt x="150712" y="29636"/>
                    <a:pt x="203364" y="33340"/>
                  </a:cubicBezTo>
                  <a:cubicBezTo>
                    <a:pt x="256016" y="37044"/>
                    <a:pt x="278241" y="30958"/>
                    <a:pt x="316076" y="25402"/>
                  </a:cubicBezTo>
                  <a:cubicBezTo>
                    <a:pt x="353911" y="19846"/>
                    <a:pt x="429318" y="-263"/>
                    <a:pt x="430376" y="2"/>
                  </a:cubicBezTo>
                  <a:cubicBezTo>
                    <a:pt x="431434" y="267"/>
                    <a:pt x="365553" y="19846"/>
                    <a:pt x="322426" y="26990"/>
                  </a:cubicBezTo>
                  <a:cubicBezTo>
                    <a:pt x="279299" y="34134"/>
                    <a:pt x="224531" y="43923"/>
                    <a:pt x="171614" y="42865"/>
                  </a:cubicBezTo>
                  <a:cubicBezTo>
                    <a:pt x="118697" y="41807"/>
                    <a:pt x="-5128" y="4764"/>
                    <a:pt x="164" y="3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6708F9DE-1C80-4FD8-876C-9499C827182F}"/>
                </a:ext>
              </a:extLst>
            </p:cNvPr>
            <p:cNvSpPr/>
            <p:nvPr/>
          </p:nvSpPr>
          <p:spPr>
            <a:xfrm>
              <a:off x="5020112" y="5680069"/>
              <a:ext cx="110771" cy="92090"/>
            </a:xfrm>
            <a:custGeom>
              <a:avLst/>
              <a:gdLst>
                <a:gd name="connsiteX0" fmla="*/ 110688 w 110771"/>
                <a:gd name="connsiteY0" fmla="*/ 6 h 92090"/>
                <a:gd name="connsiteX1" fmla="*/ 10676 w 110771"/>
                <a:gd name="connsiteY1" fmla="*/ 39694 h 92090"/>
                <a:gd name="connsiteX2" fmla="*/ 7501 w 110771"/>
                <a:gd name="connsiteY2" fmla="*/ 60331 h 92090"/>
                <a:gd name="connsiteX3" fmla="*/ 51951 w 110771"/>
                <a:gd name="connsiteY3" fmla="*/ 92081 h 92090"/>
                <a:gd name="connsiteX4" fmla="*/ 29726 w 110771"/>
                <a:gd name="connsiteY4" fmla="*/ 63506 h 92090"/>
                <a:gd name="connsiteX5" fmla="*/ 28138 w 110771"/>
                <a:gd name="connsiteY5" fmla="*/ 42869 h 92090"/>
                <a:gd name="connsiteX6" fmla="*/ 110688 w 110771"/>
                <a:gd name="connsiteY6" fmla="*/ 6 h 9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771" h="92090">
                  <a:moveTo>
                    <a:pt x="110688" y="6"/>
                  </a:moveTo>
                  <a:cubicBezTo>
                    <a:pt x="107778" y="-523"/>
                    <a:pt x="27874" y="29640"/>
                    <a:pt x="10676" y="39694"/>
                  </a:cubicBezTo>
                  <a:cubicBezTo>
                    <a:pt x="-6522" y="49748"/>
                    <a:pt x="622" y="51600"/>
                    <a:pt x="7501" y="60331"/>
                  </a:cubicBezTo>
                  <a:cubicBezTo>
                    <a:pt x="14380" y="69062"/>
                    <a:pt x="48247" y="91552"/>
                    <a:pt x="51951" y="92081"/>
                  </a:cubicBezTo>
                  <a:cubicBezTo>
                    <a:pt x="55655" y="92610"/>
                    <a:pt x="33695" y="71708"/>
                    <a:pt x="29726" y="63506"/>
                  </a:cubicBezTo>
                  <a:cubicBezTo>
                    <a:pt x="25757" y="55304"/>
                    <a:pt x="17026" y="51865"/>
                    <a:pt x="28138" y="42869"/>
                  </a:cubicBezTo>
                  <a:cubicBezTo>
                    <a:pt x="39250" y="33873"/>
                    <a:pt x="113598" y="535"/>
                    <a:pt x="11068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8F951D05-9F90-449D-AC07-88E15FB833B9}"/>
                </a:ext>
              </a:extLst>
            </p:cNvPr>
            <p:cNvSpPr/>
            <p:nvPr/>
          </p:nvSpPr>
          <p:spPr>
            <a:xfrm>
              <a:off x="5243513" y="5673725"/>
              <a:ext cx="211241" cy="59646"/>
            </a:xfrm>
            <a:custGeom>
              <a:avLst/>
              <a:gdLst>
                <a:gd name="connsiteX0" fmla="*/ 0 w 211241"/>
                <a:gd name="connsiteY0" fmla="*/ 0 h 59646"/>
                <a:gd name="connsiteX1" fmla="*/ 169862 w 211241"/>
                <a:gd name="connsiteY1" fmla="*/ 28575 h 59646"/>
                <a:gd name="connsiteX2" fmla="*/ 211137 w 211241"/>
                <a:gd name="connsiteY2" fmla="*/ 58738 h 59646"/>
                <a:gd name="connsiteX3" fmla="*/ 182562 w 211241"/>
                <a:gd name="connsiteY3" fmla="*/ 52388 h 59646"/>
                <a:gd name="connsiteX4" fmla="*/ 0 w 211241"/>
                <a:gd name="connsiteY4" fmla="*/ 0 h 5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41" h="59646">
                  <a:moveTo>
                    <a:pt x="0" y="0"/>
                  </a:moveTo>
                  <a:cubicBezTo>
                    <a:pt x="67336" y="9392"/>
                    <a:pt x="134673" y="18785"/>
                    <a:pt x="169862" y="28575"/>
                  </a:cubicBezTo>
                  <a:cubicBezTo>
                    <a:pt x="205052" y="38365"/>
                    <a:pt x="209020" y="54769"/>
                    <a:pt x="211137" y="58738"/>
                  </a:cubicBezTo>
                  <a:cubicBezTo>
                    <a:pt x="213254" y="62707"/>
                    <a:pt x="182562" y="52388"/>
                    <a:pt x="182562" y="523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664D568C-C3FD-4967-A331-4E39A33CDDD2}"/>
                </a:ext>
              </a:extLst>
            </p:cNvPr>
            <p:cNvSpPr/>
            <p:nvPr/>
          </p:nvSpPr>
          <p:spPr>
            <a:xfrm>
              <a:off x="5421311" y="5757674"/>
              <a:ext cx="36520" cy="913122"/>
            </a:xfrm>
            <a:custGeom>
              <a:avLst/>
              <a:gdLst>
                <a:gd name="connsiteX0" fmla="*/ 31752 w 36520"/>
                <a:gd name="connsiteY0" fmla="*/ 189 h 913122"/>
                <a:gd name="connsiteX1" fmla="*/ 28577 w 36520"/>
                <a:gd name="connsiteY1" fmla="*/ 643126 h 913122"/>
                <a:gd name="connsiteX2" fmla="*/ 36514 w 36520"/>
                <a:gd name="connsiteY2" fmla="*/ 901889 h 913122"/>
                <a:gd name="connsiteX3" fmla="*/ 26989 w 36520"/>
                <a:gd name="connsiteY3" fmla="*/ 851089 h 913122"/>
                <a:gd name="connsiteX4" fmla="*/ 2 w 36520"/>
                <a:gd name="connsiteY4" fmla="*/ 711389 h 913122"/>
                <a:gd name="connsiteX5" fmla="*/ 31752 w 36520"/>
                <a:gd name="connsiteY5" fmla="*/ 189 h 9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" h="913122">
                  <a:moveTo>
                    <a:pt x="31752" y="189"/>
                  </a:moveTo>
                  <a:cubicBezTo>
                    <a:pt x="36514" y="-11188"/>
                    <a:pt x="27783" y="492843"/>
                    <a:pt x="28577" y="643126"/>
                  </a:cubicBezTo>
                  <a:cubicBezTo>
                    <a:pt x="29371" y="793409"/>
                    <a:pt x="36779" y="867229"/>
                    <a:pt x="36514" y="901889"/>
                  </a:cubicBezTo>
                  <a:cubicBezTo>
                    <a:pt x="36249" y="936549"/>
                    <a:pt x="33074" y="882839"/>
                    <a:pt x="26989" y="851089"/>
                  </a:cubicBezTo>
                  <a:cubicBezTo>
                    <a:pt x="20904" y="819339"/>
                    <a:pt x="-263" y="850295"/>
                    <a:pt x="2" y="711389"/>
                  </a:cubicBezTo>
                  <a:cubicBezTo>
                    <a:pt x="267" y="572483"/>
                    <a:pt x="26990" y="11566"/>
                    <a:pt x="31752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B35D60B8-C637-494C-9C4E-6BC88BCCEBA6}"/>
                </a:ext>
              </a:extLst>
            </p:cNvPr>
            <p:cNvSpPr/>
            <p:nvPr/>
          </p:nvSpPr>
          <p:spPr>
            <a:xfrm>
              <a:off x="5017656" y="5754502"/>
              <a:ext cx="19967" cy="952673"/>
            </a:xfrm>
            <a:custGeom>
              <a:avLst/>
              <a:gdLst>
                <a:gd name="connsiteX0" fmla="*/ 2019 w 19967"/>
                <a:gd name="connsiteY0" fmla="*/ 186 h 952673"/>
                <a:gd name="connsiteX1" fmla="*/ 432 w 19967"/>
                <a:gd name="connsiteY1" fmla="*/ 565336 h 952673"/>
                <a:gd name="connsiteX2" fmla="*/ 5194 w 19967"/>
                <a:gd name="connsiteY2" fmla="*/ 932048 h 952673"/>
                <a:gd name="connsiteX3" fmla="*/ 19482 w 19967"/>
                <a:gd name="connsiteY3" fmla="*/ 863786 h 952673"/>
                <a:gd name="connsiteX4" fmla="*/ 16307 w 19967"/>
                <a:gd name="connsiteY4" fmla="*/ 506598 h 952673"/>
                <a:gd name="connsiteX5" fmla="*/ 2019 w 19967"/>
                <a:gd name="connsiteY5" fmla="*/ 186 h 95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7" h="952673">
                  <a:moveTo>
                    <a:pt x="2019" y="186"/>
                  </a:moveTo>
                  <a:cubicBezTo>
                    <a:pt x="-627" y="9976"/>
                    <a:pt x="-97" y="410026"/>
                    <a:pt x="432" y="565336"/>
                  </a:cubicBezTo>
                  <a:cubicBezTo>
                    <a:pt x="961" y="720646"/>
                    <a:pt x="2019" y="882306"/>
                    <a:pt x="5194" y="932048"/>
                  </a:cubicBezTo>
                  <a:cubicBezTo>
                    <a:pt x="8369" y="981790"/>
                    <a:pt x="17630" y="934694"/>
                    <a:pt x="19482" y="863786"/>
                  </a:cubicBezTo>
                  <a:cubicBezTo>
                    <a:pt x="21334" y="792878"/>
                    <a:pt x="17365" y="644181"/>
                    <a:pt x="16307" y="506598"/>
                  </a:cubicBezTo>
                  <a:cubicBezTo>
                    <a:pt x="15249" y="369015"/>
                    <a:pt x="4665" y="-9604"/>
                    <a:pt x="2019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89C23931-C64F-4696-A02E-ADB7B48C8E79}"/>
                </a:ext>
              </a:extLst>
            </p:cNvPr>
            <p:cNvSpPr/>
            <p:nvPr/>
          </p:nvSpPr>
          <p:spPr>
            <a:xfrm>
              <a:off x="5012486" y="6742097"/>
              <a:ext cx="464881" cy="74636"/>
            </a:xfrm>
            <a:custGeom>
              <a:avLst/>
              <a:gdLst>
                <a:gd name="connsiteX0" fmla="*/ 839 w 464881"/>
                <a:gd name="connsiteY0" fmla="*/ 16 h 74636"/>
                <a:gd name="connsiteX1" fmla="*/ 153239 w 464881"/>
                <a:gd name="connsiteY1" fmla="*/ 61928 h 74636"/>
                <a:gd name="connsiteX2" fmla="*/ 246902 w 464881"/>
                <a:gd name="connsiteY2" fmla="*/ 69866 h 74636"/>
                <a:gd name="connsiteX3" fmla="*/ 462802 w 464881"/>
                <a:gd name="connsiteY3" fmla="*/ 4778 h 74636"/>
                <a:gd name="connsiteX4" fmla="*/ 351677 w 464881"/>
                <a:gd name="connsiteY4" fmla="*/ 25416 h 74636"/>
                <a:gd name="connsiteX5" fmla="*/ 275477 w 464881"/>
                <a:gd name="connsiteY5" fmla="*/ 47641 h 74636"/>
                <a:gd name="connsiteX6" fmla="*/ 226264 w 464881"/>
                <a:gd name="connsiteY6" fmla="*/ 55578 h 74636"/>
                <a:gd name="connsiteX7" fmla="*/ 839 w 464881"/>
                <a:gd name="connsiteY7" fmla="*/ 16 h 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81" h="74636">
                  <a:moveTo>
                    <a:pt x="839" y="16"/>
                  </a:moveTo>
                  <a:cubicBezTo>
                    <a:pt x="-11332" y="1074"/>
                    <a:pt x="112229" y="50286"/>
                    <a:pt x="153239" y="61928"/>
                  </a:cubicBezTo>
                  <a:cubicBezTo>
                    <a:pt x="194250" y="73570"/>
                    <a:pt x="195308" y="79391"/>
                    <a:pt x="246902" y="69866"/>
                  </a:cubicBezTo>
                  <a:cubicBezTo>
                    <a:pt x="298496" y="60341"/>
                    <a:pt x="445340" y="12186"/>
                    <a:pt x="462802" y="4778"/>
                  </a:cubicBezTo>
                  <a:cubicBezTo>
                    <a:pt x="480264" y="-2630"/>
                    <a:pt x="382898" y="18272"/>
                    <a:pt x="351677" y="25416"/>
                  </a:cubicBezTo>
                  <a:cubicBezTo>
                    <a:pt x="320456" y="32560"/>
                    <a:pt x="296379" y="42614"/>
                    <a:pt x="275477" y="47641"/>
                  </a:cubicBezTo>
                  <a:cubicBezTo>
                    <a:pt x="254575" y="52668"/>
                    <a:pt x="270449" y="63251"/>
                    <a:pt x="226264" y="55578"/>
                  </a:cubicBezTo>
                  <a:cubicBezTo>
                    <a:pt x="182079" y="47905"/>
                    <a:pt x="13010" y="-1042"/>
                    <a:pt x="839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D95B1EDB-6419-42BF-A15F-B570C58F9BD8}"/>
                </a:ext>
              </a:extLst>
            </p:cNvPr>
            <p:cNvSpPr/>
            <p:nvPr/>
          </p:nvSpPr>
          <p:spPr>
            <a:xfrm>
              <a:off x="5004624" y="6769078"/>
              <a:ext cx="480611" cy="91485"/>
            </a:xfrm>
            <a:custGeom>
              <a:avLst/>
              <a:gdLst>
                <a:gd name="connsiteX0" fmla="*/ 764 w 480611"/>
                <a:gd name="connsiteY0" fmla="*/ 12722 h 91485"/>
                <a:gd name="connsiteX1" fmla="*/ 207139 w 480611"/>
                <a:gd name="connsiteY1" fmla="*/ 84160 h 91485"/>
                <a:gd name="connsiteX2" fmla="*/ 259526 w 480611"/>
                <a:gd name="connsiteY2" fmla="*/ 85747 h 91485"/>
                <a:gd name="connsiteX3" fmla="*/ 423039 w 480611"/>
                <a:gd name="connsiteY3" fmla="*/ 53997 h 91485"/>
                <a:gd name="connsiteX4" fmla="*/ 480189 w 480611"/>
                <a:gd name="connsiteY4" fmla="*/ 22 h 91485"/>
                <a:gd name="connsiteX5" fmla="*/ 399226 w 480611"/>
                <a:gd name="connsiteY5" fmla="*/ 47647 h 91485"/>
                <a:gd name="connsiteX6" fmla="*/ 272226 w 480611"/>
                <a:gd name="connsiteY6" fmla="*/ 76222 h 91485"/>
                <a:gd name="connsiteX7" fmla="*/ 142051 w 480611"/>
                <a:gd name="connsiteY7" fmla="*/ 46060 h 91485"/>
                <a:gd name="connsiteX8" fmla="*/ 764 w 480611"/>
                <a:gd name="connsiteY8" fmla="*/ 12722 h 9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611" h="91485">
                  <a:moveTo>
                    <a:pt x="764" y="12722"/>
                  </a:moveTo>
                  <a:cubicBezTo>
                    <a:pt x="11612" y="19072"/>
                    <a:pt x="164012" y="71989"/>
                    <a:pt x="207139" y="84160"/>
                  </a:cubicBezTo>
                  <a:cubicBezTo>
                    <a:pt x="250266" y="96331"/>
                    <a:pt x="223543" y="90774"/>
                    <a:pt x="259526" y="85747"/>
                  </a:cubicBezTo>
                  <a:cubicBezTo>
                    <a:pt x="295509" y="80720"/>
                    <a:pt x="386262" y="68284"/>
                    <a:pt x="423039" y="53997"/>
                  </a:cubicBezTo>
                  <a:cubicBezTo>
                    <a:pt x="459816" y="39710"/>
                    <a:pt x="484158" y="1080"/>
                    <a:pt x="480189" y="22"/>
                  </a:cubicBezTo>
                  <a:cubicBezTo>
                    <a:pt x="476220" y="-1036"/>
                    <a:pt x="433887" y="34947"/>
                    <a:pt x="399226" y="47647"/>
                  </a:cubicBezTo>
                  <a:cubicBezTo>
                    <a:pt x="364566" y="60347"/>
                    <a:pt x="315088" y="76486"/>
                    <a:pt x="272226" y="76222"/>
                  </a:cubicBezTo>
                  <a:cubicBezTo>
                    <a:pt x="229364" y="75958"/>
                    <a:pt x="186765" y="57702"/>
                    <a:pt x="142051" y="46060"/>
                  </a:cubicBezTo>
                  <a:cubicBezTo>
                    <a:pt x="97337" y="34418"/>
                    <a:pt x="-10084" y="6372"/>
                    <a:pt x="764" y="12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98E838B7-ACAA-4AB7-AC5A-12A1AE88E6E3}"/>
                </a:ext>
              </a:extLst>
            </p:cNvPr>
            <p:cNvSpPr/>
            <p:nvPr/>
          </p:nvSpPr>
          <p:spPr>
            <a:xfrm>
              <a:off x="5118054" y="5637967"/>
              <a:ext cx="200678" cy="138280"/>
            </a:xfrm>
            <a:custGeom>
              <a:avLst/>
              <a:gdLst>
                <a:gd name="connsiteX0" fmla="*/ 69896 w 200678"/>
                <a:gd name="connsiteY0" fmla="*/ 833 h 138280"/>
                <a:gd name="connsiteX1" fmla="*/ 188959 w 200678"/>
                <a:gd name="connsiteY1" fmla="*/ 102433 h 138280"/>
                <a:gd name="connsiteX2" fmla="*/ 192134 w 200678"/>
                <a:gd name="connsiteY2" fmla="*/ 108783 h 138280"/>
                <a:gd name="connsiteX3" fmla="*/ 152446 w 200678"/>
                <a:gd name="connsiteY3" fmla="*/ 131008 h 138280"/>
                <a:gd name="connsiteX4" fmla="*/ 117521 w 200678"/>
                <a:gd name="connsiteY4" fmla="*/ 135771 h 138280"/>
                <a:gd name="connsiteX5" fmla="*/ 87359 w 200678"/>
                <a:gd name="connsiteY5" fmla="*/ 127833 h 138280"/>
                <a:gd name="connsiteX6" fmla="*/ 46 w 200678"/>
                <a:gd name="connsiteY6" fmla="*/ 29408 h 138280"/>
                <a:gd name="connsiteX7" fmla="*/ 76246 w 200678"/>
                <a:gd name="connsiteY7" fmla="*/ 92908 h 138280"/>
                <a:gd name="connsiteX8" fmla="*/ 144509 w 200678"/>
                <a:gd name="connsiteY8" fmla="*/ 110371 h 138280"/>
                <a:gd name="connsiteX9" fmla="*/ 168321 w 200678"/>
                <a:gd name="connsiteY9" fmla="*/ 105608 h 138280"/>
                <a:gd name="connsiteX10" fmla="*/ 133396 w 200678"/>
                <a:gd name="connsiteY10" fmla="*/ 70683 h 138280"/>
                <a:gd name="connsiteX11" fmla="*/ 73071 w 200678"/>
                <a:gd name="connsiteY11" fmla="*/ 96083 h 138280"/>
                <a:gd name="connsiteX12" fmla="*/ 66721 w 200678"/>
                <a:gd name="connsiteY12" fmla="*/ 77033 h 138280"/>
                <a:gd name="connsiteX13" fmla="*/ 112759 w 200678"/>
                <a:gd name="connsiteY13" fmla="*/ 54808 h 138280"/>
                <a:gd name="connsiteX14" fmla="*/ 69896 w 200678"/>
                <a:gd name="connsiteY14" fmla="*/ 833 h 13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678" h="138280">
                  <a:moveTo>
                    <a:pt x="69896" y="833"/>
                  </a:moveTo>
                  <a:cubicBezTo>
                    <a:pt x="82596" y="8770"/>
                    <a:pt x="168586" y="84441"/>
                    <a:pt x="188959" y="102433"/>
                  </a:cubicBezTo>
                  <a:cubicBezTo>
                    <a:pt x="209332" y="120425"/>
                    <a:pt x="198219" y="104021"/>
                    <a:pt x="192134" y="108783"/>
                  </a:cubicBezTo>
                  <a:cubicBezTo>
                    <a:pt x="186049" y="113545"/>
                    <a:pt x="164881" y="126510"/>
                    <a:pt x="152446" y="131008"/>
                  </a:cubicBezTo>
                  <a:cubicBezTo>
                    <a:pt x="140011" y="135506"/>
                    <a:pt x="128369" y="136300"/>
                    <a:pt x="117521" y="135771"/>
                  </a:cubicBezTo>
                  <a:cubicBezTo>
                    <a:pt x="106673" y="135242"/>
                    <a:pt x="106938" y="145560"/>
                    <a:pt x="87359" y="127833"/>
                  </a:cubicBezTo>
                  <a:cubicBezTo>
                    <a:pt x="67780" y="110106"/>
                    <a:pt x="1898" y="35229"/>
                    <a:pt x="46" y="29408"/>
                  </a:cubicBezTo>
                  <a:cubicBezTo>
                    <a:pt x="-1806" y="23587"/>
                    <a:pt x="52169" y="79414"/>
                    <a:pt x="76246" y="92908"/>
                  </a:cubicBezTo>
                  <a:cubicBezTo>
                    <a:pt x="100323" y="106402"/>
                    <a:pt x="129163" y="108254"/>
                    <a:pt x="144509" y="110371"/>
                  </a:cubicBezTo>
                  <a:cubicBezTo>
                    <a:pt x="159855" y="112488"/>
                    <a:pt x="170173" y="112223"/>
                    <a:pt x="168321" y="105608"/>
                  </a:cubicBezTo>
                  <a:cubicBezTo>
                    <a:pt x="166469" y="98993"/>
                    <a:pt x="149271" y="72271"/>
                    <a:pt x="133396" y="70683"/>
                  </a:cubicBezTo>
                  <a:cubicBezTo>
                    <a:pt x="117521" y="69096"/>
                    <a:pt x="84183" y="95025"/>
                    <a:pt x="73071" y="96083"/>
                  </a:cubicBezTo>
                  <a:cubicBezTo>
                    <a:pt x="61959" y="97141"/>
                    <a:pt x="60106" y="83912"/>
                    <a:pt x="66721" y="77033"/>
                  </a:cubicBezTo>
                  <a:cubicBezTo>
                    <a:pt x="73336" y="70154"/>
                    <a:pt x="111172" y="65656"/>
                    <a:pt x="112759" y="54808"/>
                  </a:cubicBezTo>
                  <a:cubicBezTo>
                    <a:pt x="114346" y="43960"/>
                    <a:pt x="57196" y="-7104"/>
                    <a:pt x="69896" y="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05875771-B226-4C27-81D6-1EEEC6AB3918}"/>
                </a:ext>
              </a:extLst>
            </p:cNvPr>
            <p:cNvSpPr/>
            <p:nvPr/>
          </p:nvSpPr>
          <p:spPr>
            <a:xfrm>
              <a:off x="5117466" y="5608532"/>
              <a:ext cx="91153" cy="55012"/>
            </a:xfrm>
            <a:custGeom>
              <a:avLst/>
              <a:gdLst>
                <a:gd name="connsiteX0" fmla="*/ 91122 w 91153"/>
                <a:gd name="connsiteY0" fmla="*/ 39793 h 55012"/>
                <a:gd name="connsiteX1" fmla="*/ 14922 w 91153"/>
                <a:gd name="connsiteY1" fmla="*/ 106 h 55012"/>
                <a:gd name="connsiteX2" fmla="*/ 2222 w 91153"/>
                <a:gd name="connsiteY2" fmla="*/ 54081 h 55012"/>
                <a:gd name="connsiteX3" fmla="*/ 2222 w 91153"/>
                <a:gd name="connsiteY3" fmla="*/ 33443 h 55012"/>
                <a:gd name="connsiteX4" fmla="*/ 24447 w 91153"/>
                <a:gd name="connsiteY4" fmla="*/ 22331 h 55012"/>
                <a:gd name="connsiteX5" fmla="*/ 91122 w 91153"/>
                <a:gd name="connsiteY5" fmla="*/ 39793 h 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53" h="55012">
                  <a:moveTo>
                    <a:pt x="91122" y="39793"/>
                  </a:moveTo>
                  <a:cubicBezTo>
                    <a:pt x="89535" y="36089"/>
                    <a:pt x="29739" y="-2275"/>
                    <a:pt x="14922" y="106"/>
                  </a:cubicBezTo>
                  <a:cubicBezTo>
                    <a:pt x="105" y="2487"/>
                    <a:pt x="4339" y="48525"/>
                    <a:pt x="2222" y="54081"/>
                  </a:cubicBezTo>
                  <a:cubicBezTo>
                    <a:pt x="105" y="59637"/>
                    <a:pt x="-1482" y="38735"/>
                    <a:pt x="2222" y="33443"/>
                  </a:cubicBezTo>
                  <a:cubicBezTo>
                    <a:pt x="5926" y="28151"/>
                    <a:pt x="15187" y="23918"/>
                    <a:pt x="24447" y="22331"/>
                  </a:cubicBezTo>
                  <a:cubicBezTo>
                    <a:pt x="33707" y="20743"/>
                    <a:pt x="92709" y="43497"/>
                    <a:pt x="91122" y="39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AB323CBF-45C7-4E2F-9C53-0A4672442C1E}"/>
                </a:ext>
              </a:extLst>
            </p:cNvPr>
            <p:cNvSpPr/>
            <p:nvPr/>
          </p:nvSpPr>
          <p:spPr>
            <a:xfrm>
              <a:off x="5313422" y="5774815"/>
              <a:ext cx="90675" cy="540370"/>
            </a:xfrm>
            <a:custGeom>
              <a:avLst/>
              <a:gdLst>
                <a:gd name="connsiteX0" fmla="*/ 90428 w 90675"/>
                <a:gd name="connsiteY0" fmla="*/ 6860 h 540370"/>
                <a:gd name="connsiteX1" fmla="*/ 26928 w 90675"/>
                <a:gd name="connsiteY1" fmla="*/ 432310 h 540370"/>
                <a:gd name="connsiteX2" fmla="*/ 6291 w 90675"/>
                <a:gd name="connsiteY2" fmla="*/ 540260 h 540370"/>
                <a:gd name="connsiteX3" fmla="*/ 3116 w 90675"/>
                <a:gd name="connsiteY3" fmla="*/ 421198 h 540370"/>
                <a:gd name="connsiteX4" fmla="*/ 47566 w 90675"/>
                <a:gd name="connsiteY4" fmla="*/ 186248 h 540370"/>
                <a:gd name="connsiteX5" fmla="*/ 90428 w 90675"/>
                <a:gd name="connsiteY5" fmla="*/ 6860 h 54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75" h="540370">
                  <a:moveTo>
                    <a:pt x="90428" y="6860"/>
                  </a:moveTo>
                  <a:cubicBezTo>
                    <a:pt x="86988" y="47870"/>
                    <a:pt x="40951" y="343410"/>
                    <a:pt x="26928" y="432310"/>
                  </a:cubicBezTo>
                  <a:cubicBezTo>
                    <a:pt x="12905" y="521210"/>
                    <a:pt x="10260" y="542112"/>
                    <a:pt x="6291" y="540260"/>
                  </a:cubicBezTo>
                  <a:cubicBezTo>
                    <a:pt x="2322" y="538408"/>
                    <a:pt x="-3763" y="480200"/>
                    <a:pt x="3116" y="421198"/>
                  </a:cubicBezTo>
                  <a:cubicBezTo>
                    <a:pt x="9995" y="362196"/>
                    <a:pt x="34601" y="253188"/>
                    <a:pt x="47566" y="186248"/>
                  </a:cubicBezTo>
                  <a:cubicBezTo>
                    <a:pt x="60530" y="119308"/>
                    <a:pt x="93868" y="-34150"/>
                    <a:pt x="90428" y="6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874949A5-5A36-47A7-B6D2-897A8CBA5171}"/>
                </a:ext>
              </a:extLst>
            </p:cNvPr>
            <p:cNvSpPr/>
            <p:nvPr/>
          </p:nvSpPr>
          <p:spPr>
            <a:xfrm>
              <a:off x="5031665" y="6325944"/>
              <a:ext cx="273315" cy="82316"/>
            </a:xfrm>
            <a:custGeom>
              <a:avLst/>
              <a:gdLst>
                <a:gd name="connsiteX0" fmla="*/ 710 w 273315"/>
                <a:gd name="connsiteY0" fmla="*/ 25644 h 82316"/>
                <a:gd name="connsiteX1" fmla="*/ 118185 w 273315"/>
                <a:gd name="connsiteY1" fmla="*/ 55806 h 82316"/>
                <a:gd name="connsiteX2" fmla="*/ 272173 w 273315"/>
                <a:gd name="connsiteY2" fmla="*/ 244 h 82316"/>
                <a:gd name="connsiteX3" fmla="*/ 184860 w 273315"/>
                <a:gd name="connsiteY3" fmla="*/ 36756 h 82316"/>
                <a:gd name="connsiteX4" fmla="*/ 119773 w 273315"/>
                <a:gd name="connsiteY4" fmla="*/ 66919 h 82316"/>
                <a:gd name="connsiteX5" fmla="*/ 70560 w 273315"/>
                <a:gd name="connsiteY5" fmla="*/ 81206 h 82316"/>
                <a:gd name="connsiteX6" fmla="*/ 710 w 273315"/>
                <a:gd name="connsiteY6" fmla="*/ 25644 h 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15" h="82316">
                  <a:moveTo>
                    <a:pt x="710" y="25644"/>
                  </a:moveTo>
                  <a:cubicBezTo>
                    <a:pt x="8647" y="21411"/>
                    <a:pt x="72941" y="60039"/>
                    <a:pt x="118185" y="55806"/>
                  </a:cubicBezTo>
                  <a:cubicBezTo>
                    <a:pt x="163429" y="51573"/>
                    <a:pt x="261060" y="3419"/>
                    <a:pt x="272173" y="244"/>
                  </a:cubicBezTo>
                  <a:cubicBezTo>
                    <a:pt x="283286" y="-2931"/>
                    <a:pt x="210260" y="25644"/>
                    <a:pt x="184860" y="36756"/>
                  </a:cubicBezTo>
                  <a:cubicBezTo>
                    <a:pt x="159460" y="47868"/>
                    <a:pt x="138823" y="59511"/>
                    <a:pt x="119773" y="66919"/>
                  </a:cubicBezTo>
                  <a:cubicBezTo>
                    <a:pt x="100723" y="74327"/>
                    <a:pt x="87493" y="85968"/>
                    <a:pt x="70560" y="81206"/>
                  </a:cubicBezTo>
                  <a:cubicBezTo>
                    <a:pt x="53627" y="76444"/>
                    <a:pt x="-7227" y="29877"/>
                    <a:pt x="710" y="256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BE02A14B-2913-4CC9-89F8-057702113A6C}"/>
                </a:ext>
              </a:extLst>
            </p:cNvPr>
            <p:cNvSpPr/>
            <p:nvPr/>
          </p:nvSpPr>
          <p:spPr>
            <a:xfrm>
              <a:off x="5209651" y="6435984"/>
              <a:ext cx="89993" cy="359231"/>
            </a:xfrm>
            <a:custGeom>
              <a:avLst/>
              <a:gdLst>
                <a:gd name="connsiteX0" fmla="*/ 89424 w 89993"/>
                <a:gd name="connsiteY0" fmla="*/ 7679 h 359231"/>
                <a:gd name="connsiteX1" fmla="*/ 3699 w 89993"/>
                <a:gd name="connsiteY1" fmla="*/ 348991 h 359231"/>
                <a:gd name="connsiteX2" fmla="*/ 17987 w 89993"/>
                <a:gd name="connsiteY2" fmla="*/ 256916 h 359231"/>
                <a:gd name="connsiteX3" fmla="*/ 40212 w 89993"/>
                <a:gd name="connsiteY3" fmla="*/ 121979 h 359231"/>
                <a:gd name="connsiteX4" fmla="*/ 89424 w 89993"/>
                <a:gd name="connsiteY4" fmla="*/ 7679 h 35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3" h="359231">
                  <a:moveTo>
                    <a:pt x="89424" y="7679"/>
                  </a:moveTo>
                  <a:cubicBezTo>
                    <a:pt x="83339" y="45514"/>
                    <a:pt x="15605" y="307452"/>
                    <a:pt x="3699" y="348991"/>
                  </a:cubicBezTo>
                  <a:cubicBezTo>
                    <a:pt x="-8207" y="390531"/>
                    <a:pt x="11902" y="294751"/>
                    <a:pt x="17987" y="256916"/>
                  </a:cubicBezTo>
                  <a:cubicBezTo>
                    <a:pt x="24072" y="219081"/>
                    <a:pt x="29364" y="161931"/>
                    <a:pt x="40212" y="121979"/>
                  </a:cubicBezTo>
                  <a:cubicBezTo>
                    <a:pt x="51060" y="82027"/>
                    <a:pt x="95509" y="-30156"/>
                    <a:pt x="89424" y="7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8024CCD4-3050-4FB7-ABC2-B7E1D0FC443C}"/>
                </a:ext>
              </a:extLst>
            </p:cNvPr>
            <p:cNvSpPr/>
            <p:nvPr/>
          </p:nvSpPr>
          <p:spPr>
            <a:xfrm>
              <a:off x="5099613" y="6345238"/>
              <a:ext cx="309002" cy="125709"/>
            </a:xfrm>
            <a:custGeom>
              <a:avLst/>
              <a:gdLst>
                <a:gd name="connsiteX0" fmla="*/ 53412 w 309002"/>
                <a:gd name="connsiteY0" fmla="*/ 66675 h 125709"/>
                <a:gd name="connsiteX1" fmla="*/ 150250 w 309002"/>
                <a:gd name="connsiteY1" fmla="*/ 0 h 125709"/>
                <a:gd name="connsiteX2" fmla="*/ 210575 w 309002"/>
                <a:gd name="connsiteY2" fmla="*/ 65087 h 125709"/>
                <a:gd name="connsiteX3" fmla="*/ 309000 w 309002"/>
                <a:gd name="connsiteY3" fmla="*/ 23812 h 125709"/>
                <a:gd name="connsiteX4" fmla="*/ 207400 w 309002"/>
                <a:gd name="connsiteY4" fmla="*/ 69850 h 125709"/>
                <a:gd name="connsiteX5" fmla="*/ 83575 w 309002"/>
                <a:gd name="connsiteY5" fmla="*/ 111125 h 125709"/>
                <a:gd name="connsiteX6" fmla="*/ 145487 w 309002"/>
                <a:gd name="connsiteY6" fmla="*/ 68262 h 125709"/>
                <a:gd name="connsiteX7" fmla="*/ 4200 w 309002"/>
                <a:gd name="connsiteY7" fmla="*/ 125412 h 125709"/>
                <a:gd name="connsiteX8" fmla="*/ 53412 w 309002"/>
                <a:gd name="connsiteY8" fmla="*/ 66675 h 12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002" h="125709">
                  <a:moveTo>
                    <a:pt x="53412" y="66675"/>
                  </a:moveTo>
                  <a:cubicBezTo>
                    <a:pt x="77754" y="45773"/>
                    <a:pt x="124056" y="265"/>
                    <a:pt x="150250" y="0"/>
                  </a:cubicBezTo>
                  <a:cubicBezTo>
                    <a:pt x="176444" y="-265"/>
                    <a:pt x="184117" y="61118"/>
                    <a:pt x="210575" y="65087"/>
                  </a:cubicBezTo>
                  <a:cubicBezTo>
                    <a:pt x="237033" y="69056"/>
                    <a:pt x="309529" y="23018"/>
                    <a:pt x="309000" y="23812"/>
                  </a:cubicBezTo>
                  <a:cubicBezTo>
                    <a:pt x="308471" y="24606"/>
                    <a:pt x="244971" y="55298"/>
                    <a:pt x="207400" y="69850"/>
                  </a:cubicBezTo>
                  <a:cubicBezTo>
                    <a:pt x="169829" y="84402"/>
                    <a:pt x="93894" y="111390"/>
                    <a:pt x="83575" y="111125"/>
                  </a:cubicBezTo>
                  <a:cubicBezTo>
                    <a:pt x="73256" y="110860"/>
                    <a:pt x="158716" y="65881"/>
                    <a:pt x="145487" y="68262"/>
                  </a:cubicBezTo>
                  <a:cubicBezTo>
                    <a:pt x="132258" y="70643"/>
                    <a:pt x="21927" y="121179"/>
                    <a:pt x="4200" y="125412"/>
                  </a:cubicBezTo>
                  <a:cubicBezTo>
                    <a:pt x="-13527" y="129645"/>
                    <a:pt x="29070" y="87577"/>
                    <a:pt x="53412" y="666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315943AE-F104-4544-867B-DDD2BC1B9DD0}"/>
                </a:ext>
              </a:extLst>
            </p:cNvPr>
            <p:cNvSpPr/>
            <p:nvPr/>
          </p:nvSpPr>
          <p:spPr>
            <a:xfrm>
              <a:off x="5062762" y="6175357"/>
              <a:ext cx="79316" cy="175402"/>
            </a:xfrm>
            <a:custGeom>
              <a:avLst/>
              <a:gdLst>
                <a:gd name="connsiteX0" fmla="*/ 26763 w 79316"/>
                <a:gd name="connsiteY0" fmla="*/ 18 h 175402"/>
                <a:gd name="connsiteX1" fmla="*/ 61688 w 79316"/>
                <a:gd name="connsiteY1" fmla="*/ 58756 h 175402"/>
                <a:gd name="connsiteX2" fmla="*/ 48988 w 79316"/>
                <a:gd name="connsiteY2" fmla="*/ 76218 h 175402"/>
                <a:gd name="connsiteX3" fmla="*/ 79151 w 79316"/>
                <a:gd name="connsiteY3" fmla="*/ 147656 h 175402"/>
                <a:gd name="connsiteX4" fmla="*/ 33113 w 79316"/>
                <a:gd name="connsiteY4" fmla="*/ 117493 h 175402"/>
                <a:gd name="connsiteX5" fmla="*/ 1363 w 79316"/>
                <a:gd name="connsiteY5" fmla="*/ 174643 h 175402"/>
                <a:gd name="connsiteX6" fmla="*/ 7713 w 79316"/>
                <a:gd name="connsiteY6" fmla="*/ 68281 h 175402"/>
                <a:gd name="connsiteX7" fmla="*/ 25176 w 79316"/>
                <a:gd name="connsiteY7" fmla="*/ 82568 h 175402"/>
                <a:gd name="connsiteX8" fmla="*/ 7713 w 79316"/>
                <a:gd name="connsiteY8" fmla="*/ 52406 h 175402"/>
                <a:gd name="connsiteX9" fmla="*/ 26763 w 79316"/>
                <a:gd name="connsiteY9" fmla="*/ 18 h 17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316" h="175402">
                  <a:moveTo>
                    <a:pt x="26763" y="18"/>
                  </a:moveTo>
                  <a:cubicBezTo>
                    <a:pt x="35759" y="1076"/>
                    <a:pt x="57984" y="46056"/>
                    <a:pt x="61688" y="58756"/>
                  </a:cubicBezTo>
                  <a:cubicBezTo>
                    <a:pt x="65392" y="71456"/>
                    <a:pt x="46078" y="61402"/>
                    <a:pt x="48988" y="76218"/>
                  </a:cubicBezTo>
                  <a:cubicBezTo>
                    <a:pt x="51898" y="91034"/>
                    <a:pt x="81797" y="140777"/>
                    <a:pt x="79151" y="147656"/>
                  </a:cubicBezTo>
                  <a:cubicBezTo>
                    <a:pt x="76505" y="154535"/>
                    <a:pt x="46078" y="112995"/>
                    <a:pt x="33113" y="117493"/>
                  </a:cubicBezTo>
                  <a:cubicBezTo>
                    <a:pt x="20148" y="121991"/>
                    <a:pt x="5596" y="182845"/>
                    <a:pt x="1363" y="174643"/>
                  </a:cubicBezTo>
                  <a:cubicBezTo>
                    <a:pt x="-2870" y="166441"/>
                    <a:pt x="3744" y="83627"/>
                    <a:pt x="7713" y="68281"/>
                  </a:cubicBezTo>
                  <a:cubicBezTo>
                    <a:pt x="11682" y="52935"/>
                    <a:pt x="25176" y="85214"/>
                    <a:pt x="25176" y="82568"/>
                  </a:cubicBezTo>
                  <a:cubicBezTo>
                    <a:pt x="25176" y="79922"/>
                    <a:pt x="4274" y="61666"/>
                    <a:pt x="7713" y="52406"/>
                  </a:cubicBezTo>
                  <a:cubicBezTo>
                    <a:pt x="11152" y="43146"/>
                    <a:pt x="17767" y="-1040"/>
                    <a:pt x="2676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7155C3B7-7FCF-403A-BD5D-00ED475724B9}"/>
                </a:ext>
              </a:extLst>
            </p:cNvPr>
            <p:cNvSpPr/>
            <p:nvPr/>
          </p:nvSpPr>
          <p:spPr>
            <a:xfrm>
              <a:off x="5130451" y="6201967"/>
              <a:ext cx="70251" cy="68305"/>
            </a:xfrm>
            <a:custGeom>
              <a:avLst/>
              <a:gdLst>
                <a:gd name="connsiteX0" fmla="*/ 3524 w 70251"/>
                <a:gd name="connsiteY0" fmla="*/ 63896 h 68305"/>
                <a:gd name="connsiteX1" fmla="*/ 70199 w 70251"/>
                <a:gd name="connsiteY1" fmla="*/ 55958 h 68305"/>
                <a:gd name="connsiteX2" fmla="*/ 14637 w 70251"/>
                <a:gd name="connsiteY2" fmla="*/ 396 h 68305"/>
                <a:gd name="connsiteX3" fmla="*/ 3524 w 70251"/>
                <a:gd name="connsiteY3" fmla="*/ 63896 h 6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51" h="68305">
                  <a:moveTo>
                    <a:pt x="3524" y="63896"/>
                  </a:moveTo>
                  <a:cubicBezTo>
                    <a:pt x="12784" y="73156"/>
                    <a:pt x="68347" y="66541"/>
                    <a:pt x="70199" y="55958"/>
                  </a:cubicBezTo>
                  <a:cubicBezTo>
                    <a:pt x="72051" y="45375"/>
                    <a:pt x="24162" y="6217"/>
                    <a:pt x="14637" y="396"/>
                  </a:cubicBezTo>
                  <a:cubicBezTo>
                    <a:pt x="5112" y="-5425"/>
                    <a:pt x="-5736" y="54636"/>
                    <a:pt x="3524" y="63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5" name="グループ化 384">
            <a:extLst>
              <a:ext uri="{FF2B5EF4-FFF2-40B4-BE49-F238E27FC236}">
                <a16:creationId xmlns:a16="http://schemas.microsoft.com/office/drawing/2014/main" id="{F83FEC1A-3BF2-4E44-A8D0-0243BCCE3B8E}"/>
              </a:ext>
            </a:extLst>
          </p:cNvPr>
          <p:cNvGrpSpPr/>
          <p:nvPr/>
        </p:nvGrpSpPr>
        <p:grpSpPr>
          <a:xfrm>
            <a:off x="7051675" y="5608532"/>
            <a:ext cx="480611" cy="1252031"/>
            <a:chOff x="5004624" y="5608532"/>
            <a:chExt cx="480611" cy="1252031"/>
          </a:xfrm>
        </p:grpSpPr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1D7EF392-1EB3-4F3B-BB97-B70C20EC95B3}"/>
                </a:ext>
              </a:extLst>
            </p:cNvPr>
            <p:cNvSpPr/>
            <p:nvPr/>
          </p:nvSpPr>
          <p:spPr>
            <a:xfrm>
              <a:off x="5024266" y="5735331"/>
              <a:ext cx="422294" cy="49644"/>
            </a:xfrm>
            <a:custGeom>
              <a:avLst/>
              <a:gdLst>
                <a:gd name="connsiteX0" fmla="*/ 172 w 422294"/>
                <a:gd name="connsiteY0" fmla="*/ 3482 h 49644"/>
                <a:gd name="connsiteX1" fmla="*/ 193847 w 422294"/>
                <a:gd name="connsiteY1" fmla="*/ 41582 h 49644"/>
                <a:gd name="connsiteX2" fmla="*/ 414509 w 422294"/>
                <a:gd name="connsiteY2" fmla="*/ 307 h 49644"/>
                <a:gd name="connsiteX3" fmla="*/ 358947 w 422294"/>
                <a:gd name="connsiteY3" fmla="*/ 24119 h 49644"/>
                <a:gd name="connsiteX4" fmla="*/ 227184 w 422294"/>
                <a:gd name="connsiteY4" fmla="*/ 49519 h 49644"/>
                <a:gd name="connsiteX5" fmla="*/ 172 w 422294"/>
                <a:gd name="connsiteY5" fmla="*/ 3482 h 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294" h="49644">
                  <a:moveTo>
                    <a:pt x="172" y="3482"/>
                  </a:moveTo>
                  <a:cubicBezTo>
                    <a:pt x="-5384" y="2159"/>
                    <a:pt x="124791" y="42111"/>
                    <a:pt x="193847" y="41582"/>
                  </a:cubicBezTo>
                  <a:cubicBezTo>
                    <a:pt x="262903" y="41053"/>
                    <a:pt x="386992" y="3217"/>
                    <a:pt x="414509" y="307"/>
                  </a:cubicBezTo>
                  <a:cubicBezTo>
                    <a:pt x="442026" y="-2603"/>
                    <a:pt x="390168" y="15917"/>
                    <a:pt x="358947" y="24119"/>
                  </a:cubicBezTo>
                  <a:cubicBezTo>
                    <a:pt x="327726" y="32321"/>
                    <a:pt x="285392" y="51371"/>
                    <a:pt x="227184" y="49519"/>
                  </a:cubicBezTo>
                  <a:cubicBezTo>
                    <a:pt x="168976" y="47667"/>
                    <a:pt x="5728" y="4805"/>
                    <a:pt x="172" y="3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1E3D8CD7-CD1F-47B0-93CB-4863DDCC3030}"/>
                </a:ext>
              </a:extLst>
            </p:cNvPr>
            <p:cNvSpPr/>
            <p:nvPr/>
          </p:nvSpPr>
          <p:spPr>
            <a:xfrm>
              <a:off x="5024274" y="5759448"/>
              <a:ext cx="430388" cy="42944"/>
            </a:xfrm>
            <a:custGeom>
              <a:avLst/>
              <a:gdLst>
                <a:gd name="connsiteX0" fmla="*/ 164 w 430388"/>
                <a:gd name="connsiteY0" fmla="*/ 3177 h 42944"/>
                <a:gd name="connsiteX1" fmla="*/ 203364 w 430388"/>
                <a:gd name="connsiteY1" fmla="*/ 33340 h 42944"/>
                <a:gd name="connsiteX2" fmla="*/ 316076 w 430388"/>
                <a:gd name="connsiteY2" fmla="*/ 25402 h 42944"/>
                <a:gd name="connsiteX3" fmla="*/ 430376 w 430388"/>
                <a:gd name="connsiteY3" fmla="*/ 2 h 42944"/>
                <a:gd name="connsiteX4" fmla="*/ 322426 w 430388"/>
                <a:gd name="connsiteY4" fmla="*/ 26990 h 42944"/>
                <a:gd name="connsiteX5" fmla="*/ 171614 w 430388"/>
                <a:gd name="connsiteY5" fmla="*/ 42865 h 42944"/>
                <a:gd name="connsiteX6" fmla="*/ 164 w 430388"/>
                <a:gd name="connsiteY6" fmla="*/ 3177 h 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388" h="42944">
                  <a:moveTo>
                    <a:pt x="164" y="3177"/>
                  </a:moveTo>
                  <a:cubicBezTo>
                    <a:pt x="5456" y="1590"/>
                    <a:pt x="150712" y="29636"/>
                    <a:pt x="203364" y="33340"/>
                  </a:cubicBezTo>
                  <a:cubicBezTo>
                    <a:pt x="256016" y="37044"/>
                    <a:pt x="278241" y="30958"/>
                    <a:pt x="316076" y="25402"/>
                  </a:cubicBezTo>
                  <a:cubicBezTo>
                    <a:pt x="353911" y="19846"/>
                    <a:pt x="429318" y="-263"/>
                    <a:pt x="430376" y="2"/>
                  </a:cubicBezTo>
                  <a:cubicBezTo>
                    <a:pt x="431434" y="267"/>
                    <a:pt x="365553" y="19846"/>
                    <a:pt x="322426" y="26990"/>
                  </a:cubicBezTo>
                  <a:cubicBezTo>
                    <a:pt x="279299" y="34134"/>
                    <a:pt x="224531" y="43923"/>
                    <a:pt x="171614" y="42865"/>
                  </a:cubicBezTo>
                  <a:cubicBezTo>
                    <a:pt x="118697" y="41807"/>
                    <a:pt x="-5128" y="4764"/>
                    <a:pt x="164" y="3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78EEF55A-4A8A-402A-9C7C-15E64B01C739}"/>
                </a:ext>
              </a:extLst>
            </p:cNvPr>
            <p:cNvSpPr/>
            <p:nvPr/>
          </p:nvSpPr>
          <p:spPr>
            <a:xfrm>
              <a:off x="5020112" y="5680069"/>
              <a:ext cx="110771" cy="92090"/>
            </a:xfrm>
            <a:custGeom>
              <a:avLst/>
              <a:gdLst>
                <a:gd name="connsiteX0" fmla="*/ 110688 w 110771"/>
                <a:gd name="connsiteY0" fmla="*/ 6 h 92090"/>
                <a:gd name="connsiteX1" fmla="*/ 10676 w 110771"/>
                <a:gd name="connsiteY1" fmla="*/ 39694 h 92090"/>
                <a:gd name="connsiteX2" fmla="*/ 7501 w 110771"/>
                <a:gd name="connsiteY2" fmla="*/ 60331 h 92090"/>
                <a:gd name="connsiteX3" fmla="*/ 51951 w 110771"/>
                <a:gd name="connsiteY3" fmla="*/ 92081 h 92090"/>
                <a:gd name="connsiteX4" fmla="*/ 29726 w 110771"/>
                <a:gd name="connsiteY4" fmla="*/ 63506 h 92090"/>
                <a:gd name="connsiteX5" fmla="*/ 28138 w 110771"/>
                <a:gd name="connsiteY5" fmla="*/ 42869 h 92090"/>
                <a:gd name="connsiteX6" fmla="*/ 110688 w 110771"/>
                <a:gd name="connsiteY6" fmla="*/ 6 h 9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771" h="92090">
                  <a:moveTo>
                    <a:pt x="110688" y="6"/>
                  </a:moveTo>
                  <a:cubicBezTo>
                    <a:pt x="107778" y="-523"/>
                    <a:pt x="27874" y="29640"/>
                    <a:pt x="10676" y="39694"/>
                  </a:cubicBezTo>
                  <a:cubicBezTo>
                    <a:pt x="-6522" y="49748"/>
                    <a:pt x="622" y="51600"/>
                    <a:pt x="7501" y="60331"/>
                  </a:cubicBezTo>
                  <a:cubicBezTo>
                    <a:pt x="14380" y="69062"/>
                    <a:pt x="48247" y="91552"/>
                    <a:pt x="51951" y="92081"/>
                  </a:cubicBezTo>
                  <a:cubicBezTo>
                    <a:pt x="55655" y="92610"/>
                    <a:pt x="33695" y="71708"/>
                    <a:pt x="29726" y="63506"/>
                  </a:cubicBezTo>
                  <a:cubicBezTo>
                    <a:pt x="25757" y="55304"/>
                    <a:pt x="17026" y="51865"/>
                    <a:pt x="28138" y="42869"/>
                  </a:cubicBezTo>
                  <a:cubicBezTo>
                    <a:pt x="39250" y="33873"/>
                    <a:pt x="113598" y="535"/>
                    <a:pt x="11068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EB42FF83-A9AC-48CF-BC66-A47797A70177}"/>
                </a:ext>
              </a:extLst>
            </p:cNvPr>
            <p:cNvSpPr/>
            <p:nvPr/>
          </p:nvSpPr>
          <p:spPr>
            <a:xfrm>
              <a:off x="5243513" y="5673725"/>
              <a:ext cx="211241" cy="59646"/>
            </a:xfrm>
            <a:custGeom>
              <a:avLst/>
              <a:gdLst>
                <a:gd name="connsiteX0" fmla="*/ 0 w 211241"/>
                <a:gd name="connsiteY0" fmla="*/ 0 h 59646"/>
                <a:gd name="connsiteX1" fmla="*/ 169862 w 211241"/>
                <a:gd name="connsiteY1" fmla="*/ 28575 h 59646"/>
                <a:gd name="connsiteX2" fmla="*/ 211137 w 211241"/>
                <a:gd name="connsiteY2" fmla="*/ 58738 h 59646"/>
                <a:gd name="connsiteX3" fmla="*/ 182562 w 211241"/>
                <a:gd name="connsiteY3" fmla="*/ 52388 h 59646"/>
                <a:gd name="connsiteX4" fmla="*/ 0 w 211241"/>
                <a:gd name="connsiteY4" fmla="*/ 0 h 5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41" h="59646">
                  <a:moveTo>
                    <a:pt x="0" y="0"/>
                  </a:moveTo>
                  <a:cubicBezTo>
                    <a:pt x="67336" y="9392"/>
                    <a:pt x="134673" y="18785"/>
                    <a:pt x="169862" y="28575"/>
                  </a:cubicBezTo>
                  <a:cubicBezTo>
                    <a:pt x="205052" y="38365"/>
                    <a:pt x="209020" y="54769"/>
                    <a:pt x="211137" y="58738"/>
                  </a:cubicBezTo>
                  <a:cubicBezTo>
                    <a:pt x="213254" y="62707"/>
                    <a:pt x="182562" y="52388"/>
                    <a:pt x="182562" y="523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3DDDE28E-680A-4CE5-BFA5-40D32F43ADC9}"/>
                </a:ext>
              </a:extLst>
            </p:cNvPr>
            <p:cNvSpPr/>
            <p:nvPr/>
          </p:nvSpPr>
          <p:spPr>
            <a:xfrm>
              <a:off x="5421311" y="5757674"/>
              <a:ext cx="36520" cy="913122"/>
            </a:xfrm>
            <a:custGeom>
              <a:avLst/>
              <a:gdLst>
                <a:gd name="connsiteX0" fmla="*/ 31752 w 36520"/>
                <a:gd name="connsiteY0" fmla="*/ 189 h 913122"/>
                <a:gd name="connsiteX1" fmla="*/ 28577 w 36520"/>
                <a:gd name="connsiteY1" fmla="*/ 643126 h 913122"/>
                <a:gd name="connsiteX2" fmla="*/ 36514 w 36520"/>
                <a:gd name="connsiteY2" fmla="*/ 901889 h 913122"/>
                <a:gd name="connsiteX3" fmla="*/ 26989 w 36520"/>
                <a:gd name="connsiteY3" fmla="*/ 851089 h 913122"/>
                <a:gd name="connsiteX4" fmla="*/ 2 w 36520"/>
                <a:gd name="connsiteY4" fmla="*/ 711389 h 913122"/>
                <a:gd name="connsiteX5" fmla="*/ 31752 w 36520"/>
                <a:gd name="connsiteY5" fmla="*/ 189 h 9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" h="913122">
                  <a:moveTo>
                    <a:pt x="31752" y="189"/>
                  </a:moveTo>
                  <a:cubicBezTo>
                    <a:pt x="36514" y="-11188"/>
                    <a:pt x="27783" y="492843"/>
                    <a:pt x="28577" y="643126"/>
                  </a:cubicBezTo>
                  <a:cubicBezTo>
                    <a:pt x="29371" y="793409"/>
                    <a:pt x="36779" y="867229"/>
                    <a:pt x="36514" y="901889"/>
                  </a:cubicBezTo>
                  <a:cubicBezTo>
                    <a:pt x="36249" y="936549"/>
                    <a:pt x="33074" y="882839"/>
                    <a:pt x="26989" y="851089"/>
                  </a:cubicBezTo>
                  <a:cubicBezTo>
                    <a:pt x="20904" y="819339"/>
                    <a:pt x="-263" y="850295"/>
                    <a:pt x="2" y="711389"/>
                  </a:cubicBezTo>
                  <a:cubicBezTo>
                    <a:pt x="267" y="572483"/>
                    <a:pt x="26990" y="11566"/>
                    <a:pt x="31752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03CFDD39-21DC-4866-9B4D-1BA38945C0A5}"/>
                </a:ext>
              </a:extLst>
            </p:cNvPr>
            <p:cNvSpPr/>
            <p:nvPr/>
          </p:nvSpPr>
          <p:spPr>
            <a:xfrm>
              <a:off x="5017656" y="5754502"/>
              <a:ext cx="19967" cy="952673"/>
            </a:xfrm>
            <a:custGeom>
              <a:avLst/>
              <a:gdLst>
                <a:gd name="connsiteX0" fmla="*/ 2019 w 19967"/>
                <a:gd name="connsiteY0" fmla="*/ 186 h 952673"/>
                <a:gd name="connsiteX1" fmla="*/ 432 w 19967"/>
                <a:gd name="connsiteY1" fmla="*/ 565336 h 952673"/>
                <a:gd name="connsiteX2" fmla="*/ 5194 w 19967"/>
                <a:gd name="connsiteY2" fmla="*/ 932048 h 952673"/>
                <a:gd name="connsiteX3" fmla="*/ 19482 w 19967"/>
                <a:gd name="connsiteY3" fmla="*/ 863786 h 952673"/>
                <a:gd name="connsiteX4" fmla="*/ 16307 w 19967"/>
                <a:gd name="connsiteY4" fmla="*/ 506598 h 952673"/>
                <a:gd name="connsiteX5" fmla="*/ 2019 w 19967"/>
                <a:gd name="connsiteY5" fmla="*/ 186 h 95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7" h="952673">
                  <a:moveTo>
                    <a:pt x="2019" y="186"/>
                  </a:moveTo>
                  <a:cubicBezTo>
                    <a:pt x="-627" y="9976"/>
                    <a:pt x="-97" y="410026"/>
                    <a:pt x="432" y="565336"/>
                  </a:cubicBezTo>
                  <a:cubicBezTo>
                    <a:pt x="961" y="720646"/>
                    <a:pt x="2019" y="882306"/>
                    <a:pt x="5194" y="932048"/>
                  </a:cubicBezTo>
                  <a:cubicBezTo>
                    <a:pt x="8369" y="981790"/>
                    <a:pt x="17630" y="934694"/>
                    <a:pt x="19482" y="863786"/>
                  </a:cubicBezTo>
                  <a:cubicBezTo>
                    <a:pt x="21334" y="792878"/>
                    <a:pt x="17365" y="644181"/>
                    <a:pt x="16307" y="506598"/>
                  </a:cubicBezTo>
                  <a:cubicBezTo>
                    <a:pt x="15249" y="369015"/>
                    <a:pt x="4665" y="-9604"/>
                    <a:pt x="2019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D1521751-CD7F-49B7-AC1F-6B52A20BEB63}"/>
                </a:ext>
              </a:extLst>
            </p:cNvPr>
            <p:cNvSpPr/>
            <p:nvPr/>
          </p:nvSpPr>
          <p:spPr>
            <a:xfrm>
              <a:off x="5012486" y="6742097"/>
              <a:ext cx="464881" cy="74636"/>
            </a:xfrm>
            <a:custGeom>
              <a:avLst/>
              <a:gdLst>
                <a:gd name="connsiteX0" fmla="*/ 839 w 464881"/>
                <a:gd name="connsiteY0" fmla="*/ 16 h 74636"/>
                <a:gd name="connsiteX1" fmla="*/ 153239 w 464881"/>
                <a:gd name="connsiteY1" fmla="*/ 61928 h 74636"/>
                <a:gd name="connsiteX2" fmla="*/ 246902 w 464881"/>
                <a:gd name="connsiteY2" fmla="*/ 69866 h 74636"/>
                <a:gd name="connsiteX3" fmla="*/ 462802 w 464881"/>
                <a:gd name="connsiteY3" fmla="*/ 4778 h 74636"/>
                <a:gd name="connsiteX4" fmla="*/ 351677 w 464881"/>
                <a:gd name="connsiteY4" fmla="*/ 25416 h 74636"/>
                <a:gd name="connsiteX5" fmla="*/ 275477 w 464881"/>
                <a:gd name="connsiteY5" fmla="*/ 47641 h 74636"/>
                <a:gd name="connsiteX6" fmla="*/ 226264 w 464881"/>
                <a:gd name="connsiteY6" fmla="*/ 55578 h 74636"/>
                <a:gd name="connsiteX7" fmla="*/ 839 w 464881"/>
                <a:gd name="connsiteY7" fmla="*/ 16 h 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81" h="74636">
                  <a:moveTo>
                    <a:pt x="839" y="16"/>
                  </a:moveTo>
                  <a:cubicBezTo>
                    <a:pt x="-11332" y="1074"/>
                    <a:pt x="112229" y="50286"/>
                    <a:pt x="153239" y="61928"/>
                  </a:cubicBezTo>
                  <a:cubicBezTo>
                    <a:pt x="194250" y="73570"/>
                    <a:pt x="195308" y="79391"/>
                    <a:pt x="246902" y="69866"/>
                  </a:cubicBezTo>
                  <a:cubicBezTo>
                    <a:pt x="298496" y="60341"/>
                    <a:pt x="445340" y="12186"/>
                    <a:pt x="462802" y="4778"/>
                  </a:cubicBezTo>
                  <a:cubicBezTo>
                    <a:pt x="480264" y="-2630"/>
                    <a:pt x="382898" y="18272"/>
                    <a:pt x="351677" y="25416"/>
                  </a:cubicBezTo>
                  <a:cubicBezTo>
                    <a:pt x="320456" y="32560"/>
                    <a:pt x="296379" y="42614"/>
                    <a:pt x="275477" y="47641"/>
                  </a:cubicBezTo>
                  <a:cubicBezTo>
                    <a:pt x="254575" y="52668"/>
                    <a:pt x="270449" y="63251"/>
                    <a:pt x="226264" y="55578"/>
                  </a:cubicBezTo>
                  <a:cubicBezTo>
                    <a:pt x="182079" y="47905"/>
                    <a:pt x="13010" y="-1042"/>
                    <a:pt x="839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7CBB42D0-1648-4F48-A736-304030085AED}"/>
                </a:ext>
              </a:extLst>
            </p:cNvPr>
            <p:cNvSpPr/>
            <p:nvPr/>
          </p:nvSpPr>
          <p:spPr>
            <a:xfrm>
              <a:off x="5004624" y="6769078"/>
              <a:ext cx="480611" cy="91485"/>
            </a:xfrm>
            <a:custGeom>
              <a:avLst/>
              <a:gdLst>
                <a:gd name="connsiteX0" fmla="*/ 764 w 480611"/>
                <a:gd name="connsiteY0" fmla="*/ 12722 h 91485"/>
                <a:gd name="connsiteX1" fmla="*/ 207139 w 480611"/>
                <a:gd name="connsiteY1" fmla="*/ 84160 h 91485"/>
                <a:gd name="connsiteX2" fmla="*/ 259526 w 480611"/>
                <a:gd name="connsiteY2" fmla="*/ 85747 h 91485"/>
                <a:gd name="connsiteX3" fmla="*/ 423039 w 480611"/>
                <a:gd name="connsiteY3" fmla="*/ 53997 h 91485"/>
                <a:gd name="connsiteX4" fmla="*/ 480189 w 480611"/>
                <a:gd name="connsiteY4" fmla="*/ 22 h 91485"/>
                <a:gd name="connsiteX5" fmla="*/ 399226 w 480611"/>
                <a:gd name="connsiteY5" fmla="*/ 47647 h 91485"/>
                <a:gd name="connsiteX6" fmla="*/ 272226 w 480611"/>
                <a:gd name="connsiteY6" fmla="*/ 76222 h 91485"/>
                <a:gd name="connsiteX7" fmla="*/ 142051 w 480611"/>
                <a:gd name="connsiteY7" fmla="*/ 46060 h 91485"/>
                <a:gd name="connsiteX8" fmla="*/ 764 w 480611"/>
                <a:gd name="connsiteY8" fmla="*/ 12722 h 9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611" h="91485">
                  <a:moveTo>
                    <a:pt x="764" y="12722"/>
                  </a:moveTo>
                  <a:cubicBezTo>
                    <a:pt x="11612" y="19072"/>
                    <a:pt x="164012" y="71989"/>
                    <a:pt x="207139" y="84160"/>
                  </a:cubicBezTo>
                  <a:cubicBezTo>
                    <a:pt x="250266" y="96331"/>
                    <a:pt x="223543" y="90774"/>
                    <a:pt x="259526" y="85747"/>
                  </a:cubicBezTo>
                  <a:cubicBezTo>
                    <a:pt x="295509" y="80720"/>
                    <a:pt x="386262" y="68284"/>
                    <a:pt x="423039" y="53997"/>
                  </a:cubicBezTo>
                  <a:cubicBezTo>
                    <a:pt x="459816" y="39710"/>
                    <a:pt x="484158" y="1080"/>
                    <a:pt x="480189" y="22"/>
                  </a:cubicBezTo>
                  <a:cubicBezTo>
                    <a:pt x="476220" y="-1036"/>
                    <a:pt x="433887" y="34947"/>
                    <a:pt x="399226" y="47647"/>
                  </a:cubicBezTo>
                  <a:cubicBezTo>
                    <a:pt x="364566" y="60347"/>
                    <a:pt x="315088" y="76486"/>
                    <a:pt x="272226" y="76222"/>
                  </a:cubicBezTo>
                  <a:cubicBezTo>
                    <a:pt x="229364" y="75958"/>
                    <a:pt x="186765" y="57702"/>
                    <a:pt x="142051" y="46060"/>
                  </a:cubicBezTo>
                  <a:cubicBezTo>
                    <a:pt x="97337" y="34418"/>
                    <a:pt x="-10084" y="6372"/>
                    <a:pt x="764" y="12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33D1C7A3-B4B2-4A40-A6E9-F6B56BAA2CA5}"/>
                </a:ext>
              </a:extLst>
            </p:cNvPr>
            <p:cNvSpPr/>
            <p:nvPr/>
          </p:nvSpPr>
          <p:spPr>
            <a:xfrm>
              <a:off x="5118054" y="5637967"/>
              <a:ext cx="200678" cy="138280"/>
            </a:xfrm>
            <a:custGeom>
              <a:avLst/>
              <a:gdLst>
                <a:gd name="connsiteX0" fmla="*/ 69896 w 200678"/>
                <a:gd name="connsiteY0" fmla="*/ 833 h 138280"/>
                <a:gd name="connsiteX1" fmla="*/ 188959 w 200678"/>
                <a:gd name="connsiteY1" fmla="*/ 102433 h 138280"/>
                <a:gd name="connsiteX2" fmla="*/ 192134 w 200678"/>
                <a:gd name="connsiteY2" fmla="*/ 108783 h 138280"/>
                <a:gd name="connsiteX3" fmla="*/ 152446 w 200678"/>
                <a:gd name="connsiteY3" fmla="*/ 131008 h 138280"/>
                <a:gd name="connsiteX4" fmla="*/ 117521 w 200678"/>
                <a:gd name="connsiteY4" fmla="*/ 135771 h 138280"/>
                <a:gd name="connsiteX5" fmla="*/ 87359 w 200678"/>
                <a:gd name="connsiteY5" fmla="*/ 127833 h 138280"/>
                <a:gd name="connsiteX6" fmla="*/ 46 w 200678"/>
                <a:gd name="connsiteY6" fmla="*/ 29408 h 138280"/>
                <a:gd name="connsiteX7" fmla="*/ 76246 w 200678"/>
                <a:gd name="connsiteY7" fmla="*/ 92908 h 138280"/>
                <a:gd name="connsiteX8" fmla="*/ 144509 w 200678"/>
                <a:gd name="connsiteY8" fmla="*/ 110371 h 138280"/>
                <a:gd name="connsiteX9" fmla="*/ 168321 w 200678"/>
                <a:gd name="connsiteY9" fmla="*/ 105608 h 138280"/>
                <a:gd name="connsiteX10" fmla="*/ 133396 w 200678"/>
                <a:gd name="connsiteY10" fmla="*/ 70683 h 138280"/>
                <a:gd name="connsiteX11" fmla="*/ 73071 w 200678"/>
                <a:gd name="connsiteY11" fmla="*/ 96083 h 138280"/>
                <a:gd name="connsiteX12" fmla="*/ 66721 w 200678"/>
                <a:gd name="connsiteY12" fmla="*/ 77033 h 138280"/>
                <a:gd name="connsiteX13" fmla="*/ 112759 w 200678"/>
                <a:gd name="connsiteY13" fmla="*/ 54808 h 138280"/>
                <a:gd name="connsiteX14" fmla="*/ 69896 w 200678"/>
                <a:gd name="connsiteY14" fmla="*/ 833 h 13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678" h="138280">
                  <a:moveTo>
                    <a:pt x="69896" y="833"/>
                  </a:moveTo>
                  <a:cubicBezTo>
                    <a:pt x="82596" y="8770"/>
                    <a:pt x="168586" y="84441"/>
                    <a:pt x="188959" y="102433"/>
                  </a:cubicBezTo>
                  <a:cubicBezTo>
                    <a:pt x="209332" y="120425"/>
                    <a:pt x="198219" y="104021"/>
                    <a:pt x="192134" y="108783"/>
                  </a:cubicBezTo>
                  <a:cubicBezTo>
                    <a:pt x="186049" y="113545"/>
                    <a:pt x="164881" y="126510"/>
                    <a:pt x="152446" y="131008"/>
                  </a:cubicBezTo>
                  <a:cubicBezTo>
                    <a:pt x="140011" y="135506"/>
                    <a:pt x="128369" y="136300"/>
                    <a:pt x="117521" y="135771"/>
                  </a:cubicBezTo>
                  <a:cubicBezTo>
                    <a:pt x="106673" y="135242"/>
                    <a:pt x="106938" y="145560"/>
                    <a:pt x="87359" y="127833"/>
                  </a:cubicBezTo>
                  <a:cubicBezTo>
                    <a:pt x="67780" y="110106"/>
                    <a:pt x="1898" y="35229"/>
                    <a:pt x="46" y="29408"/>
                  </a:cubicBezTo>
                  <a:cubicBezTo>
                    <a:pt x="-1806" y="23587"/>
                    <a:pt x="52169" y="79414"/>
                    <a:pt x="76246" y="92908"/>
                  </a:cubicBezTo>
                  <a:cubicBezTo>
                    <a:pt x="100323" y="106402"/>
                    <a:pt x="129163" y="108254"/>
                    <a:pt x="144509" y="110371"/>
                  </a:cubicBezTo>
                  <a:cubicBezTo>
                    <a:pt x="159855" y="112488"/>
                    <a:pt x="170173" y="112223"/>
                    <a:pt x="168321" y="105608"/>
                  </a:cubicBezTo>
                  <a:cubicBezTo>
                    <a:pt x="166469" y="98993"/>
                    <a:pt x="149271" y="72271"/>
                    <a:pt x="133396" y="70683"/>
                  </a:cubicBezTo>
                  <a:cubicBezTo>
                    <a:pt x="117521" y="69096"/>
                    <a:pt x="84183" y="95025"/>
                    <a:pt x="73071" y="96083"/>
                  </a:cubicBezTo>
                  <a:cubicBezTo>
                    <a:pt x="61959" y="97141"/>
                    <a:pt x="60106" y="83912"/>
                    <a:pt x="66721" y="77033"/>
                  </a:cubicBezTo>
                  <a:cubicBezTo>
                    <a:pt x="73336" y="70154"/>
                    <a:pt x="111172" y="65656"/>
                    <a:pt x="112759" y="54808"/>
                  </a:cubicBezTo>
                  <a:cubicBezTo>
                    <a:pt x="114346" y="43960"/>
                    <a:pt x="57196" y="-7104"/>
                    <a:pt x="69896" y="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12D7541C-8820-4E03-9276-CC3D67C238AA}"/>
                </a:ext>
              </a:extLst>
            </p:cNvPr>
            <p:cNvSpPr/>
            <p:nvPr/>
          </p:nvSpPr>
          <p:spPr>
            <a:xfrm>
              <a:off x="5117466" y="5608532"/>
              <a:ext cx="91153" cy="55012"/>
            </a:xfrm>
            <a:custGeom>
              <a:avLst/>
              <a:gdLst>
                <a:gd name="connsiteX0" fmla="*/ 91122 w 91153"/>
                <a:gd name="connsiteY0" fmla="*/ 39793 h 55012"/>
                <a:gd name="connsiteX1" fmla="*/ 14922 w 91153"/>
                <a:gd name="connsiteY1" fmla="*/ 106 h 55012"/>
                <a:gd name="connsiteX2" fmla="*/ 2222 w 91153"/>
                <a:gd name="connsiteY2" fmla="*/ 54081 h 55012"/>
                <a:gd name="connsiteX3" fmla="*/ 2222 w 91153"/>
                <a:gd name="connsiteY3" fmla="*/ 33443 h 55012"/>
                <a:gd name="connsiteX4" fmla="*/ 24447 w 91153"/>
                <a:gd name="connsiteY4" fmla="*/ 22331 h 55012"/>
                <a:gd name="connsiteX5" fmla="*/ 91122 w 91153"/>
                <a:gd name="connsiteY5" fmla="*/ 39793 h 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53" h="55012">
                  <a:moveTo>
                    <a:pt x="91122" y="39793"/>
                  </a:moveTo>
                  <a:cubicBezTo>
                    <a:pt x="89535" y="36089"/>
                    <a:pt x="29739" y="-2275"/>
                    <a:pt x="14922" y="106"/>
                  </a:cubicBezTo>
                  <a:cubicBezTo>
                    <a:pt x="105" y="2487"/>
                    <a:pt x="4339" y="48525"/>
                    <a:pt x="2222" y="54081"/>
                  </a:cubicBezTo>
                  <a:cubicBezTo>
                    <a:pt x="105" y="59637"/>
                    <a:pt x="-1482" y="38735"/>
                    <a:pt x="2222" y="33443"/>
                  </a:cubicBezTo>
                  <a:cubicBezTo>
                    <a:pt x="5926" y="28151"/>
                    <a:pt x="15187" y="23918"/>
                    <a:pt x="24447" y="22331"/>
                  </a:cubicBezTo>
                  <a:cubicBezTo>
                    <a:pt x="33707" y="20743"/>
                    <a:pt x="92709" y="43497"/>
                    <a:pt x="91122" y="39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7CEBF4AB-ABCF-4727-BE41-8862130A3FA2}"/>
                </a:ext>
              </a:extLst>
            </p:cNvPr>
            <p:cNvSpPr/>
            <p:nvPr/>
          </p:nvSpPr>
          <p:spPr>
            <a:xfrm>
              <a:off x="5313422" y="5774815"/>
              <a:ext cx="90675" cy="540370"/>
            </a:xfrm>
            <a:custGeom>
              <a:avLst/>
              <a:gdLst>
                <a:gd name="connsiteX0" fmla="*/ 90428 w 90675"/>
                <a:gd name="connsiteY0" fmla="*/ 6860 h 540370"/>
                <a:gd name="connsiteX1" fmla="*/ 26928 w 90675"/>
                <a:gd name="connsiteY1" fmla="*/ 432310 h 540370"/>
                <a:gd name="connsiteX2" fmla="*/ 6291 w 90675"/>
                <a:gd name="connsiteY2" fmla="*/ 540260 h 540370"/>
                <a:gd name="connsiteX3" fmla="*/ 3116 w 90675"/>
                <a:gd name="connsiteY3" fmla="*/ 421198 h 540370"/>
                <a:gd name="connsiteX4" fmla="*/ 47566 w 90675"/>
                <a:gd name="connsiteY4" fmla="*/ 186248 h 540370"/>
                <a:gd name="connsiteX5" fmla="*/ 90428 w 90675"/>
                <a:gd name="connsiteY5" fmla="*/ 6860 h 54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75" h="540370">
                  <a:moveTo>
                    <a:pt x="90428" y="6860"/>
                  </a:moveTo>
                  <a:cubicBezTo>
                    <a:pt x="86988" y="47870"/>
                    <a:pt x="40951" y="343410"/>
                    <a:pt x="26928" y="432310"/>
                  </a:cubicBezTo>
                  <a:cubicBezTo>
                    <a:pt x="12905" y="521210"/>
                    <a:pt x="10260" y="542112"/>
                    <a:pt x="6291" y="540260"/>
                  </a:cubicBezTo>
                  <a:cubicBezTo>
                    <a:pt x="2322" y="538408"/>
                    <a:pt x="-3763" y="480200"/>
                    <a:pt x="3116" y="421198"/>
                  </a:cubicBezTo>
                  <a:cubicBezTo>
                    <a:pt x="9995" y="362196"/>
                    <a:pt x="34601" y="253188"/>
                    <a:pt x="47566" y="186248"/>
                  </a:cubicBezTo>
                  <a:cubicBezTo>
                    <a:pt x="60530" y="119308"/>
                    <a:pt x="93868" y="-34150"/>
                    <a:pt x="90428" y="6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2A5C4CE8-145A-4BA6-952F-C9AEDF620849}"/>
                </a:ext>
              </a:extLst>
            </p:cNvPr>
            <p:cNvSpPr/>
            <p:nvPr/>
          </p:nvSpPr>
          <p:spPr>
            <a:xfrm>
              <a:off x="5031665" y="6325944"/>
              <a:ext cx="273315" cy="82316"/>
            </a:xfrm>
            <a:custGeom>
              <a:avLst/>
              <a:gdLst>
                <a:gd name="connsiteX0" fmla="*/ 710 w 273315"/>
                <a:gd name="connsiteY0" fmla="*/ 25644 h 82316"/>
                <a:gd name="connsiteX1" fmla="*/ 118185 w 273315"/>
                <a:gd name="connsiteY1" fmla="*/ 55806 h 82316"/>
                <a:gd name="connsiteX2" fmla="*/ 272173 w 273315"/>
                <a:gd name="connsiteY2" fmla="*/ 244 h 82316"/>
                <a:gd name="connsiteX3" fmla="*/ 184860 w 273315"/>
                <a:gd name="connsiteY3" fmla="*/ 36756 h 82316"/>
                <a:gd name="connsiteX4" fmla="*/ 119773 w 273315"/>
                <a:gd name="connsiteY4" fmla="*/ 66919 h 82316"/>
                <a:gd name="connsiteX5" fmla="*/ 70560 w 273315"/>
                <a:gd name="connsiteY5" fmla="*/ 81206 h 82316"/>
                <a:gd name="connsiteX6" fmla="*/ 710 w 273315"/>
                <a:gd name="connsiteY6" fmla="*/ 25644 h 8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15" h="82316">
                  <a:moveTo>
                    <a:pt x="710" y="25644"/>
                  </a:moveTo>
                  <a:cubicBezTo>
                    <a:pt x="8647" y="21411"/>
                    <a:pt x="72941" y="60039"/>
                    <a:pt x="118185" y="55806"/>
                  </a:cubicBezTo>
                  <a:cubicBezTo>
                    <a:pt x="163429" y="51573"/>
                    <a:pt x="261060" y="3419"/>
                    <a:pt x="272173" y="244"/>
                  </a:cubicBezTo>
                  <a:cubicBezTo>
                    <a:pt x="283286" y="-2931"/>
                    <a:pt x="210260" y="25644"/>
                    <a:pt x="184860" y="36756"/>
                  </a:cubicBezTo>
                  <a:cubicBezTo>
                    <a:pt x="159460" y="47868"/>
                    <a:pt x="138823" y="59511"/>
                    <a:pt x="119773" y="66919"/>
                  </a:cubicBezTo>
                  <a:cubicBezTo>
                    <a:pt x="100723" y="74327"/>
                    <a:pt x="87493" y="85968"/>
                    <a:pt x="70560" y="81206"/>
                  </a:cubicBezTo>
                  <a:cubicBezTo>
                    <a:pt x="53627" y="76444"/>
                    <a:pt x="-7227" y="29877"/>
                    <a:pt x="710" y="256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5D3CA0D1-F5F8-4A11-826A-423874A14CBD}"/>
                </a:ext>
              </a:extLst>
            </p:cNvPr>
            <p:cNvSpPr/>
            <p:nvPr/>
          </p:nvSpPr>
          <p:spPr>
            <a:xfrm>
              <a:off x="5209651" y="6435984"/>
              <a:ext cx="89993" cy="359231"/>
            </a:xfrm>
            <a:custGeom>
              <a:avLst/>
              <a:gdLst>
                <a:gd name="connsiteX0" fmla="*/ 89424 w 89993"/>
                <a:gd name="connsiteY0" fmla="*/ 7679 h 359231"/>
                <a:gd name="connsiteX1" fmla="*/ 3699 w 89993"/>
                <a:gd name="connsiteY1" fmla="*/ 348991 h 359231"/>
                <a:gd name="connsiteX2" fmla="*/ 17987 w 89993"/>
                <a:gd name="connsiteY2" fmla="*/ 256916 h 359231"/>
                <a:gd name="connsiteX3" fmla="*/ 40212 w 89993"/>
                <a:gd name="connsiteY3" fmla="*/ 121979 h 359231"/>
                <a:gd name="connsiteX4" fmla="*/ 89424 w 89993"/>
                <a:gd name="connsiteY4" fmla="*/ 7679 h 35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3" h="359231">
                  <a:moveTo>
                    <a:pt x="89424" y="7679"/>
                  </a:moveTo>
                  <a:cubicBezTo>
                    <a:pt x="83339" y="45514"/>
                    <a:pt x="15605" y="307452"/>
                    <a:pt x="3699" y="348991"/>
                  </a:cubicBezTo>
                  <a:cubicBezTo>
                    <a:pt x="-8207" y="390531"/>
                    <a:pt x="11902" y="294751"/>
                    <a:pt x="17987" y="256916"/>
                  </a:cubicBezTo>
                  <a:cubicBezTo>
                    <a:pt x="24072" y="219081"/>
                    <a:pt x="29364" y="161931"/>
                    <a:pt x="40212" y="121979"/>
                  </a:cubicBezTo>
                  <a:cubicBezTo>
                    <a:pt x="51060" y="82027"/>
                    <a:pt x="95509" y="-30156"/>
                    <a:pt x="89424" y="7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C5CE3E91-4AA5-47B4-A902-FEEF0CAE147D}"/>
                </a:ext>
              </a:extLst>
            </p:cNvPr>
            <p:cNvSpPr/>
            <p:nvPr/>
          </p:nvSpPr>
          <p:spPr>
            <a:xfrm>
              <a:off x="5099613" y="6345238"/>
              <a:ext cx="309002" cy="125709"/>
            </a:xfrm>
            <a:custGeom>
              <a:avLst/>
              <a:gdLst>
                <a:gd name="connsiteX0" fmla="*/ 53412 w 309002"/>
                <a:gd name="connsiteY0" fmla="*/ 66675 h 125709"/>
                <a:gd name="connsiteX1" fmla="*/ 150250 w 309002"/>
                <a:gd name="connsiteY1" fmla="*/ 0 h 125709"/>
                <a:gd name="connsiteX2" fmla="*/ 210575 w 309002"/>
                <a:gd name="connsiteY2" fmla="*/ 65087 h 125709"/>
                <a:gd name="connsiteX3" fmla="*/ 309000 w 309002"/>
                <a:gd name="connsiteY3" fmla="*/ 23812 h 125709"/>
                <a:gd name="connsiteX4" fmla="*/ 207400 w 309002"/>
                <a:gd name="connsiteY4" fmla="*/ 69850 h 125709"/>
                <a:gd name="connsiteX5" fmla="*/ 83575 w 309002"/>
                <a:gd name="connsiteY5" fmla="*/ 111125 h 125709"/>
                <a:gd name="connsiteX6" fmla="*/ 145487 w 309002"/>
                <a:gd name="connsiteY6" fmla="*/ 68262 h 125709"/>
                <a:gd name="connsiteX7" fmla="*/ 4200 w 309002"/>
                <a:gd name="connsiteY7" fmla="*/ 125412 h 125709"/>
                <a:gd name="connsiteX8" fmla="*/ 53412 w 309002"/>
                <a:gd name="connsiteY8" fmla="*/ 66675 h 12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002" h="125709">
                  <a:moveTo>
                    <a:pt x="53412" y="66675"/>
                  </a:moveTo>
                  <a:cubicBezTo>
                    <a:pt x="77754" y="45773"/>
                    <a:pt x="124056" y="265"/>
                    <a:pt x="150250" y="0"/>
                  </a:cubicBezTo>
                  <a:cubicBezTo>
                    <a:pt x="176444" y="-265"/>
                    <a:pt x="184117" y="61118"/>
                    <a:pt x="210575" y="65087"/>
                  </a:cubicBezTo>
                  <a:cubicBezTo>
                    <a:pt x="237033" y="69056"/>
                    <a:pt x="309529" y="23018"/>
                    <a:pt x="309000" y="23812"/>
                  </a:cubicBezTo>
                  <a:cubicBezTo>
                    <a:pt x="308471" y="24606"/>
                    <a:pt x="244971" y="55298"/>
                    <a:pt x="207400" y="69850"/>
                  </a:cubicBezTo>
                  <a:cubicBezTo>
                    <a:pt x="169829" y="84402"/>
                    <a:pt x="93894" y="111390"/>
                    <a:pt x="83575" y="111125"/>
                  </a:cubicBezTo>
                  <a:cubicBezTo>
                    <a:pt x="73256" y="110860"/>
                    <a:pt x="158716" y="65881"/>
                    <a:pt x="145487" y="68262"/>
                  </a:cubicBezTo>
                  <a:cubicBezTo>
                    <a:pt x="132258" y="70643"/>
                    <a:pt x="21927" y="121179"/>
                    <a:pt x="4200" y="125412"/>
                  </a:cubicBezTo>
                  <a:cubicBezTo>
                    <a:pt x="-13527" y="129645"/>
                    <a:pt x="29070" y="87577"/>
                    <a:pt x="53412" y="666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79B3CAE6-8B8C-404D-B4F6-6DCD8BF5CEAD}"/>
                </a:ext>
              </a:extLst>
            </p:cNvPr>
            <p:cNvSpPr/>
            <p:nvPr/>
          </p:nvSpPr>
          <p:spPr>
            <a:xfrm>
              <a:off x="5062762" y="6175357"/>
              <a:ext cx="79316" cy="175402"/>
            </a:xfrm>
            <a:custGeom>
              <a:avLst/>
              <a:gdLst>
                <a:gd name="connsiteX0" fmla="*/ 26763 w 79316"/>
                <a:gd name="connsiteY0" fmla="*/ 18 h 175402"/>
                <a:gd name="connsiteX1" fmla="*/ 61688 w 79316"/>
                <a:gd name="connsiteY1" fmla="*/ 58756 h 175402"/>
                <a:gd name="connsiteX2" fmla="*/ 48988 w 79316"/>
                <a:gd name="connsiteY2" fmla="*/ 76218 h 175402"/>
                <a:gd name="connsiteX3" fmla="*/ 79151 w 79316"/>
                <a:gd name="connsiteY3" fmla="*/ 147656 h 175402"/>
                <a:gd name="connsiteX4" fmla="*/ 33113 w 79316"/>
                <a:gd name="connsiteY4" fmla="*/ 117493 h 175402"/>
                <a:gd name="connsiteX5" fmla="*/ 1363 w 79316"/>
                <a:gd name="connsiteY5" fmla="*/ 174643 h 175402"/>
                <a:gd name="connsiteX6" fmla="*/ 7713 w 79316"/>
                <a:gd name="connsiteY6" fmla="*/ 68281 h 175402"/>
                <a:gd name="connsiteX7" fmla="*/ 25176 w 79316"/>
                <a:gd name="connsiteY7" fmla="*/ 82568 h 175402"/>
                <a:gd name="connsiteX8" fmla="*/ 7713 w 79316"/>
                <a:gd name="connsiteY8" fmla="*/ 52406 h 175402"/>
                <a:gd name="connsiteX9" fmla="*/ 26763 w 79316"/>
                <a:gd name="connsiteY9" fmla="*/ 18 h 17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316" h="175402">
                  <a:moveTo>
                    <a:pt x="26763" y="18"/>
                  </a:moveTo>
                  <a:cubicBezTo>
                    <a:pt x="35759" y="1076"/>
                    <a:pt x="57984" y="46056"/>
                    <a:pt x="61688" y="58756"/>
                  </a:cubicBezTo>
                  <a:cubicBezTo>
                    <a:pt x="65392" y="71456"/>
                    <a:pt x="46078" y="61402"/>
                    <a:pt x="48988" y="76218"/>
                  </a:cubicBezTo>
                  <a:cubicBezTo>
                    <a:pt x="51898" y="91034"/>
                    <a:pt x="81797" y="140777"/>
                    <a:pt x="79151" y="147656"/>
                  </a:cubicBezTo>
                  <a:cubicBezTo>
                    <a:pt x="76505" y="154535"/>
                    <a:pt x="46078" y="112995"/>
                    <a:pt x="33113" y="117493"/>
                  </a:cubicBezTo>
                  <a:cubicBezTo>
                    <a:pt x="20148" y="121991"/>
                    <a:pt x="5596" y="182845"/>
                    <a:pt x="1363" y="174643"/>
                  </a:cubicBezTo>
                  <a:cubicBezTo>
                    <a:pt x="-2870" y="166441"/>
                    <a:pt x="3744" y="83627"/>
                    <a:pt x="7713" y="68281"/>
                  </a:cubicBezTo>
                  <a:cubicBezTo>
                    <a:pt x="11682" y="52935"/>
                    <a:pt x="25176" y="85214"/>
                    <a:pt x="25176" y="82568"/>
                  </a:cubicBezTo>
                  <a:cubicBezTo>
                    <a:pt x="25176" y="79922"/>
                    <a:pt x="4274" y="61666"/>
                    <a:pt x="7713" y="52406"/>
                  </a:cubicBezTo>
                  <a:cubicBezTo>
                    <a:pt x="11152" y="43146"/>
                    <a:pt x="17767" y="-1040"/>
                    <a:pt x="2676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6F105AF5-CE52-4C23-A3C6-D9A1D1A23816}"/>
                </a:ext>
              </a:extLst>
            </p:cNvPr>
            <p:cNvSpPr/>
            <p:nvPr/>
          </p:nvSpPr>
          <p:spPr>
            <a:xfrm>
              <a:off x="5130451" y="6201967"/>
              <a:ext cx="70251" cy="68305"/>
            </a:xfrm>
            <a:custGeom>
              <a:avLst/>
              <a:gdLst>
                <a:gd name="connsiteX0" fmla="*/ 3524 w 70251"/>
                <a:gd name="connsiteY0" fmla="*/ 63896 h 68305"/>
                <a:gd name="connsiteX1" fmla="*/ 70199 w 70251"/>
                <a:gd name="connsiteY1" fmla="*/ 55958 h 68305"/>
                <a:gd name="connsiteX2" fmla="*/ 14637 w 70251"/>
                <a:gd name="connsiteY2" fmla="*/ 396 h 68305"/>
                <a:gd name="connsiteX3" fmla="*/ 3524 w 70251"/>
                <a:gd name="connsiteY3" fmla="*/ 63896 h 6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51" h="68305">
                  <a:moveTo>
                    <a:pt x="3524" y="63896"/>
                  </a:moveTo>
                  <a:cubicBezTo>
                    <a:pt x="12784" y="73156"/>
                    <a:pt x="68347" y="66541"/>
                    <a:pt x="70199" y="55958"/>
                  </a:cubicBezTo>
                  <a:cubicBezTo>
                    <a:pt x="72051" y="45375"/>
                    <a:pt x="24162" y="6217"/>
                    <a:pt x="14637" y="396"/>
                  </a:cubicBezTo>
                  <a:cubicBezTo>
                    <a:pt x="5112" y="-5425"/>
                    <a:pt x="-5736" y="54636"/>
                    <a:pt x="3524" y="63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678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C422B885-A0B6-48E1-B735-388A34B7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6AE0E5-7A31-4C58-8305-3CFD6569FA86}"/>
              </a:ext>
            </a:extLst>
          </p:cNvPr>
          <p:cNvGrpSpPr/>
          <p:nvPr/>
        </p:nvGrpSpPr>
        <p:grpSpPr>
          <a:xfrm>
            <a:off x="-61839" y="5267020"/>
            <a:ext cx="12241237" cy="1636284"/>
            <a:chOff x="-61839" y="5267020"/>
            <a:chExt cx="12241237" cy="1636284"/>
          </a:xfrm>
        </p:grpSpPr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5E6A8BCE-0BE7-4AF4-9F59-0F5E19B7D1D4}"/>
                </a:ext>
              </a:extLst>
            </p:cNvPr>
            <p:cNvSpPr/>
            <p:nvPr/>
          </p:nvSpPr>
          <p:spPr>
            <a:xfrm>
              <a:off x="10768013" y="5424488"/>
              <a:ext cx="1411385" cy="33601"/>
            </a:xfrm>
            <a:custGeom>
              <a:avLst/>
              <a:gdLst>
                <a:gd name="connsiteX0" fmla="*/ 0 w 1411385"/>
                <a:gd name="connsiteY0" fmla="*/ 0 h 33601"/>
                <a:gd name="connsiteX1" fmla="*/ 827087 w 1411385"/>
                <a:gd name="connsiteY1" fmla="*/ 15875 h 33601"/>
                <a:gd name="connsiteX2" fmla="*/ 1073150 w 1411385"/>
                <a:gd name="connsiteY2" fmla="*/ 7937 h 33601"/>
                <a:gd name="connsiteX3" fmla="*/ 1127125 w 1411385"/>
                <a:gd name="connsiteY3" fmla="*/ 20637 h 33601"/>
                <a:gd name="connsiteX4" fmla="*/ 1411287 w 1411385"/>
                <a:gd name="connsiteY4" fmla="*/ 28575 h 33601"/>
                <a:gd name="connsiteX5" fmla="*/ 1157287 w 1411385"/>
                <a:gd name="connsiteY5" fmla="*/ 33337 h 33601"/>
                <a:gd name="connsiteX6" fmla="*/ 995362 w 1411385"/>
                <a:gd name="connsiteY6" fmla="*/ 20637 h 33601"/>
                <a:gd name="connsiteX7" fmla="*/ 608012 w 1411385"/>
                <a:gd name="connsiteY7" fmla="*/ 20637 h 33601"/>
                <a:gd name="connsiteX8" fmla="*/ 0 w 1411385"/>
                <a:gd name="connsiteY8" fmla="*/ 0 h 3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385" h="33601">
                  <a:moveTo>
                    <a:pt x="0" y="0"/>
                  </a:moveTo>
                  <a:lnTo>
                    <a:pt x="827087" y="15875"/>
                  </a:lnTo>
                  <a:cubicBezTo>
                    <a:pt x="1005945" y="17198"/>
                    <a:pt x="1023144" y="7143"/>
                    <a:pt x="1073150" y="7937"/>
                  </a:cubicBezTo>
                  <a:cubicBezTo>
                    <a:pt x="1123156" y="8731"/>
                    <a:pt x="1070769" y="17197"/>
                    <a:pt x="1127125" y="20637"/>
                  </a:cubicBezTo>
                  <a:cubicBezTo>
                    <a:pt x="1183481" y="24077"/>
                    <a:pt x="1406260" y="26458"/>
                    <a:pt x="1411287" y="28575"/>
                  </a:cubicBezTo>
                  <a:cubicBezTo>
                    <a:pt x="1416314" y="30692"/>
                    <a:pt x="1226608" y="34660"/>
                    <a:pt x="1157287" y="33337"/>
                  </a:cubicBezTo>
                  <a:cubicBezTo>
                    <a:pt x="1087966" y="32014"/>
                    <a:pt x="1086908" y="22754"/>
                    <a:pt x="995362" y="20637"/>
                  </a:cubicBezTo>
                  <a:cubicBezTo>
                    <a:pt x="903816" y="18520"/>
                    <a:pt x="608012" y="20637"/>
                    <a:pt x="608012" y="206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580AD248-5B43-42DF-9CA5-4B5CCDF4DB23}"/>
                </a:ext>
              </a:extLst>
            </p:cNvPr>
            <p:cNvSpPr/>
            <p:nvPr/>
          </p:nvSpPr>
          <p:spPr>
            <a:xfrm>
              <a:off x="10280828" y="6339111"/>
              <a:ext cx="156238" cy="538581"/>
            </a:xfrm>
            <a:custGeom>
              <a:avLst/>
              <a:gdLst>
                <a:gd name="connsiteX0" fmla="*/ 155397 w 156238"/>
                <a:gd name="connsiteY0" fmla="*/ 1364 h 538581"/>
                <a:gd name="connsiteX1" fmla="*/ 2997 w 156238"/>
                <a:gd name="connsiteY1" fmla="*/ 522064 h 538581"/>
                <a:gd name="connsiteX2" fmla="*/ 61735 w 156238"/>
                <a:gd name="connsiteY2" fmla="*/ 374427 h 538581"/>
                <a:gd name="connsiteX3" fmla="*/ 155397 w 156238"/>
                <a:gd name="connsiteY3" fmla="*/ 1364 h 5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38" h="538581">
                  <a:moveTo>
                    <a:pt x="155397" y="1364"/>
                  </a:moveTo>
                  <a:cubicBezTo>
                    <a:pt x="145607" y="25970"/>
                    <a:pt x="18607" y="459887"/>
                    <a:pt x="2997" y="522064"/>
                  </a:cubicBezTo>
                  <a:cubicBezTo>
                    <a:pt x="-12613" y="584241"/>
                    <a:pt x="36600" y="456712"/>
                    <a:pt x="61735" y="374427"/>
                  </a:cubicBezTo>
                  <a:cubicBezTo>
                    <a:pt x="86870" y="292142"/>
                    <a:pt x="165187" y="-23242"/>
                    <a:pt x="155397" y="1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B81934E6-B659-43AE-AA0A-BB83476CB1A4}"/>
                </a:ext>
              </a:extLst>
            </p:cNvPr>
            <p:cNvSpPr/>
            <p:nvPr/>
          </p:nvSpPr>
          <p:spPr>
            <a:xfrm>
              <a:off x="10458718" y="5419491"/>
              <a:ext cx="358531" cy="759775"/>
            </a:xfrm>
            <a:custGeom>
              <a:avLst/>
              <a:gdLst>
                <a:gd name="connsiteX0" fmla="*/ 358507 w 358531"/>
                <a:gd name="connsiteY0" fmla="*/ 6584 h 759775"/>
                <a:gd name="connsiteX1" fmla="*/ 228332 w 358531"/>
                <a:gd name="connsiteY1" fmla="*/ 41509 h 759775"/>
                <a:gd name="connsiteX2" fmla="*/ 194995 w 358531"/>
                <a:gd name="connsiteY2" fmla="*/ 97072 h 759775"/>
                <a:gd name="connsiteX3" fmla="*/ 10845 w 358531"/>
                <a:gd name="connsiteY3" fmla="*/ 717784 h 759775"/>
                <a:gd name="connsiteX4" fmla="*/ 42595 w 358531"/>
                <a:gd name="connsiteY4" fmla="*/ 633647 h 759775"/>
                <a:gd name="connsiteX5" fmla="*/ 217220 w 358531"/>
                <a:gd name="connsiteY5" fmla="*/ 68497 h 759775"/>
                <a:gd name="connsiteX6" fmla="*/ 358507 w 358531"/>
                <a:gd name="connsiteY6" fmla="*/ 6584 h 75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531" h="759775">
                  <a:moveTo>
                    <a:pt x="358507" y="6584"/>
                  </a:moveTo>
                  <a:cubicBezTo>
                    <a:pt x="360359" y="2086"/>
                    <a:pt x="255584" y="26428"/>
                    <a:pt x="228332" y="41509"/>
                  </a:cubicBezTo>
                  <a:cubicBezTo>
                    <a:pt x="201080" y="56590"/>
                    <a:pt x="231243" y="-15640"/>
                    <a:pt x="194995" y="97072"/>
                  </a:cubicBezTo>
                  <a:cubicBezTo>
                    <a:pt x="158747" y="209784"/>
                    <a:pt x="36245" y="628355"/>
                    <a:pt x="10845" y="717784"/>
                  </a:cubicBezTo>
                  <a:cubicBezTo>
                    <a:pt x="-14555" y="807213"/>
                    <a:pt x="8199" y="741861"/>
                    <a:pt x="42595" y="633647"/>
                  </a:cubicBezTo>
                  <a:cubicBezTo>
                    <a:pt x="76991" y="525433"/>
                    <a:pt x="165891" y="172478"/>
                    <a:pt x="217220" y="68497"/>
                  </a:cubicBezTo>
                  <a:cubicBezTo>
                    <a:pt x="268549" y="-35484"/>
                    <a:pt x="356655" y="11082"/>
                    <a:pt x="358507" y="6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D6339916-5D92-4A73-BC47-3EEB5128F8E8}"/>
                </a:ext>
              </a:extLst>
            </p:cNvPr>
            <p:cNvSpPr/>
            <p:nvPr/>
          </p:nvSpPr>
          <p:spPr>
            <a:xfrm>
              <a:off x="9605963" y="6430062"/>
              <a:ext cx="616768" cy="440945"/>
            </a:xfrm>
            <a:custGeom>
              <a:avLst/>
              <a:gdLst>
                <a:gd name="connsiteX0" fmla="*/ 11112 w 616768"/>
                <a:gd name="connsiteY0" fmla="*/ 8838 h 440945"/>
                <a:gd name="connsiteX1" fmla="*/ 523875 w 616768"/>
                <a:gd name="connsiteY1" fmla="*/ 377138 h 440945"/>
                <a:gd name="connsiteX2" fmla="*/ 614362 w 616768"/>
                <a:gd name="connsiteY2" fmla="*/ 440638 h 440945"/>
                <a:gd name="connsiteX3" fmla="*/ 554037 w 616768"/>
                <a:gd name="connsiteY3" fmla="*/ 377138 h 440945"/>
                <a:gd name="connsiteX4" fmla="*/ 200025 w 616768"/>
                <a:gd name="connsiteY4" fmla="*/ 135838 h 440945"/>
                <a:gd name="connsiteX5" fmla="*/ 11112 w 616768"/>
                <a:gd name="connsiteY5" fmla="*/ 8838 h 44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768" h="440945">
                  <a:moveTo>
                    <a:pt x="11112" y="8838"/>
                  </a:moveTo>
                  <a:cubicBezTo>
                    <a:pt x="65087" y="49055"/>
                    <a:pt x="523875" y="377138"/>
                    <a:pt x="523875" y="377138"/>
                  </a:cubicBezTo>
                  <a:cubicBezTo>
                    <a:pt x="624417" y="449105"/>
                    <a:pt x="609335" y="440638"/>
                    <a:pt x="614362" y="440638"/>
                  </a:cubicBezTo>
                  <a:cubicBezTo>
                    <a:pt x="619389" y="440638"/>
                    <a:pt x="623093" y="427938"/>
                    <a:pt x="554037" y="377138"/>
                  </a:cubicBezTo>
                  <a:cubicBezTo>
                    <a:pt x="484981" y="326338"/>
                    <a:pt x="287337" y="196427"/>
                    <a:pt x="200025" y="135838"/>
                  </a:cubicBezTo>
                  <a:cubicBezTo>
                    <a:pt x="112713" y="75249"/>
                    <a:pt x="-42863" y="-31379"/>
                    <a:pt x="11112" y="8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F9E328A0-78AB-48F0-8978-407EA1E1B40D}"/>
                </a:ext>
              </a:extLst>
            </p:cNvPr>
            <p:cNvSpPr/>
            <p:nvPr/>
          </p:nvSpPr>
          <p:spPr>
            <a:xfrm>
              <a:off x="9595319" y="6440864"/>
              <a:ext cx="587116" cy="448967"/>
            </a:xfrm>
            <a:custGeom>
              <a:avLst/>
              <a:gdLst>
                <a:gd name="connsiteX0" fmla="*/ 4294 w 587116"/>
                <a:gd name="connsiteY0" fmla="*/ 1211 h 448967"/>
                <a:gd name="connsiteX1" fmla="*/ 75731 w 587116"/>
                <a:gd name="connsiteY1" fmla="*/ 105986 h 448967"/>
                <a:gd name="connsiteX2" fmla="*/ 145581 w 587116"/>
                <a:gd name="connsiteY2" fmla="*/ 161549 h 448967"/>
                <a:gd name="connsiteX3" fmla="*/ 572619 w 587116"/>
                <a:gd name="connsiteY3" fmla="*/ 437774 h 448967"/>
                <a:gd name="connsiteX4" fmla="*/ 461494 w 587116"/>
                <a:gd name="connsiteY4" fmla="*/ 374274 h 448967"/>
                <a:gd name="connsiteX5" fmla="*/ 209081 w 587116"/>
                <a:gd name="connsiteY5" fmla="*/ 182186 h 448967"/>
                <a:gd name="connsiteX6" fmla="*/ 4294 w 587116"/>
                <a:gd name="connsiteY6" fmla="*/ 1211 h 44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116" h="448967">
                  <a:moveTo>
                    <a:pt x="4294" y="1211"/>
                  </a:moveTo>
                  <a:cubicBezTo>
                    <a:pt x="-17931" y="-11489"/>
                    <a:pt x="52183" y="79263"/>
                    <a:pt x="75731" y="105986"/>
                  </a:cubicBezTo>
                  <a:cubicBezTo>
                    <a:pt x="99279" y="132709"/>
                    <a:pt x="62766" y="106251"/>
                    <a:pt x="145581" y="161549"/>
                  </a:cubicBezTo>
                  <a:cubicBezTo>
                    <a:pt x="228396" y="216847"/>
                    <a:pt x="519967" y="402320"/>
                    <a:pt x="572619" y="437774"/>
                  </a:cubicBezTo>
                  <a:cubicBezTo>
                    <a:pt x="625271" y="473228"/>
                    <a:pt x="522084" y="416872"/>
                    <a:pt x="461494" y="374274"/>
                  </a:cubicBezTo>
                  <a:cubicBezTo>
                    <a:pt x="400904" y="331676"/>
                    <a:pt x="282106" y="240923"/>
                    <a:pt x="209081" y="182186"/>
                  </a:cubicBezTo>
                  <a:cubicBezTo>
                    <a:pt x="136056" y="123449"/>
                    <a:pt x="26519" y="13911"/>
                    <a:pt x="4294" y="1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B4E54AF4-CDD1-49A2-9E3E-0BE54EB16BB8}"/>
                </a:ext>
              </a:extLst>
            </p:cNvPr>
            <p:cNvSpPr/>
            <p:nvPr/>
          </p:nvSpPr>
          <p:spPr>
            <a:xfrm>
              <a:off x="9620498" y="6413326"/>
              <a:ext cx="796620" cy="21931"/>
            </a:xfrm>
            <a:custGeom>
              <a:avLst/>
              <a:gdLst>
                <a:gd name="connsiteX0" fmla="*/ 2927 w 796620"/>
                <a:gd name="connsiteY0" fmla="*/ 19224 h 21931"/>
                <a:gd name="connsiteX1" fmla="*/ 749052 w 796620"/>
                <a:gd name="connsiteY1" fmla="*/ 20812 h 21931"/>
                <a:gd name="connsiteX2" fmla="*/ 710952 w 796620"/>
                <a:gd name="connsiteY2" fmla="*/ 20812 h 21931"/>
                <a:gd name="connsiteX3" fmla="*/ 629990 w 796620"/>
                <a:gd name="connsiteY3" fmla="*/ 6524 h 21931"/>
                <a:gd name="connsiteX4" fmla="*/ 495052 w 796620"/>
                <a:gd name="connsiteY4" fmla="*/ 174 h 21931"/>
                <a:gd name="connsiteX5" fmla="*/ 2927 w 796620"/>
                <a:gd name="connsiteY5" fmla="*/ 19224 h 2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620" h="21931">
                  <a:moveTo>
                    <a:pt x="2927" y="19224"/>
                  </a:moveTo>
                  <a:cubicBezTo>
                    <a:pt x="45260" y="22664"/>
                    <a:pt x="749052" y="20812"/>
                    <a:pt x="749052" y="20812"/>
                  </a:cubicBezTo>
                  <a:cubicBezTo>
                    <a:pt x="867056" y="21077"/>
                    <a:pt x="730796" y="23193"/>
                    <a:pt x="710952" y="20812"/>
                  </a:cubicBezTo>
                  <a:cubicBezTo>
                    <a:pt x="691108" y="18431"/>
                    <a:pt x="665973" y="9964"/>
                    <a:pt x="629990" y="6524"/>
                  </a:cubicBezTo>
                  <a:cubicBezTo>
                    <a:pt x="594007" y="3084"/>
                    <a:pt x="600356" y="-884"/>
                    <a:pt x="495052" y="174"/>
                  </a:cubicBezTo>
                  <a:cubicBezTo>
                    <a:pt x="389748" y="1232"/>
                    <a:pt x="-39406" y="15784"/>
                    <a:pt x="2927" y="19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54370C8C-CC62-470C-82F4-63DFC6AB522D}"/>
                </a:ext>
              </a:extLst>
            </p:cNvPr>
            <p:cNvSpPr/>
            <p:nvPr/>
          </p:nvSpPr>
          <p:spPr>
            <a:xfrm>
              <a:off x="10766425" y="5446713"/>
              <a:ext cx="1411788" cy="23812"/>
            </a:xfrm>
            <a:custGeom>
              <a:avLst/>
              <a:gdLst>
                <a:gd name="connsiteX0" fmla="*/ 0 w 1411788"/>
                <a:gd name="connsiteY0" fmla="*/ 0 h 23812"/>
                <a:gd name="connsiteX1" fmla="*/ 1003300 w 1411788"/>
                <a:gd name="connsiteY1" fmla="*/ 14287 h 23812"/>
                <a:gd name="connsiteX2" fmla="*/ 1219200 w 1411788"/>
                <a:gd name="connsiteY2" fmla="*/ 9525 h 23812"/>
                <a:gd name="connsiteX3" fmla="*/ 1404938 w 1411788"/>
                <a:gd name="connsiteY3" fmla="*/ 11112 h 23812"/>
                <a:gd name="connsiteX4" fmla="*/ 1358900 w 1411788"/>
                <a:gd name="connsiteY4" fmla="*/ 17462 h 23812"/>
                <a:gd name="connsiteX5" fmla="*/ 1236663 w 1411788"/>
                <a:gd name="connsiteY5" fmla="*/ 23812 h 23812"/>
                <a:gd name="connsiteX6" fmla="*/ 660400 w 1411788"/>
                <a:gd name="connsiteY6" fmla="*/ 20637 h 23812"/>
                <a:gd name="connsiteX7" fmla="*/ 0 w 1411788"/>
                <a:gd name="connsiteY7" fmla="*/ 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1788" h="23812">
                  <a:moveTo>
                    <a:pt x="0" y="0"/>
                  </a:moveTo>
                  <a:lnTo>
                    <a:pt x="1003300" y="14287"/>
                  </a:lnTo>
                  <a:cubicBezTo>
                    <a:pt x="1206500" y="15874"/>
                    <a:pt x="1219200" y="9525"/>
                    <a:pt x="1219200" y="9525"/>
                  </a:cubicBezTo>
                  <a:lnTo>
                    <a:pt x="1404938" y="11112"/>
                  </a:lnTo>
                  <a:cubicBezTo>
                    <a:pt x="1428221" y="12435"/>
                    <a:pt x="1386946" y="15345"/>
                    <a:pt x="1358900" y="17462"/>
                  </a:cubicBezTo>
                  <a:cubicBezTo>
                    <a:pt x="1330854" y="19579"/>
                    <a:pt x="1236663" y="23812"/>
                    <a:pt x="1236663" y="23812"/>
                  </a:cubicBezTo>
                  <a:lnTo>
                    <a:pt x="660400" y="20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D4DEC9E5-9ED9-48FC-B79E-EA7C55B5F0AF}"/>
                </a:ext>
              </a:extLst>
            </p:cNvPr>
            <p:cNvSpPr/>
            <p:nvPr/>
          </p:nvSpPr>
          <p:spPr>
            <a:xfrm>
              <a:off x="10434927" y="5443395"/>
              <a:ext cx="331502" cy="900069"/>
            </a:xfrm>
            <a:custGeom>
              <a:avLst/>
              <a:gdLst>
                <a:gd name="connsiteX0" fmla="*/ 331498 w 331502"/>
                <a:gd name="connsiteY0" fmla="*/ 143 h 900069"/>
                <a:gd name="connsiteX1" fmla="*/ 260061 w 331502"/>
                <a:gd name="connsiteY1" fmla="*/ 50943 h 900069"/>
                <a:gd name="connsiteX2" fmla="*/ 233073 w 331502"/>
                <a:gd name="connsiteY2" fmla="*/ 112855 h 900069"/>
                <a:gd name="connsiteX3" fmla="*/ 18761 w 331502"/>
                <a:gd name="connsiteY3" fmla="*/ 833580 h 900069"/>
                <a:gd name="connsiteX4" fmla="*/ 34636 w 331502"/>
                <a:gd name="connsiteY4" fmla="*/ 793893 h 900069"/>
                <a:gd name="connsiteX5" fmla="*/ 228311 w 331502"/>
                <a:gd name="connsiteY5" fmla="*/ 179530 h 900069"/>
                <a:gd name="connsiteX6" fmla="*/ 263236 w 331502"/>
                <a:gd name="connsiteY6" fmla="*/ 66818 h 900069"/>
                <a:gd name="connsiteX7" fmla="*/ 331498 w 331502"/>
                <a:gd name="connsiteY7" fmla="*/ 143 h 90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02" h="900069">
                  <a:moveTo>
                    <a:pt x="331498" y="143"/>
                  </a:moveTo>
                  <a:cubicBezTo>
                    <a:pt x="330969" y="-2503"/>
                    <a:pt x="276465" y="32158"/>
                    <a:pt x="260061" y="50943"/>
                  </a:cubicBezTo>
                  <a:cubicBezTo>
                    <a:pt x="243657" y="69728"/>
                    <a:pt x="273290" y="-17585"/>
                    <a:pt x="233073" y="112855"/>
                  </a:cubicBezTo>
                  <a:cubicBezTo>
                    <a:pt x="192856" y="243295"/>
                    <a:pt x="51834" y="720074"/>
                    <a:pt x="18761" y="833580"/>
                  </a:cubicBezTo>
                  <a:cubicBezTo>
                    <a:pt x="-14312" y="947086"/>
                    <a:pt x="-289" y="902901"/>
                    <a:pt x="34636" y="793893"/>
                  </a:cubicBezTo>
                  <a:cubicBezTo>
                    <a:pt x="69561" y="684885"/>
                    <a:pt x="228311" y="179530"/>
                    <a:pt x="228311" y="179530"/>
                  </a:cubicBezTo>
                  <a:cubicBezTo>
                    <a:pt x="266411" y="58351"/>
                    <a:pt x="246303" y="95128"/>
                    <a:pt x="263236" y="66818"/>
                  </a:cubicBezTo>
                  <a:cubicBezTo>
                    <a:pt x="280169" y="38508"/>
                    <a:pt x="332027" y="2789"/>
                    <a:pt x="331498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FE89F946-28F6-410C-8408-223322BAA7B6}"/>
                </a:ext>
              </a:extLst>
            </p:cNvPr>
            <p:cNvSpPr/>
            <p:nvPr/>
          </p:nvSpPr>
          <p:spPr>
            <a:xfrm>
              <a:off x="10318857" y="6176832"/>
              <a:ext cx="141248" cy="659404"/>
            </a:xfrm>
            <a:custGeom>
              <a:avLst/>
              <a:gdLst>
                <a:gd name="connsiteX0" fmla="*/ 141181 w 141248"/>
                <a:gd name="connsiteY0" fmla="*/ 1718 h 659404"/>
                <a:gd name="connsiteX1" fmla="*/ 12593 w 141248"/>
                <a:gd name="connsiteY1" fmla="*/ 479556 h 659404"/>
                <a:gd name="connsiteX2" fmla="*/ 4656 w 141248"/>
                <a:gd name="connsiteY2" fmla="*/ 657356 h 659404"/>
                <a:gd name="connsiteX3" fmla="*/ 11006 w 141248"/>
                <a:gd name="connsiteY3" fmla="*/ 560518 h 659404"/>
                <a:gd name="connsiteX4" fmla="*/ 30056 w 141248"/>
                <a:gd name="connsiteY4" fmla="*/ 328743 h 659404"/>
                <a:gd name="connsiteX5" fmla="*/ 141181 w 141248"/>
                <a:gd name="connsiteY5" fmla="*/ 1718 h 6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48" h="659404">
                  <a:moveTo>
                    <a:pt x="141181" y="1718"/>
                  </a:moveTo>
                  <a:cubicBezTo>
                    <a:pt x="138270" y="26854"/>
                    <a:pt x="35347" y="370283"/>
                    <a:pt x="12593" y="479556"/>
                  </a:cubicBezTo>
                  <a:cubicBezTo>
                    <a:pt x="-10161" y="588829"/>
                    <a:pt x="4920" y="643862"/>
                    <a:pt x="4656" y="657356"/>
                  </a:cubicBezTo>
                  <a:cubicBezTo>
                    <a:pt x="4392" y="670850"/>
                    <a:pt x="6773" y="615287"/>
                    <a:pt x="11006" y="560518"/>
                  </a:cubicBezTo>
                  <a:cubicBezTo>
                    <a:pt x="15239" y="505749"/>
                    <a:pt x="8096" y="423464"/>
                    <a:pt x="30056" y="328743"/>
                  </a:cubicBezTo>
                  <a:cubicBezTo>
                    <a:pt x="52016" y="234022"/>
                    <a:pt x="144092" y="-23418"/>
                    <a:pt x="141181" y="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D60B8465-A7C1-4CCF-99BE-AA0B1982B7FF}"/>
                </a:ext>
              </a:extLst>
            </p:cNvPr>
            <p:cNvSpPr/>
            <p:nvPr/>
          </p:nvSpPr>
          <p:spPr>
            <a:xfrm>
              <a:off x="12059306" y="6194331"/>
              <a:ext cx="104770" cy="143857"/>
            </a:xfrm>
            <a:custGeom>
              <a:avLst/>
              <a:gdLst>
                <a:gd name="connsiteX0" fmla="*/ 104119 w 104770"/>
                <a:gd name="connsiteY0" fmla="*/ 94 h 143857"/>
                <a:gd name="connsiteX1" fmla="*/ 45382 w 104770"/>
                <a:gd name="connsiteY1" fmla="*/ 68357 h 143857"/>
                <a:gd name="connsiteX2" fmla="*/ 31094 w 104770"/>
                <a:gd name="connsiteY2" fmla="*/ 103282 h 143857"/>
                <a:gd name="connsiteX3" fmla="*/ 62844 w 104770"/>
                <a:gd name="connsiteY3" fmla="*/ 142969 h 143857"/>
                <a:gd name="connsiteX4" fmla="*/ 34269 w 104770"/>
                <a:gd name="connsiteY4" fmla="*/ 127094 h 143857"/>
                <a:gd name="connsiteX5" fmla="*/ 2519 w 104770"/>
                <a:gd name="connsiteY5" fmla="*/ 84232 h 143857"/>
                <a:gd name="connsiteX6" fmla="*/ 104119 w 104770"/>
                <a:gd name="connsiteY6" fmla="*/ 94 h 1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0" h="143857">
                  <a:moveTo>
                    <a:pt x="104119" y="94"/>
                  </a:moveTo>
                  <a:cubicBezTo>
                    <a:pt x="111263" y="-2552"/>
                    <a:pt x="57553" y="51159"/>
                    <a:pt x="45382" y="68357"/>
                  </a:cubicBezTo>
                  <a:cubicBezTo>
                    <a:pt x="33211" y="85555"/>
                    <a:pt x="28184" y="90847"/>
                    <a:pt x="31094" y="103282"/>
                  </a:cubicBezTo>
                  <a:cubicBezTo>
                    <a:pt x="34004" y="115717"/>
                    <a:pt x="62315" y="139000"/>
                    <a:pt x="62844" y="142969"/>
                  </a:cubicBezTo>
                  <a:cubicBezTo>
                    <a:pt x="63373" y="146938"/>
                    <a:pt x="44323" y="136884"/>
                    <a:pt x="34269" y="127094"/>
                  </a:cubicBezTo>
                  <a:cubicBezTo>
                    <a:pt x="24215" y="117305"/>
                    <a:pt x="-9387" y="105134"/>
                    <a:pt x="2519" y="84232"/>
                  </a:cubicBezTo>
                  <a:cubicBezTo>
                    <a:pt x="14425" y="63330"/>
                    <a:pt x="96975" y="2740"/>
                    <a:pt x="104119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230009E1-3188-46A6-85A9-F03DEC15D3B2}"/>
                </a:ext>
              </a:extLst>
            </p:cNvPr>
            <p:cNvSpPr/>
            <p:nvPr/>
          </p:nvSpPr>
          <p:spPr>
            <a:xfrm>
              <a:off x="12007186" y="6070227"/>
              <a:ext cx="113386" cy="100930"/>
            </a:xfrm>
            <a:custGeom>
              <a:avLst/>
              <a:gdLst>
                <a:gd name="connsiteX0" fmla="*/ 113377 w 113386"/>
                <a:gd name="connsiteY0" fmla="*/ 373 h 100930"/>
                <a:gd name="connsiteX1" fmla="*/ 14952 w 113386"/>
                <a:gd name="connsiteY1" fmla="*/ 54348 h 100930"/>
                <a:gd name="connsiteX2" fmla="*/ 7014 w 113386"/>
                <a:gd name="connsiteY2" fmla="*/ 100386 h 100930"/>
                <a:gd name="connsiteX3" fmla="*/ 80039 w 113386"/>
                <a:gd name="connsiteY3" fmla="*/ 78161 h 100930"/>
                <a:gd name="connsiteX4" fmla="*/ 100677 w 113386"/>
                <a:gd name="connsiteY4" fmla="*/ 55936 h 100930"/>
                <a:gd name="connsiteX5" fmla="*/ 60989 w 113386"/>
                <a:gd name="connsiteY5" fmla="*/ 76573 h 100930"/>
                <a:gd name="connsiteX6" fmla="*/ 21302 w 113386"/>
                <a:gd name="connsiteY6" fmla="*/ 82923 h 100930"/>
                <a:gd name="connsiteX7" fmla="*/ 113377 w 113386"/>
                <a:gd name="connsiteY7" fmla="*/ 373 h 10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86" h="100930">
                  <a:moveTo>
                    <a:pt x="113377" y="373"/>
                  </a:moveTo>
                  <a:cubicBezTo>
                    <a:pt x="112319" y="-4389"/>
                    <a:pt x="32679" y="37679"/>
                    <a:pt x="14952" y="54348"/>
                  </a:cubicBezTo>
                  <a:cubicBezTo>
                    <a:pt x="-2775" y="71017"/>
                    <a:pt x="-3834" y="96417"/>
                    <a:pt x="7014" y="100386"/>
                  </a:cubicBezTo>
                  <a:cubicBezTo>
                    <a:pt x="17862" y="104355"/>
                    <a:pt x="64428" y="85569"/>
                    <a:pt x="80039" y="78161"/>
                  </a:cubicBezTo>
                  <a:cubicBezTo>
                    <a:pt x="95649" y="70753"/>
                    <a:pt x="103852" y="56201"/>
                    <a:pt x="100677" y="55936"/>
                  </a:cubicBezTo>
                  <a:cubicBezTo>
                    <a:pt x="97502" y="55671"/>
                    <a:pt x="74218" y="72075"/>
                    <a:pt x="60989" y="76573"/>
                  </a:cubicBezTo>
                  <a:cubicBezTo>
                    <a:pt x="47760" y="81071"/>
                    <a:pt x="14952" y="91125"/>
                    <a:pt x="21302" y="82923"/>
                  </a:cubicBezTo>
                  <a:cubicBezTo>
                    <a:pt x="27652" y="74721"/>
                    <a:pt x="114435" y="5135"/>
                    <a:pt x="113377" y="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944176A6-F521-4465-8A47-2A231326EA08}"/>
                </a:ext>
              </a:extLst>
            </p:cNvPr>
            <p:cNvSpPr/>
            <p:nvPr/>
          </p:nvSpPr>
          <p:spPr>
            <a:xfrm>
              <a:off x="12088281" y="6051508"/>
              <a:ext cx="41126" cy="95392"/>
            </a:xfrm>
            <a:custGeom>
              <a:avLst/>
              <a:gdLst>
                <a:gd name="connsiteX0" fmla="*/ 27519 w 41126"/>
                <a:gd name="connsiteY0" fmla="*/ 42 h 95392"/>
                <a:gd name="connsiteX1" fmla="*/ 40219 w 41126"/>
                <a:gd name="connsiteY1" fmla="*/ 63542 h 95392"/>
                <a:gd name="connsiteX2" fmla="*/ 532 w 41126"/>
                <a:gd name="connsiteY2" fmla="*/ 95292 h 95392"/>
                <a:gd name="connsiteX3" fmla="*/ 17994 w 41126"/>
                <a:gd name="connsiteY3" fmla="*/ 54017 h 95392"/>
                <a:gd name="connsiteX4" fmla="*/ 27519 w 41126"/>
                <a:gd name="connsiteY4" fmla="*/ 42 h 9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6" h="95392">
                  <a:moveTo>
                    <a:pt x="27519" y="42"/>
                  </a:moveTo>
                  <a:cubicBezTo>
                    <a:pt x="31223" y="1629"/>
                    <a:pt x="44717" y="47667"/>
                    <a:pt x="40219" y="63542"/>
                  </a:cubicBezTo>
                  <a:cubicBezTo>
                    <a:pt x="35721" y="79417"/>
                    <a:pt x="4236" y="96879"/>
                    <a:pt x="532" y="95292"/>
                  </a:cubicBezTo>
                  <a:cubicBezTo>
                    <a:pt x="-3172" y="93705"/>
                    <a:pt x="13496" y="66452"/>
                    <a:pt x="17994" y="54017"/>
                  </a:cubicBezTo>
                  <a:cubicBezTo>
                    <a:pt x="22492" y="41582"/>
                    <a:pt x="23815" y="-1545"/>
                    <a:pt x="27519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9CEA8BD4-F65A-4ADF-84F7-675697E62649}"/>
                </a:ext>
              </a:extLst>
            </p:cNvPr>
            <p:cNvSpPr/>
            <p:nvPr/>
          </p:nvSpPr>
          <p:spPr>
            <a:xfrm>
              <a:off x="11781880" y="6170553"/>
              <a:ext cx="393235" cy="248169"/>
            </a:xfrm>
            <a:custGeom>
              <a:avLst/>
              <a:gdLst>
                <a:gd name="connsiteX0" fmla="*/ 392658 w 393235"/>
                <a:gd name="connsiteY0" fmla="*/ 28635 h 248169"/>
                <a:gd name="connsiteX1" fmla="*/ 286295 w 393235"/>
                <a:gd name="connsiteY1" fmla="*/ 6410 h 248169"/>
                <a:gd name="connsiteX2" fmla="*/ 225970 w 393235"/>
                <a:gd name="connsiteY2" fmla="*/ 20697 h 248169"/>
                <a:gd name="connsiteX3" fmla="*/ 157708 w 393235"/>
                <a:gd name="connsiteY3" fmla="*/ 60 h 248169"/>
                <a:gd name="connsiteX4" fmla="*/ 73570 w 393235"/>
                <a:gd name="connsiteY4" fmla="*/ 28635 h 248169"/>
                <a:gd name="connsiteX5" fmla="*/ 24358 w 393235"/>
                <a:gd name="connsiteY5" fmla="*/ 61972 h 248169"/>
                <a:gd name="connsiteX6" fmla="*/ 11658 w 393235"/>
                <a:gd name="connsiteY6" fmla="*/ 114360 h 248169"/>
                <a:gd name="connsiteX7" fmla="*/ 29120 w 393235"/>
                <a:gd name="connsiteY7" fmla="*/ 241360 h 248169"/>
                <a:gd name="connsiteX8" fmla="*/ 89445 w 393235"/>
                <a:gd name="connsiteY8" fmla="*/ 231835 h 248169"/>
                <a:gd name="connsiteX9" fmla="*/ 210095 w 393235"/>
                <a:gd name="connsiteY9" fmla="*/ 239772 h 248169"/>
                <a:gd name="connsiteX10" fmla="*/ 98970 w 393235"/>
                <a:gd name="connsiteY10" fmla="*/ 230247 h 248169"/>
                <a:gd name="connsiteX11" fmla="*/ 6895 w 393235"/>
                <a:gd name="connsiteY11" fmla="*/ 201672 h 248169"/>
                <a:gd name="connsiteX12" fmla="*/ 32295 w 393235"/>
                <a:gd name="connsiteY12" fmla="*/ 27047 h 248169"/>
                <a:gd name="connsiteX13" fmla="*/ 235495 w 393235"/>
                <a:gd name="connsiteY13" fmla="*/ 9585 h 248169"/>
                <a:gd name="connsiteX14" fmla="*/ 392658 w 393235"/>
                <a:gd name="connsiteY14" fmla="*/ 28635 h 24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235" h="248169">
                  <a:moveTo>
                    <a:pt x="392658" y="28635"/>
                  </a:moveTo>
                  <a:cubicBezTo>
                    <a:pt x="401125" y="28106"/>
                    <a:pt x="314076" y="7733"/>
                    <a:pt x="286295" y="6410"/>
                  </a:cubicBezTo>
                  <a:cubicBezTo>
                    <a:pt x="258514" y="5087"/>
                    <a:pt x="247401" y="21755"/>
                    <a:pt x="225970" y="20697"/>
                  </a:cubicBezTo>
                  <a:cubicBezTo>
                    <a:pt x="204539" y="19639"/>
                    <a:pt x="183108" y="-1263"/>
                    <a:pt x="157708" y="60"/>
                  </a:cubicBezTo>
                  <a:cubicBezTo>
                    <a:pt x="132308" y="1383"/>
                    <a:pt x="95795" y="18316"/>
                    <a:pt x="73570" y="28635"/>
                  </a:cubicBezTo>
                  <a:cubicBezTo>
                    <a:pt x="51345" y="38954"/>
                    <a:pt x="34677" y="47685"/>
                    <a:pt x="24358" y="61972"/>
                  </a:cubicBezTo>
                  <a:cubicBezTo>
                    <a:pt x="14039" y="76259"/>
                    <a:pt x="10864" y="84462"/>
                    <a:pt x="11658" y="114360"/>
                  </a:cubicBezTo>
                  <a:cubicBezTo>
                    <a:pt x="12452" y="144258"/>
                    <a:pt x="16156" y="221781"/>
                    <a:pt x="29120" y="241360"/>
                  </a:cubicBezTo>
                  <a:cubicBezTo>
                    <a:pt x="42084" y="260939"/>
                    <a:pt x="59283" y="232100"/>
                    <a:pt x="89445" y="231835"/>
                  </a:cubicBezTo>
                  <a:cubicBezTo>
                    <a:pt x="119607" y="231570"/>
                    <a:pt x="208507" y="240037"/>
                    <a:pt x="210095" y="239772"/>
                  </a:cubicBezTo>
                  <a:cubicBezTo>
                    <a:pt x="211682" y="239507"/>
                    <a:pt x="132837" y="236597"/>
                    <a:pt x="98970" y="230247"/>
                  </a:cubicBezTo>
                  <a:cubicBezTo>
                    <a:pt x="65103" y="223897"/>
                    <a:pt x="18007" y="235539"/>
                    <a:pt x="6895" y="201672"/>
                  </a:cubicBezTo>
                  <a:cubicBezTo>
                    <a:pt x="-4218" y="167805"/>
                    <a:pt x="-5805" y="59061"/>
                    <a:pt x="32295" y="27047"/>
                  </a:cubicBezTo>
                  <a:cubicBezTo>
                    <a:pt x="70395" y="-4967"/>
                    <a:pt x="181255" y="10643"/>
                    <a:pt x="235495" y="9585"/>
                  </a:cubicBezTo>
                  <a:cubicBezTo>
                    <a:pt x="289735" y="8527"/>
                    <a:pt x="384191" y="29164"/>
                    <a:pt x="392658" y="28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0FA8D3EC-48EF-4D28-8815-53F6F654EFE5}"/>
                </a:ext>
              </a:extLst>
            </p:cNvPr>
            <p:cNvSpPr/>
            <p:nvPr/>
          </p:nvSpPr>
          <p:spPr>
            <a:xfrm>
              <a:off x="11850657" y="6315992"/>
              <a:ext cx="282702" cy="112220"/>
            </a:xfrm>
            <a:custGeom>
              <a:avLst/>
              <a:gdLst>
                <a:gd name="connsiteX0" fmla="*/ 31 w 282702"/>
                <a:gd name="connsiteY0" fmla="*/ 111796 h 112220"/>
                <a:gd name="connsiteX1" fmla="*/ 119093 w 282702"/>
                <a:gd name="connsiteY1" fmla="*/ 92746 h 112220"/>
                <a:gd name="connsiteX2" fmla="*/ 161956 w 282702"/>
                <a:gd name="connsiteY2" fmla="*/ 105446 h 112220"/>
                <a:gd name="connsiteX3" fmla="*/ 282606 w 282702"/>
                <a:gd name="connsiteY3" fmla="*/ 671 h 112220"/>
                <a:gd name="connsiteX4" fmla="*/ 181006 w 282702"/>
                <a:gd name="connsiteY4" fmla="*/ 60996 h 112220"/>
                <a:gd name="connsiteX5" fmla="*/ 107981 w 282702"/>
                <a:gd name="connsiteY5" fmla="*/ 70521 h 112220"/>
                <a:gd name="connsiteX6" fmla="*/ 31 w 282702"/>
                <a:gd name="connsiteY6" fmla="*/ 111796 h 1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702" h="112220">
                  <a:moveTo>
                    <a:pt x="31" y="111796"/>
                  </a:moveTo>
                  <a:cubicBezTo>
                    <a:pt x="1883" y="115500"/>
                    <a:pt x="92106" y="93804"/>
                    <a:pt x="119093" y="92746"/>
                  </a:cubicBezTo>
                  <a:cubicBezTo>
                    <a:pt x="146080" y="91688"/>
                    <a:pt x="134704" y="120792"/>
                    <a:pt x="161956" y="105446"/>
                  </a:cubicBezTo>
                  <a:cubicBezTo>
                    <a:pt x="189208" y="90100"/>
                    <a:pt x="279431" y="8079"/>
                    <a:pt x="282606" y="671"/>
                  </a:cubicBezTo>
                  <a:cubicBezTo>
                    <a:pt x="285781" y="-6737"/>
                    <a:pt x="210110" y="49354"/>
                    <a:pt x="181006" y="60996"/>
                  </a:cubicBezTo>
                  <a:cubicBezTo>
                    <a:pt x="151902" y="72638"/>
                    <a:pt x="137614" y="65494"/>
                    <a:pt x="107981" y="70521"/>
                  </a:cubicBezTo>
                  <a:cubicBezTo>
                    <a:pt x="78348" y="75548"/>
                    <a:pt x="-1821" y="108092"/>
                    <a:pt x="31" y="111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5B7FDB42-6547-4735-9413-A3D79057E1C5}"/>
                </a:ext>
              </a:extLst>
            </p:cNvPr>
            <p:cNvSpPr/>
            <p:nvPr/>
          </p:nvSpPr>
          <p:spPr>
            <a:xfrm>
              <a:off x="2033384" y="5267020"/>
              <a:ext cx="283009" cy="932244"/>
            </a:xfrm>
            <a:custGeom>
              <a:avLst/>
              <a:gdLst>
                <a:gd name="connsiteX0" fmla="*/ 204 w 283009"/>
                <a:gd name="connsiteY0" fmla="*/ 39993 h 932244"/>
                <a:gd name="connsiteX1" fmla="*/ 122441 w 283009"/>
                <a:gd name="connsiteY1" fmla="*/ 128893 h 932244"/>
                <a:gd name="connsiteX2" fmla="*/ 263729 w 283009"/>
                <a:gd name="connsiteY2" fmla="*/ 857555 h 932244"/>
                <a:gd name="connsiteX3" fmla="*/ 263729 w 283009"/>
                <a:gd name="connsiteY3" fmla="*/ 819455 h 932244"/>
                <a:gd name="connsiteX4" fmla="*/ 97041 w 283009"/>
                <a:gd name="connsiteY4" fmla="*/ 70155 h 932244"/>
                <a:gd name="connsiteX5" fmla="*/ 204 w 283009"/>
                <a:gd name="connsiteY5" fmla="*/ 39993 h 9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009" h="932244">
                  <a:moveTo>
                    <a:pt x="204" y="39993"/>
                  </a:moveTo>
                  <a:cubicBezTo>
                    <a:pt x="4437" y="49783"/>
                    <a:pt x="78520" y="-7367"/>
                    <a:pt x="122441" y="128893"/>
                  </a:cubicBezTo>
                  <a:cubicBezTo>
                    <a:pt x="166362" y="265153"/>
                    <a:pt x="240181" y="742461"/>
                    <a:pt x="263729" y="857555"/>
                  </a:cubicBezTo>
                  <a:cubicBezTo>
                    <a:pt x="287277" y="972649"/>
                    <a:pt x="291510" y="950688"/>
                    <a:pt x="263729" y="819455"/>
                  </a:cubicBezTo>
                  <a:cubicBezTo>
                    <a:pt x="235948" y="688222"/>
                    <a:pt x="135670" y="201388"/>
                    <a:pt x="97041" y="70155"/>
                  </a:cubicBezTo>
                  <a:cubicBezTo>
                    <a:pt x="58412" y="-61078"/>
                    <a:pt x="-4029" y="30203"/>
                    <a:pt x="204" y="39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3A8C9AF5-EB81-4B9F-A8A2-52A7CFFF7E6A}"/>
                </a:ext>
              </a:extLst>
            </p:cNvPr>
            <p:cNvSpPr/>
            <p:nvPr/>
          </p:nvSpPr>
          <p:spPr>
            <a:xfrm>
              <a:off x="2147832" y="5330423"/>
              <a:ext cx="222253" cy="951151"/>
            </a:xfrm>
            <a:custGeom>
              <a:avLst/>
              <a:gdLst>
                <a:gd name="connsiteX0" fmla="*/ 56 w 222253"/>
                <a:gd name="connsiteY0" fmla="*/ 8340 h 951151"/>
                <a:gd name="connsiteX1" fmla="*/ 44506 w 222253"/>
                <a:gd name="connsiteY1" fmla="*/ 140102 h 951151"/>
                <a:gd name="connsiteX2" fmla="*/ 84193 w 222253"/>
                <a:gd name="connsiteY2" fmla="*/ 297265 h 951151"/>
                <a:gd name="connsiteX3" fmla="*/ 212781 w 222253"/>
                <a:gd name="connsiteY3" fmla="*/ 908452 h 951151"/>
                <a:gd name="connsiteX4" fmla="*/ 203256 w 222253"/>
                <a:gd name="connsiteY4" fmla="*/ 864002 h 951151"/>
                <a:gd name="connsiteX5" fmla="*/ 128643 w 222253"/>
                <a:gd name="connsiteY5" fmla="*/ 578252 h 951151"/>
                <a:gd name="connsiteX6" fmla="*/ 54031 w 222253"/>
                <a:gd name="connsiteY6" fmla="*/ 75015 h 951151"/>
                <a:gd name="connsiteX7" fmla="*/ 56 w 222253"/>
                <a:gd name="connsiteY7" fmla="*/ 8340 h 9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253" h="951151">
                  <a:moveTo>
                    <a:pt x="56" y="8340"/>
                  </a:moveTo>
                  <a:cubicBezTo>
                    <a:pt x="-1531" y="19188"/>
                    <a:pt x="30483" y="91948"/>
                    <a:pt x="44506" y="140102"/>
                  </a:cubicBezTo>
                  <a:cubicBezTo>
                    <a:pt x="58529" y="188256"/>
                    <a:pt x="56147" y="169207"/>
                    <a:pt x="84193" y="297265"/>
                  </a:cubicBezTo>
                  <a:cubicBezTo>
                    <a:pt x="112239" y="425323"/>
                    <a:pt x="192937" y="813996"/>
                    <a:pt x="212781" y="908452"/>
                  </a:cubicBezTo>
                  <a:cubicBezTo>
                    <a:pt x="232625" y="1002908"/>
                    <a:pt x="217279" y="919035"/>
                    <a:pt x="203256" y="864002"/>
                  </a:cubicBezTo>
                  <a:cubicBezTo>
                    <a:pt x="189233" y="808969"/>
                    <a:pt x="153514" y="709750"/>
                    <a:pt x="128643" y="578252"/>
                  </a:cubicBezTo>
                  <a:cubicBezTo>
                    <a:pt x="103772" y="446754"/>
                    <a:pt x="76256" y="168413"/>
                    <a:pt x="54031" y="75015"/>
                  </a:cubicBezTo>
                  <a:cubicBezTo>
                    <a:pt x="31806" y="-18383"/>
                    <a:pt x="1643" y="-2508"/>
                    <a:pt x="56" y="8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20C6BE70-0871-47CF-B42B-8B5034343BB8}"/>
                </a:ext>
              </a:extLst>
            </p:cNvPr>
            <p:cNvSpPr/>
            <p:nvPr/>
          </p:nvSpPr>
          <p:spPr>
            <a:xfrm>
              <a:off x="2328845" y="6205402"/>
              <a:ext cx="140149" cy="694966"/>
            </a:xfrm>
            <a:custGeom>
              <a:avLst/>
              <a:gdLst>
                <a:gd name="connsiteX0" fmla="*/ 18 w 140149"/>
                <a:gd name="connsiteY0" fmla="*/ 136 h 694966"/>
                <a:gd name="connsiteX1" fmla="*/ 128605 w 140149"/>
                <a:gd name="connsiteY1" fmla="*/ 643073 h 694966"/>
                <a:gd name="connsiteX2" fmla="*/ 119080 w 140149"/>
                <a:gd name="connsiteY2" fmla="*/ 585923 h 694966"/>
                <a:gd name="connsiteX3" fmla="*/ 18 w 140149"/>
                <a:gd name="connsiteY3" fmla="*/ 136 h 6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149" h="694966">
                  <a:moveTo>
                    <a:pt x="18" y="136"/>
                  </a:moveTo>
                  <a:cubicBezTo>
                    <a:pt x="1606" y="9661"/>
                    <a:pt x="108761" y="545442"/>
                    <a:pt x="128605" y="643073"/>
                  </a:cubicBezTo>
                  <a:cubicBezTo>
                    <a:pt x="148449" y="740704"/>
                    <a:pt x="141040" y="688581"/>
                    <a:pt x="119080" y="585923"/>
                  </a:cubicBezTo>
                  <a:cubicBezTo>
                    <a:pt x="97120" y="483265"/>
                    <a:pt x="-1570" y="-9389"/>
                    <a:pt x="18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B3C4B3D6-C74D-49DA-947D-161BDD45DDC4}"/>
                </a:ext>
              </a:extLst>
            </p:cNvPr>
            <p:cNvSpPr/>
            <p:nvPr/>
          </p:nvSpPr>
          <p:spPr>
            <a:xfrm>
              <a:off x="2331029" y="6147726"/>
              <a:ext cx="159772" cy="755578"/>
            </a:xfrm>
            <a:custGeom>
              <a:avLst/>
              <a:gdLst>
                <a:gd name="connsiteX0" fmla="*/ 12121 w 159772"/>
                <a:gd name="connsiteY0" fmla="*/ 32412 h 755578"/>
                <a:gd name="connsiteX1" fmla="*/ 151821 w 159772"/>
                <a:gd name="connsiteY1" fmla="*/ 716624 h 755578"/>
                <a:gd name="connsiteX2" fmla="*/ 129596 w 159772"/>
                <a:gd name="connsiteY2" fmla="*/ 616612 h 755578"/>
                <a:gd name="connsiteX3" fmla="*/ 21646 w 159772"/>
                <a:gd name="connsiteY3" fmla="*/ 160999 h 755578"/>
                <a:gd name="connsiteX4" fmla="*/ 12121 w 159772"/>
                <a:gd name="connsiteY4" fmla="*/ 32412 h 75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72" h="755578">
                  <a:moveTo>
                    <a:pt x="12121" y="32412"/>
                  </a:moveTo>
                  <a:cubicBezTo>
                    <a:pt x="33817" y="125016"/>
                    <a:pt x="132242" y="619257"/>
                    <a:pt x="151821" y="716624"/>
                  </a:cubicBezTo>
                  <a:cubicBezTo>
                    <a:pt x="171400" y="813991"/>
                    <a:pt x="151292" y="709216"/>
                    <a:pt x="129596" y="616612"/>
                  </a:cubicBezTo>
                  <a:cubicBezTo>
                    <a:pt x="107900" y="524008"/>
                    <a:pt x="42813" y="256514"/>
                    <a:pt x="21646" y="160999"/>
                  </a:cubicBezTo>
                  <a:cubicBezTo>
                    <a:pt x="479" y="65484"/>
                    <a:pt x="-9575" y="-60192"/>
                    <a:pt x="12121" y="324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D888C54E-EEA4-44DD-83F2-123F181FF97C}"/>
                </a:ext>
              </a:extLst>
            </p:cNvPr>
            <p:cNvSpPr/>
            <p:nvPr/>
          </p:nvSpPr>
          <p:spPr>
            <a:xfrm>
              <a:off x="2644004" y="6485210"/>
              <a:ext cx="492462" cy="385066"/>
            </a:xfrm>
            <a:custGeom>
              <a:avLst/>
              <a:gdLst>
                <a:gd name="connsiteX0" fmla="*/ 473846 w 492462"/>
                <a:gd name="connsiteY0" fmla="*/ 20365 h 385066"/>
                <a:gd name="connsiteX1" fmla="*/ 146821 w 492462"/>
                <a:gd name="connsiteY1" fmla="*/ 299765 h 385066"/>
                <a:gd name="connsiteX2" fmla="*/ 2359 w 492462"/>
                <a:gd name="connsiteY2" fmla="*/ 383903 h 385066"/>
                <a:gd name="connsiteX3" fmla="*/ 61096 w 492462"/>
                <a:gd name="connsiteY3" fmla="*/ 345803 h 385066"/>
                <a:gd name="connsiteX4" fmla="*/ 113484 w 492462"/>
                <a:gd name="connsiteY4" fmla="*/ 302940 h 385066"/>
                <a:gd name="connsiteX5" fmla="*/ 416696 w 492462"/>
                <a:gd name="connsiteY5" fmla="*/ 52115 h 385066"/>
                <a:gd name="connsiteX6" fmla="*/ 473846 w 492462"/>
                <a:gd name="connsiteY6" fmla="*/ 20365 h 3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462" h="385066">
                  <a:moveTo>
                    <a:pt x="473846" y="20365"/>
                  </a:moveTo>
                  <a:cubicBezTo>
                    <a:pt x="428867" y="61640"/>
                    <a:pt x="225402" y="239175"/>
                    <a:pt x="146821" y="299765"/>
                  </a:cubicBezTo>
                  <a:cubicBezTo>
                    <a:pt x="68240" y="360355"/>
                    <a:pt x="16646" y="376230"/>
                    <a:pt x="2359" y="383903"/>
                  </a:cubicBezTo>
                  <a:cubicBezTo>
                    <a:pt x="-11929" y="391576"/>
                    <a:pt x="42575" y="359297"/>
                    <a:pt x="61096" y="345803"/>
                  </a:cubicBezTo>
                  <a:cubicBezTo>
                    <a:pt x="79617" y="332309"/>
                    <a:pt x="113484" y="302940"/>
                    <a:pt x="113484" y="302940"/>
                  </a:cubicBezTo>
                  <a:cubicBezTo>
                    <a:pt x="172751" y="253992"/>
                    <a:pt x="357959" y="98152"/>
                    <a:pt x="416696" y="52115"/>
                  </a:cubicBezTo>
                  <a:cubicBezTo>
                    <a:pt x="475433" y="6078"/>
                    <a:pt x="518825" y="-20910"/>
                    <a:pt x="473846" y="20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7D49A755-9F92-4F97-914A-877BC9F80CDF}"/>
                </a:ext>
              </a:extLst>
            </p:cNvPr>
            <p:cNvSpPr/>
            <p:nvPr/>
          </p:nvSpPr>
          <p:spPr>
            <a:xfrm>
              <a:off x="2405063" y="6472238"/>
              <a:ext cx="729140" cy="23917"/>
            </a:xfrm>
            <a:custGeom>
              <a:avLst/>
              <a:gdLst>
                <a:gd name="connsiteX0" fmla="*/ 0 w 729140"/>
                <a:gd name="connsiteY0" fmla="*/ 0 h 23917"/>
                <a:gd name="connsiteX1" fmla="*/ 476250 w 729140"/>
                <a:gd name="connsiteY1" fmla="*/ 15875 h 23917"/>
                <a:gd name="connsiteX2" fmla="*/ 723900 w 729140"/>
                <a:gd name="connsiteY2" fmla="*/ 23812 h 23917"/>
                <a:gd name="connsiteX3" fmla="*/ 625475 w 729140"/>
                <a:gd name="connsiteY3" fmla="*/ 20637 h 23917"/>
                <a:gd name="connsiteX4" fmla="*/ 396875 w 729140"/>
                <a:gd name="connsiteY4" fmla="*/ 23812 h 23917"/>
                <a:gd name="connsiteX5" fmla="*/ 0 w 729140"/>
                <a:gd name="connsiteY5" fmla="*/ 0 h 2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9140" h="23917">
                  <a:moveTo>
                    <a:pt x="0" y="0"/>
                  </a:moveTo>
                  <a:lnTo>
                    <a:pt x="476250" y="15875"/>
                  </a:lnTo>
                  <a:lnTo>
                    <a:pt x="723900" y="23812"/>
                  </a:lnTo>
                  <a:cubicBezTo>
                    <a:pt x="748771" y="24606"/>
                    <a:pt x="679979" y="20637"/>
                    <a:pt x="625475" y="20637"/>
                  </a:cubicBezTo>
                  <a:cubicBezTo>
                    <a:pt x="570971" y="20637"/>
                    <a:pt x="501650" y="24341"/>
                    <a:pt x="396875" y="23812"/>
                  </a:cubicBezTo>
                  <a:cubicBezTo>
                    <a:pt x="292100" y="23283"/>
                    <a:pt x="144462" y="203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B35BAD2C-9CCD-4216-974B-8534CF852805}"/>
                </a:ext>
              </a:extLst>
            </p:cNvPr>
            <p:cNvSpPr/>
            <p:nvPr/>
          </p:nvSpPr>
          <p:spPr>
            <a:xfrm>
              <a:off x="2499617" y="6667780"/>
              <a:ext cx="206289" cy="178698"/>
            </a:xfrm>
            <a:custGeom>
              <a:avLst/>
              <a:gdLst>
                <a:gd name="connsiteX0" fmla="*/ 200721 w 206289"/>
                <a:gd name="connsiteY0" fmla="*/ 2895 h 178698"/>
                <a:gd name="connsiteX1" fmla="*/ 696 w 206289"/>
                <a:gd name="connsiteY1" fmla="*/ 177520 h 178698"/>
                <a:gd name="connsiteX2" fmla="*/ 137221 w 206289"/>
                <a:gd name="connsiteY2" fmla="*/ 75920 h 178698"/>
                <a:gd name="connsiteX3" fmla="*/ 200721 w 206289"/>
                <a:gd name="connsiteY3" fmla="*/ 2895 h 17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89" h="178698">
                  <a:moveTo>
                    <a:pt x="200721" y="2895"/>
                  </a:moveTo>
                  <a:cubicBezTo>
                    <a:pt x="177967" y="19828"/>
                    <a:pt x="11279" y="165349"/>
                    <a:pt x="696" y="177520"/>
                  </a:cubicBezTo>
                  <a:cubicBezTo>
                    <a:pt x="-9887" y="189691"/>
                    <a:pt x="103090" y="104230"/>
                    <a:pt x="137221" y="75920"/>
                  </a:cubicBezTo>
                  <a:cubicBezTo>
                    <a:pt x="171352" y="47610"/>
                    <a:pt x="223475" y="-14038"/>
                    <a:pt x="200721" y="2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A3148DCC-F274-42DB-99A6-B7FE88211EF5}"/>
                </a:ext>
              </a:extLst>
            </p:cNvPr>
            <p:cNvSpPr/>
            <p:nvPr/>
          </p:nvSpPr>
          <p:spPr>
            <a:xfrm>
              <a:off x="2435188" y="6657597"/>
              <a:ext cx="271010" cy="15030"/>
            </a:xfrm>
            <a:custGeom>
              <a:avLst/>
              <a:gdLst>
                <a:gd name="connsiteX0" fmla="*/ 6387 w 271010"/>
                <a:gd name="connsiteY0" fmla="*/ 9903 h 15030"/>
                <a:gd name="connsiteX1" fmla="*/ 269912 w 271010"/>
                <a:gd name="connsiteY1" fmla="*/ 14666 h 15030"/>
                <a:gd name="connsiteX2" fmla="*/ 96875 w 271010"/>
                <a:gd name="connsiteY2" fmla="*/ 378 h 15030"/>
                <a:gd name="connsiteX3" fmla="*/ 6387 w 271010"/>
                <a:gd name="connsiteY3" fmla="*/ 9903 h 1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010" h="15030">
                  <a:moveTo>
                    <a:pt x="6387" y="9903"/>
                  </a:moveTo>
                  <a:cubicBezTo>
                    <a:pt x="35227" y="12284"/>
                    <a:pt x="254831" y="16253"/>
                    <a:pt x="269912" y="14666"/>
                  </a:cubicBezTo>
                  <a:cubicBezTo>
                    <a:pt x="284993" y="13079"/>
                    <a:pt x="140531" y="2759"/>
                    <a:pt x="96875" y="378"/>
                  </a:cubicBezTo>
                  <a:cubicBezTo>
                    <a:pt x="53219" y="-2003"/>
                    <a:pt x="-22453" y="7522"/>
                    <a:pt x="6387" y="9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D77A6C70-7F59-47DA-B753-4D3AD5CBFF00}"/>
                </a:ext>
              </a:extLst>
            </p:cNvPr>
            <p:cNvSpPr/>
            <p:nvPr/>
          </p:nvSpPr>
          <p:spPr>
            <a:xfrm>
              <a:off x="2448925" y="6669987"/>
              <a:ext cx="92700" cy="99073"/>
            </a:xfrm>
            <a:custGeom>
              <a:avLst/>
              <a:gdLst>
                <a:gd name="connsiteX0" fmla="*/ 92663 w 92700"/>
                <a:gd name="connsiteY0" fmla="*/ 688 h 99073"/>
                <a:gd name="connsiteX1" fmla="*/ 5350 w 92700"/>
                <a:gd name="connsiteY1" fmla="*/ 97526 h 99073"/>
                <a:gd name="connsiteX2" fmla="*/ 16463 w 92700"/>
                <a:gd name="connsiteY2" fmla="*/ 56251 h 99073"/>
                <a:gd name="connsiteX3" fmla="*/ 92663 w 92700"/>
                <a:gd name="connsiteY3" fmla="*/ 688 h 9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00" h="99073">
                  <a:moveTo>
                    <a:pt x="92663" y="688"/>
                  </a:moveTo>
                  <a:cubicBezTo>
                    <a:pt x="90811" y="7567"/>
                    <a:pt x="18050" y="88266"/>
                    <a:pt x="5350" y="97526"/>
                  </a:cubicBezTo>
                  <a:cubicBezTo>
                    <a:pt x="-7350" y="106786"/>
                    <a:pt x="5086" y="72126"/>
                    <a:pt x="16463" y="56251"/>
                  </a:cubicBezTo>
                  <a:cubicBezTo>
                    <a:pt x="27840" y="40376"/>
                    <a:pt x="94515" y="-6191"/>
                    <a:pt x="92663" y="6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836A2F2A-399D-4AF6-89EA-8F5B9ABEEBAF}"/>
                </a:ext>
              </a:extLst>
            </p:cNvPr>
            <p:cNvSpPr/>
            <p:nvPr/>
          </p:nvSpPr>
          <p:spPr>
            <a:xfrm>
              <a:off x="2505075" y="6704013"/>
              <a:ext cx="158697" cy="7937"/>
            </a:xfrm>
            <a:custGeom>
              <a:avLst/>
              <a:gdLst>
                <a:gd name="connsiteX0" fmla="*/ 0 w 158697"/>
                <a:gd name="connsiteY0" fmla="*/ 1587 h 7937"/>
                <a:gd name="connsiteX1" fmla="*/ 155575 w 158697"/>
                <a:gd name="connsiteY1" fmla="*/ 0 h 7937"/>
                <a:gd name="connsiteX2" fmla="*/ 107950 w 158697"/>
                <a:gd name="connsiteY2" fmla="*/ 7937 h 7937"/>
                <a:gd name="connsiteX3" fmla="*/ 0 w 158697"/>
                <a:gd name="connsiteY3" fmla="*/ 1587 h 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697" h="7937">
                  <a:moveTo>
                    <a:pt x="0" y="1587"/>
                  </a:moveTo>
                  <a:lnTo>
                    <a:pt x="155575" y="0"/>
                  </a:lnTo>
                  <a:cubicBezTo>
                    <a:pt x="173566" y="1058"/>
                    <a:pt x="107950" y="7937"/>
                    <a:pt x="107950" y="7937"/>
                  </a:cubicBezTo>
                  <a:lnTo>
                    <a:pt x="0" y="15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65C55659-21D8-49D5-B067-CE2B57DC0427}"/>
                </a:ext>
              </a:extLst>
            </p:cNvPr>
            <p:cNvSpPr/>
            <p:nvPr/>
          </p:nvSpPr>
          <p:spPr>
            <a:xfrm>
              <a:off x="2477953" y="6755405"/>
              <a:ext cx="124271" cy="16889"/>
            </a:xfrm>
            <a:custGeom>
              <a:avLst/>
              <a:gdLst>
                <a:gd name="connsiteX0" fmla="*/ 135 w 124271"/>
                <a:gd name="connsiteY0" fmla="*/ 4170 h 16889"/>
                <a:gd name="connsiteX1" fmla="*/ 119197 w 124271"/>
                <a:gd name="connsiteY1" fmla="*/ 16870 h 16889"/>
                <a:gd name="connsiteX2" fmla="*/ 95385 w 124271"/>
                <a:gd name="connsiteY2" fmla="*/ 995 h 16889"/>
                <a:gd name="connsiteX3" fmla="*/ 135 w 124271"/>
                <a:gd name="connsiteY3" fmla="*/ 4170 h 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16889">
                  <a:moveTo>
                    <a:pt x="135" y="4170"/>
                  </a:moveTo>
                  <a:cubicBezTo>
                    <a:pt x="4104" y="6816"/>
                    <a:pt x="103322" y="17399"/>
                    <a:pt x="119197" y="16870"/>
                  </a:cubicBezTo>
                  <a:cubicBezTo>
                    <a:pt x="135072" y="16341"/>
                    <a:pt x="109937" y="3641"/>
                    <a:pt x="95385" y="995"/>
                  </a:cubicBezTo>
                  <a:cubicBezTo>
                    <a:pt x="80833" y="-1651"/>
                    <a:pt x="-3834" y="1524"/>
                    <a:pt x="135" y="4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868C805F-DCF4-4E50-A3A0-E161A4B86662}"/>
                </a:ext>
              </a:extLst>
            </p:cNvPr>
            <p:cNvSpPr/>
            <p:nvPr/>
          </p:nvSpPr>
          <p:spPr>
            <a:xfrm>
              <a:off x="10081666" y="6644165"/>
              <a:ext cx="213898" cy="163004"/>
            </a:xfrm>
            <a:custGeom>
              <a:avLst/>
              <a:gdLst>
                <a:gd name="connsiteX0" fmla="*/ 6897 w 213898"/>
                <a:gd name="connsiteY0" fmla="*/ 2698 h 163004"/>
                <a:gd name="connsiteX1" fmla="*/ 206922 w 213898"/>
                <a:gd name="connsiteY1" fmla="*/ 156685 h 163004"/>
                <a:gd name="connsiteX2" fmla="*/ 157709 w 213898"/>
                <a:gd name="connsiteY2" fmla="*/ 126523 h 163004"/>
                <a:gd name="connsiteX3" fmla="*/ 54522 w 213898"/>
                <a:gd name="connsiteY3" fmla="*/ 63023 h 163004"/>
                <a:gd name="connsiteX4" fmla="*/ 6897 w 213898"/>
                <a:gd name="connsiteY4" fmla="*/ 2698 h 1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98" h="163004">
                  <a:moveTo>
                    <a:pt x="6897" y="2698"/>
                  </a:moveTo>
                  <a:cubicBezTo>
                    <a:pt x="32297" y="18308"/>
                    <a:pt x="181787" y="136047"/>
                    <a:pt x="206922" y="156685"/>
                  </a:cubicBezTo>
                  <a:cubicBezTo>
                    <a:pt x="232057" y="177323"/>
                    <a:pt x="183109" y="142133"/>
                    <a:pt x="157709" y="126523"/>
                  </a:cubicBezTo>
                  <a:cubicBezTo>
                    <a:pt x="132309" y="110913"/>
                    <a:pt x="76218" y="82602"/>
                    <a:pt x="54522" y="63023"/>
                  </a:cubicBezTo>
                  <a:cubicBezTo>
                    <a:pt x="32826" y="43444"/>
                    <a:pt x="-18503" y="-12912"/>
                    <a:pt x="6897" y="26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A03B26BD-CC84-45E3-AAD5-5A95AF66C830}"/>
                </a:ext>
              </a:extLst>
            </p:cNvPr>
            <p:cNvSpPr/>
            <p:nvPr/>
          </p:nvSpPr>
          <p:spPr>
            <a:xfrm>
              <a:off x="8915049" y="6388647"/>
              <a:ext cx="986394" cy="435982"/>
            </a:xfrm>
            <a:custGeom>
              <a:avLst/>
              <a:gdLst>
                <a:gd name="connsiteX0" fmla="*/ 1939 w 986394"/>
                <a:gd name="connsiteY0" fmla="*/ 43903 h 435982"/>
                <a:gd name="connsiteX1" fmla="*/ 138464 w 986394"/>
                <a:gd name="connsiteY1" fmla="*/ 5803 h 435982"/>
                <a:gd name="connsiteX2" fmla="*/ 216251 w 986394"/>
                <a:gd name="connsiteY2" fmla="*/ 28028 h 435982"/>
                <a:gd name="connsiteX3" fmla="*/ 602014 w 986394"/>
                <a:gd name="connsiteY3" fmla="*/ 259803 h 435982"/>
                <a:gd name="connsiteX4" fmla="*/ 976664 w 986394"/>
                <a:gd name="connsiteY4" fmla="*/ 431253 h 435982"/>
                <a:gd name="connsiteX5" fmla="*/ 884589 w 986394"/>
                <a:gd name="connsiteY5" fmla="*/ 391566 h 435982"/>
                <a:gd name="connsiteX6" fmla="*/ 678214 w 986394"/>
                <a:gd name="connsiteY6" fmla="*/ 297903 h 435982"/>
                <a:gd name="connsiteX7" fmla="*/ 249589 w 986394"/>
                <a:gd name="connsiteY7" fmla="*/ 34378 h 435982"/>
                <a:gd name="connsiteX8" fmla="*/ 1939 w 986394"/>
                <a:gd name="connsiteY8" fmla="*/ 43903 h 43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394" h="435982">
                  <a:moveTo>
                    <a:pt x="1939" y="43903"/>
                  </a:moveTo>
                  <a:cubicBezTo>
                    <a:pt x="-16582" y="39140"/>
                    <a:pt x="102745" y="8449"/>
                    <a:pt x="138464" y="5803"/>
                  </a:cubicBezTo>
                  <a:cubicBezTo>
                    <a:pt x="174183" y="3157"/>
                    <a:pt x="138993" y="-14305"/>
                    <a:pt x="216251" y="28028"/>
                  </a:cubicBezTo>
                  <a:cubicBezTo>
                    <a:pt x="293509" y="70361"/>
                    <a:pt x="475279" y="192599"/>
                    <a:pt x="602014" y="259803"/>
                  </a:cubicBezTo>
                  <a:cubicBezTo>
                    <a:pt x="728749" y="327007"/>
                    <a:pt x="929568" y="409293"/>
                    <a:pt x="976664" y="431253"/>
                  </a:cubicBezTo>
                  <a:cubicBezTo>
                    <a:pt x="1023760" y="453214"/>
                    <a:pt x="884589" y="391566"/>
                    <a:pt x="884589" y="391566"/>
                  </a:cubicBezTo>
                  <a:cubicBezTo>
                    <a:pt x="834847" y="369341"/>
                    <a:pt x="784047" y="357434"/>
                    <a:pt x="678214" y="297903"/>
                  </a:cubicBezTo>
                  <a:cubicBezTo>
                    <a:pt x="572381" y="238372"/>
                    <a:pt x="356216" y="81209"/>
                    <a:pt x="249589" y="34378"/>
                  </a:cubicBezTo>
                  <a:cubicBezTo>
                    <a:pt x="142962" y="-12453"/>
                    <a:pt x="20460" y="48666"/>
                    <a:pt x="1939" y="43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E689EE72-28AF-4A0C-BB66-8F7CA063B632}"/>
                </a:ext>
              </a:extLst>
            </p:cNvPr>
            <p:cNvSpPr/>
            <p:nvPr/>
          </p:nvSpPr>
          <p:spPr>
            <a:xfrm>
              <a:off x="8926508" y="6355859"/>
              <a:ext cx="984354" cy="446537"/>
            </a:xfrm>
            <a:custGeom>
              <a:avLst/>
              <a:gdLst>
                <a:gd name="connsiteX0" fmla="*/ 5 w 984354"/>
                <a:gd name="connsiteY0" fmla="*/ 41766 h 446537"/>
                <a:gd name="connsiteX1" fmla="*/ 195267 w 984354"/>
                <a:gd name="connsiteY1" fmla="*/ 33829 h 446537"/>
                <a:gd name="connsiteX2" fmla="*/ 317505 w 984354"/>
                <a:gd name="connsiteY2" fmla="*/ 79866 h 446537"/>
                <a:gd name="connsiteX3" fmla="*/ 774705 w 984354"/>
                <a:gd name="connsiteY3" fmla="*/ 354504 h 446537"/>
                <a:gd name="connsiteX4" fmla="*/ 981080 w 984354"/>
                <a:gd name="connsiteY4" fmla="*/ 444991 h 446537"/>
                <a:gd name="connsiteX5" fmla="*/ 877892 w 984354"/>
                <a:gd name="connsiteY5" fmla="*/ 398954 h 446537"/>
                <a:gd name="connsiteX6" fmla="*/ 576267 w 984354"/>
                <a:gd name="connsiteY6" fmla="*/ 243379 h 446537"/>
                <a:gd name="connsiteX7" fmla="*/ 201617 w 984354"/>
                <a:gd name="connsiteY7" fmla="*/ 10016 h 446537"/>
                <a:gd name="connsiteX8" fmla="*/ 5 w 984354"/>
                <a:gd name="connsiteY8" fmla="*/ 41766 h 44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354" h="446537">
                  <a:moveTo>
                    <a:pt x="5" y="41766"/>
                  </a:moveTo>
                  <a:cubicBezTo>
                    <a:pt x="-1053" y="45735"/>
                    <a:pt x="142350" y="27479"/>
                    <a:pt x="195267" y="33829"/>
                  </a:cubicBezTo>
                  <a:cubicBezTo>
                    <a:pt x="248184" y="40179"/>
                    <a:pt x="220932" y="26420"/>
                    <a:pt x="317505" y="79866"/>
                  </a:cubicBezTo>
                  <a:cubicBezTo>
                    <a:pt x="414078" y="133312"/>
                    <a:pt x="664109" y="293650"/>
                    <a:pt x="774705" y="354504"/>
                  </a:cubicBezTo>
                  <a:cubicBezTo>
                    <a:pt x="885301" y="415358"/>
                    <a:pt x="963882" y="437583"/>
                    <a:pt x="981080" y="444991"/>
                  </a:cubicBezTo>
                  <a:cubicBezTo>
                    <a:pt x="998278" y="452399"/>
                    <a:pt x="945361" y="432556"/>
                    <a:pt x="877892" y="398954"/>
                  </a:cubicBezTo>
                  <a:cubicBezTo>
                    <a:pt x="810423" y="365352"/>
                    <a:pt x="688979" y="308202"/>
                    <a:pt x="576267" y="243379"/>
                  </a:cubicBezTo>
                  <a:cubicBezTo>
                    <a:pt x="463555" y="178556"/>
                    <a:pt x="295015" y="43618"/>
                    <a:pt x="201617" y="10016"/>
                  </a:cubicBezTo>
                  <a:cubicBezTo>
                    <a:pt x="108219" y="-23586"/>
                    <a:pt x="1063" y="37797"/>
                    <a:pt x="5" y="41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8D43B204-86EC-4D56-9B34-ED682E697B27}"/>
                </a:ext>
              </a:extLst>
            </p:cNvPr>
            <p:cNvSpPr/>
            <p:nvPr/>
          </p:nvSpPr>
          <p:spPr>
            <a:xfrm>
              <a:off x="2389188" y="6413500"/>
              <a:ext cx="1693312" cy="35795"/>
            </a:xfrm>
            <a:custGeom>
              <a:avLst/>
              <a:gdLst>
                <a:gd name="connsiteX0" fmla="*/ 0 w 1693312"/>
                <a:gd name="connsiteY0" fmla="*/ 0 h 35795"/>
                <a:gd name="connsiteX1" fmla="*/ 1581150 w 1693312"/>
                <a:gd name="connsiteY1" fmla="*/ 12700 h 35795"/>
                <a:gd name="connsiteX2" fmla="*/ 1550987 w 1693312"/>
                <a:gd name="connsiteY2" fmla="*/ 17463 h 35795"/>
                <a:gd name="connsiteX3" fmla="*/ 1446212 w 1693312"/>
                <a:gd name="connsiteY3" fmla="*/ 34925 h 35795"/>
                <a:gd name="connsiteX4" fmla="*/ 1082675 w 1693312"/>
                <a:gd name="connsiteY4" fmla="*/ 33338 h 35795"/>
                <a:gd name="connsiteX5" fmla="*/ 0 w 1693312"/>
                <a:gd name="connsiteY5" fmla="*/ 0 h 3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312" h="35795">
                  <a:moveTo>
                    <a:pt x="0" y="0"/>
                  </a:moveTo>
                  <a:lnTo>
                    <a:pt x="1581150" y="12700"/>
                  </a:lnTo>
                  <a:cubicBezTo>
                    <a:pt x="1839648" y="15610"/>
                    <a:pt x="1573477" y="13759"/>
                    <a:pt x="1550987" y="17463"/>
                  </a:cubicBezTo>
                  <a:cubicBezTo>
                    <a:pt x="1528497" y="21167"/>
                    <a:pt x="1524264" y="32279"/>
                    <a:pt x="1446212" y="34925"/>
                  </a:cubicBezTo>
                  <a:cubicBezTo>
                    <a:pt x="1368160" y="37571"/>
                    <a:pt x="1082675" y="33338"/>
                    <a:pt x="1082675" y="333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BFEA2096-0A85-42F7-AE1F-4B529121EA95}"/>
                </a:ext>
              </a:extLst>
            </p:cNvPr>
            <p:cNvSpPr/>
            <p:nvPr/>
          </p:nvSpPr>
          <p:spPr>
            <a:xfrm>
              <a:off x="4278313" y="6421438"/>
              <a:ext cx="744825" cy="28603"/>
            </a:xfrm>
            <a:custGeom>
              <a:avLst/>
              <a:gdLst>
                <a:gd name="connsiteX0" fmla="*/ 0 w 744825"/>
                <a:gd name="connsiteY0" fmla="*/ 0 h 28603"/>
                <a:gd name="connsiteX1" fmla="*/ 61912 w 744825"/>
                <a:gd name="connsiteY1" fmla="*/ 1587 h 28603"/>
                <a:gd name="connsiteX2" fmla="*/ 709612 w 744825"/>
                <a:gd name="connsiteY2" fmla="*/ 9525 h 28603"/>
                <a:gd name="connsiteX3" fmla="*/ 647700 w 744825"/>
                <a:gd name="connsiteY3" fmla="*/ 12700 h 28603"/>
                <a:gd name="connsiteX4" fmla="*/ 554037 w 744825"/>
                <a:gd name="connsiteY4" fmla="*/ 28575 h 28603"/>
                <a:gd name="connsiteX5" fmla="*/ 0 w 744825"/>
                <a:gd name="connsiteY5" fmla="*/ 0 h 2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825" h="28603">
                  <a:moveTo>
                    <a:pt x="0" y="0"/>
                  </a:moveTo>
                  <a:lnTo>
                    <a:pt x="61912" y="1587"/>
                  </a:lnTo>
                  <a:lnTo>
                    <a:pt x="709612" y="9525"/>
                  </a:lnTo>
                  <a:cubicBezTo>
                    <a:pt x="807243" y="11377"/>
                    <a:pt x="673629" y="9525"/>
                    <a:pt x="647700" y="12700"/>
                  </a:cubicBezTo>
                  <a:cubicBezTo>
                    <a:pt x="621771" y="15875"/>
                    <a:pt x="661723" y="28046"/>
                    <a:pt x="554037" y="28575"/>
                  </a:cubicBezTo>
                  <a:cubicBezTo>
                    <a:pt x="446352" y="29104"/>
                    <a:pt x="223969" y="2248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350326A8-9667-4BD8-8881-F39A85049A9E}"/>
                </a:ext>
              </a:extLst>
            </p:cNvPr>
            <p:cNvSpPr/>
            <p:nvPr/>
          </p:nvSpPr>
          <p:spPr>
            <a:xfrm>
              <a:off x="5466088" y="6417179"/>
              <a:ext cx="336513" cy="32847"/>
            </a:xfrm>
            <a:custGeom>
              <a:avLst/>
              <a:gdLst>
                <a:gd name="connsiteX0" fmla="*/ 1262 w 336513"/>
                <a:gd name="connsiteY0" fmla="*/ 554 h 32847"/>
                <a:gd name="connsiteX1" fmla="*/ 322995 w 336513"/>
                <a:gd name="connsiteY1" fmla="*/ 13254 h 32847"/>
                <a:gd name="connsiteX2" fmla="*/ 270079 w 336513"/>
                <a:gd name="connsiteY2" fmla="*/ 28071 h 32847"/>
                <a:gd name="connsiteX3" fmla="*/ 212929 w 336513"/>
                <a:gd name="connsiteY3" fmla="*/ 32304 h 32847"/>
                <a:gd name="connsiteX4" fmla="*/ 1262 w 336513"/>
                <a:gd name="connsiteY4" fmla="*/ 554 h 3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13" h="32847">
                  <a:moveTo>
                    <a:pt x="1262" y="554"/>
                  </a:moveTo>
                  <a:cubicBezTo>
                    <a:pt x="19606" y="-2621"/>
                    <a:pt x="278192" y="8668"/>
                    <a:pt x="322995" y="13254"/>
                  </a:cubicBezTo>
                  <a:cubicBezTo>
                    <a:pt x="367798" y="17840"/>
                    <a:pt x="288423" y="24896"/>
                    <a:pt x="270079" y="28071"/>
                  </a:cubicBezTo>
                  <a:cubicBezTo>
                    <a:pt x="251735" y="31246"/>
                    <a:pt x="255968" y="34068"/>
                    <a:pt x="212929" y="32304"/>
                  </a:cubicBezTo>
                  <a:cubicBezTo>
                    <a:pt x="169890" y="30540"/>
                    <a:pt x="-17082" y="3729"/>
                    <a:pt x="1262" y="5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C466ABBE-B8C5-48F8-827F-D3161404A16E}"/>
                </a:ext>
              </a:extLst>
            </p:cNvPr>
            <p:cNvSpPr/>
            <p:nvPr/>
          </p:nvSpPr>
          <p:spPr>
            <a:xfrm>
              <a:off x="6008216" y="6428287"/>
              <a:ext cx="1031180" cy="26911"/>
            </a:xfrm>
            <a:custGeom>
              <a:avLst/>
              <a:gdLst>
                <a:gd name="connsiteX0" fmla="*/ 53917 w 1031180"/>
                <a:gd name="connsiteY0" fmla="*/ 16963 h 26911"/>
                <a:gd name="connsiteX1" fmla="*/ 136467 w 1031180"/>
                <a:gd name="connsiteY1" fmla="*/ 25430 h 26911"/>
                <a:gd name="connsiteX2" fmla="*/ 858251 w 1031180"/>
                <a:gd name="connsiteY2" fmla="*/ 25430 h 26911"/>
                <a:gd name="connsiteX3" fmla="*/ 1027584 w 1031180"/>
                <a:gd name="connsiteY3" fmla="*/ 10613 h 26911"/>
                <a:gd name="connsiteX4" fmla="*/ 955617 w 1031180"/>
                <a:gd name="connsiteY4" fmla="*/ 12730 h 26911"/>
                <a:gd name="connsiteX5" fmla="*/ 746067 w 1031180"/>
                <a:gd name="connsiteY5" fmla="*/ 30 h 26911"/>
                <a:gd name="connsiteX6" fmla="*/ 53917 w 1031180"/>
                <a:gd name="connsiteY6" fmla="*/ 16963 h 2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180" h="26911">
                  <a:moveTo>
                    <a:pt x="53917" y="16963"/>
                  </a:moveTo>
                  <a:cubicBezTo>
                    <a:pt x="-47683" y="21196"/>
                    <a:pt x="2411" y="24019"/>
                    <a:pt x="136467" y="25430"/>
                  </a:cubicBezTo>
                  <a:cubicBezTo>
                    <a:pt x="270523" y="26841"/>
                    <a:pt x="709732" y="27899"/>
                    <a:pt x="858251" y="25430"/>
                  </a:cubicBezTo>
                  <a:cubicBezTo>
                    <a:pt x="1006770" y="22961"/>
                    <a:pt x="1011356" y="12730"/>
                    <a:pt x="1027584" y="10613"/>
                  </a:cubicBezTo>
                  <a:cubicBezTo>
                    <a:pt x="1043812" y="8496"/>
                    <a:pt x="1002536" y="14494"/>
                    <a:pt x="955617" y="12730"/>
                  </a:cubicBezTo>
                  <a:cubicBezTo>
                    <a:pt x="908698" y="10966"/>
                    <a:pt x="896350" y="-676"/>
                    <a:pt x="746067" y="30"/>
                  </a:cubicBezTo>
                  <a:cubicBezTo>
                    <a:pt x="595784" y="735"/>
                    <a:pt x="155517" y="12730"/>
                    <a:pt x="53917" y="16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03F2A496-1649-44C6-8A41-F7EFC95FD1E4}"/>
                </a:ext>
              </a:extLst>
            </p:cNvPr>
            <p:cNvSpPr/>
            <p:nvPr/>
          </p:nvSpPr>
          <p:spPr>
            <a:xfrm>
              <a:off x="7511517" y="6432010"/>
              <a:ext cx="658930" cy="23823"/>
            </a:xfrm>
            <a:custGeom>
              <a:avLst/>
              <a:gdLst>
                <a:gd name="connsiteX0" fmla="*/ 533 w 658930"/>
                <a:gd name="connsiteY0" fmla="*/ 2657 h 23823"/>
                <a:gd name="connsiteX1" fmla="*/ 586850 w 658930"/>
                <a:gd name="connsiteY1" fmla="*/ 540 h 23823"/>
                <a:gd name="connsiteX2" fmla="*/ 648233 w 658930"/>
                <a:gd name="connsiteY2" fmla="*/ 4773 h 23823"/>
                <a:gd name="connsiteX3" fmla="*/ 576266 w 658930"/>
                <a:gd name="connsiteY3" fmla="*/ 13240 h 23823"/>
                <a:gd name="connsiteX4" fmla="*/ 483133 w 658930"/>
                <a:gd name="connsiteY4" fmla="*/ 23823 h 23823"/>
                <a:gd name="connsiteX5" fmla="*/ 533 w 658930"/>
                <a:gd name="connsiteY5" fmla="*/ 2657 h 2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930" h="23823">
                  <a:moveTo>
                    <a:pt x="533" y="2657"/>
                  </a:moveTo>
                  <a:cubicBezTo>
                    <a:pt x="17819" y="-1223"/>
                    <a:pt x="478900" y="187"/>
                    <a:pt x="586850" y="540"/>
                  </a:cubicBezTo>
                  <a:cubicBezTo>
                    <a:pt x="694800" y="893"/>
                    <a:pt x="649997" y="2656"/>
                    <a:pt x="648233" y="4773"/>
                  </a:cubicBezTo>
                  <a:cubicBezTo>
                    <a:pt x="646469" y="6890"/>
                    <a:pt x="576266" y="13240"/>
                    <a:pt x="576266" y="13240"/>
                  </a:cubicBezTo>
                  <a:cubicBezTo>
                    <a:pt x="548749" y="16415"/>
                    <a:pt x="575208" y="23823"/>
                    <a:pt x="483133" y="23823"/>
                  </a:cubicBezTo>
                  <a:cubicBezTo>
                    <a:pt x="391058" y="23823"/>
                    <a:pt x="-16753" y="6537"/>
                    <a:pt x="533" y="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D2DA41AD-B323-4057-AF06-B1570F665338}"/>
                </a:ext>
              </a:extLst>
            </p:cNvPr>
            <p:cNvSpPr/>
            <p:nvPr/>
          </p:nvSpPr>
          <p:spPr>
            <a:xfrm>
              <a:off x="8348133" y="6419850"/>
              <a:ext cx="611826" cy="23283"/>
            </a:xfrm>
            <a:custGeom>
              <a:avLst/>
              <a:gdLst>
                <a:gd name="connsiteX0" fmla="*/ 0 w 611826"/>
                <a:gd name="connsiteY0" fmla="*/ 0 h 23283"/>
                <a:gd name="connsiteX1" fmla="*/ 584200 w 611826"/>
                <a:gd name="connsiteY1" fmla="*/ 2117 h 23283"/>
                <a:gd name="connsiteX2" fmla="*/ 497417 w 611826"/>
                <a:gd name="connsiteY2" fmla="*/ 14817 h 23283"/>
                <a:gd name="connsiteX3" fmla="*/ 321734 w 611826"/>
                <a:gd name="connsiteY3" fmla="*/ 23283 h 23283"/>
                <a:gd name="connsiteX4" fmla="*/ 0 w 611826"/>
                <a:gd name="connsiteY4" fmla="*/ 0 h 2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826" h="23283">
                  <a:moveTo>
                    <a:pt x="0" y="0"/>
                  </a:moveTo>
                  <a:lnTo>
                    <a:pt x="584200" y="2117"/>
                  </a:lnTo>
                  <a:cubicBezTo>
                    <a:pt x="667103" y="4586"/>
                    <a:pt x="541161" y="11289"/>
                    <a:pt x="497417" y="14817"/>
                  </a:cubicBezTo>
                  <a:cubicBezTo>
                    <a:pt x="453673" y="18345"/>
                    <a:pt x="321734" y="23283"/>
                    <a:pt x="321734" y="232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BF43066E-1B76-41C0-B419-4059D8A51E63}"/>
                </a:ext>
              </a:extLst>
            </p:cNvPr>
            <p:cNvSpPr/>
            <p:nvPr/>
          </p:nvSpPr>
          <p:spPr>
            <a:xfrm>
              <a:off x="-61839" y="5294715"/>
              <a:ext cx="2188952" cy="48565"/>
            </a:xfrm>
            <a:custGeom>
              <a:avLst/>
              <a:gdLst>
                <a:gd name="connsiteX0" fmla="*/ 27972 w 2188952"/>
                <a:gd name="connsiteY0" fmla="*/ 26585 h 48565"/>
                <a:gd name="connsiteX1" fmla="*/ 87239 w 2188952"/>
                <a:gd name="connsiteY1" fmla="*/ 30818 h 48565"/>
                <a:gd name="connsiteX2" fmla="*/ 1437672 w 2188952"/>
                <a:gd name="connsiteY2" fmla="*/ 13885 h 48565"/>
                <a:gd name="connsiteX3" fmla="*/ 2131939 w 2188952"/>
                <a:gd name="connsiteY3" fmla="*/ 13885 h 48565"/>
                <a:gd name="connsiteX4" fmla="*/ 2034572 w 2188952"/>
                <a:gd name="connsiteY4" fmla="*/ 1185 h 48565"/>
                <a:gd name="connsiteX5" fmla="*/ 1128639 w 2188952"/>
                <a:gd name="connsiteY5" fmla="*/ 47752 h 48565"/>
                <a:gd name="connsiteX6" fmla="*/ 662972 w 2188952"/>
                <a:gd name="connsiteY6" fmla="*/ 30818 h 48565"/>
                <a:gd name="connsiteX7" fmla="*/ 27972 w 2188952"/>
                <a:gd name="connsiteY7" fmla="*/ 26585 h 4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952" h="48565">
                  <a:moveTo>
                    <a:pt x="27972" y="26585"/>
                  </a:moveTo>
                  <a:cubicBezTo>
                    <a:pt x="-59870" y="29760"/>
                    <a:pt x="87239" y="30818"/>
                    <a:pt x="87239" y="30818"/>
                  </a:cubicBezTo>
                  <a:lnTo>
                    <a:pt x="1437672" y="13885"/>
                  </a:lnTo>
                  <a:lnTo>
                    <a:pt x="2131939" y="13885"/>
                  </a:lnTo>
                  <a:cubicBezTo>
                    <a:pt x="2231422" y="11768"/>
                    <a:pt x="2201789" y="-4459"/>
                    <a:pt x="2034572" y="1185"/>
                  </a:cubicBezTo>
                  <a:cubicBezTo>
                    <a:pt x="1867355" y="6829"/>
                    <a:pt x="1357239" y="42813"/>
                    <a:pt x="1128639" y="47752"/>
                  </a:cubicBezTo>
                  <a:cubicBezTo>
                    <a:pt x="900039" y="52691"/>
                    <a:pt x="841478" y="33640"/>
                    <a:pt x="662972" y="30818"/>
                  </a:cubicBezTo>
                  <a:lnTo>
                    <a:pt x="27972" y="26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1DD7FFAF-9373-4AC0-B05F-D60CC490931D}"/>
                </a:ext>
              </a:extLst>
            </p:cNvPr>
            <p:cNvSpPr/>
            <p:nvPr/>
          </p:nvSpPr>
          <p:spPr>
            <a:xfrm>
              <a:off x="389467" y="5320046"/>
              <a:ext cx="1712320" cy="48045"/>
            </a:xfrm>
            <a:custGeom>
              <a:avLst/>
              <a:gdLst>
                <a:gd name="connsiteX0" fmla="*/ 0 w 1712320"/>
                <a:gd name="connsiteY0" fmla="*/ 30887 h 48045"/>
                <a:gd name="connsiteX1" fmla="*/ 952500 w 1712320"/>
                <a:gd name="connsiteY1" fmla="*/ 47821 h 48045"/>
                <a:gd name="connsiteX2" fmla="*/ 1689100 w 1712320"/>
                <a:gd name="connsiteY2" fmla="*/ 18187 h 48045"/>
                <a:gd name="connsiteX3" fmla="*/ 1494366 w 1712320"/>
                <a:gd name="connsiteY3" fmla="*/ 1254 h 48045"/>
                <a:gd name="connsiteX4" fmla="*/ 1155700 w 1712320"/>
                <a:gd name="connsiteY4" fmla="*/ 1254 h 48045"/>
                <a:gd name="connsiteX5" fmla="*/ 0 w 1712320"/>
                <a:gd name="connsiteY5" fmla="*/ 30887 h 4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320" h="48045">
                  <a:moveTo>
                    <a:pt x="0" y="30887"/>
                  </a:moveTo>
                  <a:cubicBezTo>
                    <a:pt x="317500" y="36532"/>
                    <a:pt x="670983" y="49938"/>
                    <a:pt x="952500" y="47821"/>
                  </a:cubicBezTo>
                  <a:cubicBezTo>
                    <a:pt x="1234017" y="45704"/>
                    <a:pt x="1598789" y="25948"/>
                    <a:pt x="1689100" y="18187"/>
                  </a:cubicBezTo>
                  <a:cubicBezTo>
                    <a:pt x="1779411" y="10426"/>
                    <a:pt x="1583266" y="4076"/>
                    <a:pt x="1494366" y="1254"/>
                  </a:cubicBezTo>
                  <a:cubicBezTo>
                    <a:pt x="1405466" y="-1568"/>
                    <a:pt x="1155700" y="1254"/>
                    <a:pt x="1155700" y="1254"/>
                  </a:cubicBezTo>
                  <a:lnTo>
                    <a:pt x="0" y="308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D9C54584-8AEB-4409-86A1-C82EB1CE27F8}"/>
                </a:ext>
              </a:extLst>
            </p:cNvPr>
            <p:cNvSpPr/>
            <p:nvPr/>
          </p:nvSpPr>
          <p:spPr>
            <a:xfrm>
              <a:off x="1386336" y="5423035"/>
              <a:ext cx="732577" cy="598818"/>
            </a:xfrm>
            <a:custGeom>
              <a:avLst/>
              <a:gdLst>
                <a:gd name="connsiteX0" fmla="*/ 184231 w 732577"/>
                <a:gd name="connsiteY0" fmla="*/ 14682 h 598818"/>
                <a:gd name="connsiteX1" fmla="*/ 391664 w 732577"/>
                <a:gd name="connsiteY1" fmla="*/ 12565 h 598818"/>
                <a:gd name="connsiteX2" fmla="*/ 660481 w 732577"/>
                <a:gd name="connsiteY2" fmla="*/ 154382 h 598818"/>
                <a:gd name="connsiteX3" fmla="*/ 732447 w 732577"/>
                <a:gd name="connsiteY3" fmla="*/ 319482 h 598818"/>
                <a:gd name="connsiteX4" fmla="*/ 675297 w 732577"/>
                <a:gd name="connsiteY4" fmla="*/ 505748 h 598818"/>
                <a:gd name="connsiteX5" fmla="*/ 573697 w 732577"/>
                <a:gd name="connsiteY5" fmla="*/ 577715 h 598818"/>
                <a:gd name="connsiteX6" fmla="*/ 349331 w 732577"/>
                <a:gd name="connsiteY6" fmla="*/ 596765 h 598818"/>
                <a:gd name="connsiteX7" fmla="*/ 205397 w 732577"/>
                <a:gd name="connsiteY7" fmla="*/ 537498 h 598818"/>
                <a:gd name="connsiteX8" fmla="*/ 50881 w 732577"/>
                <a:gd name="connsiteY8" fmla="*/ 389332 h 598818"/>
                <a:gd name="connsiteX9" fmla="*/ 2197 w 732577"/>
                <a:gd name="connsiteY9" fmla="*/ 304665 h 598818"/>
                <a:gd name="connsiteX10" fmla="*/ 110147 w 732577"/>
                <a:gd name="connsiteY10" fmla="*/ 433782 h 598818"/>
                <a:gd name="connsiteX11" fmla="*/ 306997 w 732577"/>
                <a:gd name="connsiteY11" fmla="*/ 573482 h 598818"/>
                <a:gd name="connsiteX12" fmla="*/ 594864 w 732577"/>
                <a:gd name="connsiteY12" fmla="*/ 556548 h 598818"/>
                <a:gd name="connsiteX13" fmla="*/ 681647 w 732577"/>
                <a:gd name="connsiteY13" fmla="*/ 452832 h 598818"/>
                <a:gd name="connsiteX14" fmla="*/ 704931 w 732577"/>
                <a:gd name="connsiteY14" fmla="*/ 260215 h 598818"/>
                <a:gd name="connsiteX15" fmla="*/ 516547 w 732577"/>
                <a:gd name="connsiteY15" fmla="*/ 80298 h 598818"/>
                <a:gd name="connsiteX16" fmla="*/ 184231 w 732577"/>
                <a:gd name="connsiteY16" fmla="*/ 14682 h 59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577" h="598818">
                  <a:moveTo>
                    <a:pt x="184231" y="14682"/>
                  </a:moveTo>
                  <a:cubicBezTo>
                    <a:pt x="163417" y="3393"/>
                    <a:pt x="312289" y="-10718"/>
                    <a:pt x="391664" y="12565"/>
                  </a:cubicBezTo>
                  <a:cubicBezTo>
                    <a:pt x="471039" y="35848"/>
                    <a:pt x="603684" y="103229"/>
                    <a:pt x="660481" y="154382"/>
                  </a:cubicBezTo>
                  <a:cubicBezTo>
                    <a:pt x="717278" y="205535"/>
                    <a:pt x="729978" y="260921"/>
                    <a:pt x="732447" y="319482"/>
                  </a:cubicBezTo>
                  <a:cubicBezTo>
                    <a:pt x="734916" y="378043"/>
                    <a:pt x="701755" y="462709"/>
                    <a:pt x="675297" y="505748"/>
                  </a:cubicBezTo>
                  <a:cubicBezTo>
                    <a:pt x="648839" y="548787"/>
                    <a:pt x="628025" y="562546"/>
                    <a:pt x="573697" y="577715"/>
                  </a:cubicBezTo>
                  <a:cubicBezTo>
                    <a:pt x="519369" y="592884"/>
                    <a:pt x="410714" y="603468"/>
                    <a:pt x="349331" y="596765"/>
                  </a:cubicBezTo>
                  <a:cubicBezTo>
                    <a:pt x="287948" y="590062"/>
                    <a:pt x="255139" y="572070"/>
                    <a:pt x="205397" y="537498"/>
                  </a:cubicBezTo>
                  <a:cubicBezTo>
                    <a:pt x="155655" y="502926"/>
                    <a:pt x="84748" y="428137"/>
                    <a:pt x="50881" y="389332"/>
                  </a:cubicBezTo>
                  <a:cubicBezTo>
                    <a:pt x="17014" y="350527"/>
                    <a:pt x="-7681" y="297257"/>
                    <a:pt x="2197" y="304665"/>
                  </a:cubicBezTo>
                  <a:cubicBezTo>
                    <a:pt x="12075" y="312073"/>
                    <a:pt x="59347" y="388979"/>
                    <a:pt x="110147" y="433782"/>
                  </a:cubicBezTo>
                  <a:cubicBezTo>
                    <a:pt x="160947" y="478585"/>
                    <a:pt x="226211" y="553021"/>
                    <a:pt x="306997" y="573482"/>
                  </a:cubicBezTo>
                  <a:cubicBezTo>
                    <a:pt x="387783" y="593943"/>
                    <a:pt x="532422" y="576656"/>
                    <a:pt x="594864" y="556548"/>
                  </a:cubicBezTo>
                  <a:cubicBezTo>
                    <a:pt x="657306" y="536440"/>
                    <a:pt x="663303" y="502221"/>
                    <a:pt x="681647" y="452832"/>
                  </a:cubicBezTo>
                  <a:cubicBezTo>
                    <a:pt x="699991" y="403443"/>
                    <a:pt x="732448" y="322304"/>
                    <a:pt x="704931" y="260215"/>
                  </a:cubicBezTo>
                  <a:cubicBezTo>
                    <a:pt x="677414" y="198126"/>
                    <a:pt x="600155" y="122278"/>
                    <a:pt x="516547" y="80298"/>
                  </a:cubicBezTo>
                  <a:cubicBezTo>
                    <a:pt x="432939" y="38318"/>
                    <a:pt x="205045" y="25971"/>
                    <a:pt x="184231" y="14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9A5C2033-9103-494E-A593-46A8F55D52DD}"/>
                </a:ext>
              </a:extLst>
            </p:cNvPr>
            <p:cNvSpPr/>
            <p:nvPr/>
          </p:nvSpPr>
          <p:spPr>
            <a:xfrm>
              <a:off x="1379109" y="5439832"/>
              <a:ext cx="191624" cy="285751"/>
            </a:xfrm>
            <a:custGeom>
              <a:avLst/>
              <a:gdLst>
                <a:gd name="connsiteX0" fmla="*/ 191458 w 191624"/>
                <a:gd name="connsiteY0" fmla="*/ 1 h 285751"/>
                <a:gd name="connsiteX1" fmla="*/ 45408 w 191624"/>
                <a:gd name="connsiteY1" fmla="*/ 127001 h 285751"/>
                <a:gd name="connsiteX2" fmla="*/ 15774 w 191624"/>
                <a:gd name="connsiteY2" fmla="*/ 285751 h 285751"/>
                <a:gd name="connsiteX3" fmla="*/ 13658 w 191624"/>
                <a:gd name="connsiteY3" fmla="*/ 129118 h 285751"/>
                <a:gd name="connsiteX4" fmla="*/ 191458 w 191624"/>
                <a:gd name="connsiteY4" fmla="*/ 1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24" h="285751">
                  <a:moveTo>
                    <a:pt x="191458" y="1"/>
                  </a:moveTo>
                  <a:cubicBezTo>
                    <a:pt x="196750" y="-352"/>
                    <a:pt x="74689" y="79376"/>
                    <a:pt x="45408" y="127001"/>
                  </a:cubicBezTo>
                  <a:cubicBezTo>
                    <a:pt x="16127" y="174626"/>
                    <a:pt x="21066" y="285398"/>
                    <a:pt x="15774" y="285751"/>
                  </a:cubicBezTo>
                  <a:cubicBezTo>
                    <a:pt x="10482" y="286104"/>
                    <a:pt x="-15623" y="176743"/>
                    <a:pt x="13658" y="129118"/>
                  </a:cubicBezTo>
                  <a:cubicBezTo>
                    <a:pt x="42939" y="81493"/>
                    <a:pt x="186166" y="354"/>
                    <a:pt x="19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8A4B8D81-B9B3-47CD-8A26-BC2A7C945C4F}"/>
                </a:ext>
              </a:extLst>
            </p:cNvPr>
            <p:cNvSpPr/>
            <p:nvPr/>
          </p:nvSpPr>
          <p:spPr>
            <a:xfrm>
              <a:off x="1511002" y="5681651"/>
              <a:ext cx="125170" cy="101892"/>
            </a:xfrm>
            <a:custGeom>
              <a:avLst/>
              <a:gdLst>
                <a:gd name="connsiteX0" fmla="*/ 298 w 125170"/>
                <a:gd name="connsiteY0" fmla="*/ 12 h 101892"/>
                <a:gd name="connsiteX1" fmla="*/ 39986 w 125170"/>
                <a:gd name="connsiteY1" fmla="*/ 52399 h 101892"/>
                <a:gd name="connsiteX2" fmla="*/ 41573 w 125170"/>
                <a:gd name="connsiteY2" fmla="*/ 95262 h 101892"/>
                <a:gd name="connsiteX3" fmla="*/ 89198 w 125170"/>
                <a:gd name="connsiteY3" fmla="*/ 100024 h 101892"/>
                <a:gd name="connsiteX4" fmla="*/ 124123 w 125170"/>
                <a:gd name="connsiteY4" fmla="*/ 77799 h 101892"/>
                <a:gd name="connsiteX5" fmla="*/ 116186 w 125170"/>
                <a:gd name="connsiteY5" fmla="*/ 58749 h 101892"/>
                <a:gd name="connsiteX6" fmla="*/ 117773 w 125170"/>
                <a:gd name="connsiteY6" fmla="*/ 79387 h 101892"/>
                <a:gd name="connsiteX7" fmla="*/ 90786 w 125170"/>
                <a:gd name="connsiteY7" fmla="*/ 80974 h 101892"/>
                <a:gd name="connsiteX8" fmla="*/ 63798 w 125170"/>
                <a:gd name="connsiteY8" fmla="*/ 80974 h 101892"/>
                <a:gd name="connsiteX9" fmla="*/ 63798 w 125170"/>
                <a:gd name="connsiteY9" fmla="*/ 57162 h 101892"/>
                <a:gd name="connsiteX10" fmla="*/ 298 w 125170"/>
                <a:gd name="connsiteY10" fmla="*/ 12 h 10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170" h="101892">
                  <a:moveTo>
                    <a:pt x="298" y="12"/>
                  </a:moveTo>
                  <a:cubicBezTo>
                    <a:pt x="-3671" y="-782"/>
                    <a:pt x="33107" y="36524"/>
                    <a:pt x="39986" y="52399"/>
                  </a:cubicBezTo>
                  <a:cubicBezTo>
                    <a:pt x="46865" y="68274"/>
                    <a:pt x="33371" y="87325"/>
                    <a:pt x="41573" y="95262"/>
                  </a:cubicBezTo>
                  <a:cubicBezTo>
                    <a:pt x="49775" y="103199"/>
                    <a:pt x="75440" y="102934"/>
                    <a:pt x="89198" y="100024"/>
                  </a:cubicBezTo>
                  <a:cubicBezTo>
                    <a:pt x="102956" y="97114"/>
                    <a:pt x="119625" y="84678"/>
                    <a:pt x="124123" y="77799"/>
                  </a:cubicBezTo>
                  <a:cubicBezTo>
                    <a:pt x="128621" y="70920"/>
                    <a:pt x="117244" y="58484"/>
                    <a:pt x="116186" y="58749"/>
                  </a:cubicBezTo>
                  <a:cubicBezTo>
                    <a:pt x="115128" y="59014"/>
                    <a:pt x="122006" y="75683"/>
                    <a:pt x="117773" y="79387"/>
                  </a:cubicBezTo>
                  <a:cubicBezTo>
                    <a:pt x="113540" y="83091"/>
                    <a:pt x="99782" y="80710"/>
                    <a:pt x="90786" y="80974"/>
                  </a:cubicBezTo>
                  <a:cubicBezTo>
                    <a:pt x="81790" y="81238"/>
                    <a:pt x="68296" y="84943"/>
                    <a:pt x="63798" y="80974"/>
                  </a:cubicBezTo>
                  <a:cubicBezTo>
                    <a:pt x="59300" y="77005"/>
                    <a:pt x="70412" y="68804"/>
                    <a:pt x="63798" y="57162"/>
                  </a:cubicBezTo>
                  <a:cubicBezTo>
                    <a:pt x="57184" y="45520"/>
                    <a:pt x="4267" y="806"/>
                    <a:pt x="29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B06EB1B9-6C2D-45EC-88F4-D47CA6BC5523}"/>
                </a:ext>
              </a:extLst>
            </p:cNvPr>
            <p:cNvSpPr/>
            <p:nvPr/>
          </p:nvSpPr>
          <p:spPr>
            <a:xfrm>
              <a:off x="1522355" y="5678293"/>
              <a:ext cx="100958" cy="68852"/>
            </a:xfrm>
            <a:custGeom>
              <a:avLst/>
              <a:gdLst>
                <a:gd name="connsiteX0" fmla="*/ 58 w 100958"/>
                <a:gd name="connsiteY0" fmla="*/ 195 h 68852"/>
                <a:gd name="connsiteX1" fmla="*/ 93720 w 100958"/>
                <a:gd name="connsiteY1" fmla="*/ 9720 h 68852"/>
                <a:gd name="connsiteX2" fmla="*/ 95308 w 100958"/>
                <a:gd name="connsiteY2" fmla="*/ 54170 h 68852"/>
                <a:gd name="connsiteX3" fmla="*/ 100070 w 100958"/>
                <a:gd name="connsiteY3" fmla="*/ 68457 h 68852"/>
                <a:gd name="connsiteX4" fmla="*/ 81020 w 100958"/>
                <a:gd name="connsiteY4" fmla="*/ 41470 h 68852"/>
                <a:gd name="connsiteX5" fmla="*/ 79433 w 100958"/>
                <a:gd name="connsiteY5" fmla="*/ 14482 h 68852"/>
                <a:gd name="connsiteX6" fmla="*/ 58 w 100958"/>
                <a:gd name="connsiteY6" fmla="*/ 195 h 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8" h="68852">
                  <a:moveTo>
                    <a:pt x="58" y="195"/>
                  </a:moveTo>
                  <a:cubicBezTo>
                    <a:pt x="2439" y="-599"/>
                    <a:pt x="77845" y="724"/>
                    <a:pt x="93720" y="9720"/>
                  </a:cubicBezTo>
                  <a:cubicBezTo>
                    <a:pt x="109595" y="18716"/>
                    <a:pt x="94250" y="44381"/>
                    <a:pt x="95308" y="54170"/>
                  </a:cubicBezTo>
                  <a:cubicBezTo>
                    <a:pt x="96366" y="63959"/>
                    <a:pt x="102451" y="70574"/>
                    <a:pt x="100070" y="68457"/>
                  </a:cubicBezTo>
                  <a:cubicBezTo>
                    <a:pt x="97689" y="66340"/>
                    <a:pt x="84459" y="50466"/>
                    <a:pt x="81020" y="41470"/>
                  </a:cubicBezTo>
                  <a:cubicBezTo>
                    <a:pt x="77581" y="32474"/>
                    <a:pt x="90281" y="19774"/>
                    <a:pt x="79433" y="14482"/>
                  </a:cubicBezTo>
                  <a:cubicBezTo>
                    <a:pt x="68585" y="9190"/>
                    <a:pt x="-2323" y="989"/>
                    <a:pt x="58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B87C0021-DD58-4D43-869C-9504CD8EC362}"/>
                </a:ext>
              </a:extLst>
            </p:cNvPr>
            <p:cNvSpPr/>
            <p:nvPr/>
          </p:nvSpPr>
          <p:spPr>
            <a:xfrm>
              <a:off x="1550949" y="5716766"/>
              <a:ext cx="74794" cy="36501"/>
            </a:xfrm>
            <a:custGeom>
              <a:avLst/>
              <a:gdLst>
                <a:gd name="connsiteX0" fmla="*/ 39 w 74794"/>
                <a:gd name="connsiteY0" fmla="*/ 10934 h 36501"/>
                <a:gd name="connsiteX1" fmla="*/ 60364 w 74794"/>
                <a:gd name="connsiteY1" fmla="*/ 15697 h 36501"/>
                <a:gd name="connsiteX2" fmla="*/ 74651 w 74794"/>
                <a:gd name="connsiteY2" fmla="*/ 36334 h 36501"/>
                <a:gd name="connsiteX3" fmla="*/ 66714 w 74794"/>
                <a:gd name="connsiteY3" fmla="*/ 2997 h 36501"/>
                <a:gd name="connsiteX4" fmla="*/ 50839 w 74794"/>
                <a:gd name="connsiteY4" fmla="*/ 1409 h 36501"/>
                <a:gd name="connsiteX5" fmla="*/ 39 w 74794"/>
                <a:gd name="connsiteY5" fmla="*/ 10934 h 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94" h="36501">
                  <a:moveTo>
                    <a:pt x="39" y="10934"/>
                  </a:moveTo>
                  <a:cubicBezTo>
                    <a:pt x="1626" y="13315"/>
                    <a:pt x="47929" y="11464"/>
                    <a:pt x="60364" y="15697"/>
                  </a:cubicBezTo>
                  <a:cubicBezTo>
                    <a:pt x="72799" y="19930"/>
                    <a:pt x="73593" y="38451"/>
                    <a:pt x="74651" y="36334"/>
                  </a:cubicBezTo>
                  <a:cubicBezTo>
                    <a:pt x="75709" y="34217"/>
                    <a:pt x="70683" y="8818"/>
                    <a:pt x="66714" y="2997"/>
                  </a:cubicBezTo>
                  <a:cubicBezTo>
                    <a:pt x="62745" y="-2824"/>
                    <a:pt x="56660" y="1674"/>
                    <a:pt x="50839" y="1409"/>
                  </a:cubicBezTo>
                  <a:cubicBezTo>
                    <a:pt x="45018" y="1144"/>
                    <a:pt x="-1548" y="8553"/>
                    <a:pt x="39" y="109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F19F68B7-68F7-4C23-9B74-5765B44DBE6C}"/>
                </a:ext>
              </a:extLst>
            </p:cNvPr>
            <p:cNvSpPr/>
            <p:nvPr/>
          </p:nvSpPr>
          <p:spPr>
            <a:xfrm>
              <a:off x="1631829" y="5660720"/>
              <a:ext cx="97011" cy="118729"/>
            </a:xfrm>
            <a:custGeom>
              <a:avLst/>
              <a:gdLst>
                <a:gd name="connsiteX0" fmla="*/ 121 w 97011"/>
                <a:gd name="connsiteY0" fmla="*/ 17768 h 118729"/>
                <a:gd name="connsiteX1" fmla="*/ 39809 w 97011"/>
                <a:gd name="connsiteY1" fmla="*/ 81268 h 118729"/>
                <a:gd name="connsiteX2" fmla="*/ 52509 w 97011"/>
                <a:gd name="connsiteY2" fmla="*/ 116193 h 118729"/>
                <a:gd name="connsiteX3" fmla="*/ 71559 w 97011"/>
                <a:gd name="connsiteY3" fmla="*/ 109843 h 118729"/>
                <a:gd name="connsiteX4" fmla="*/ 69971 w 97011"/>
                <a:gd name="connsiteY4" fmla="*/ 60630 h 118729"/>
                <a:gd name="connsiteX5" fmla="*/ 96959 w 97011"/>
                <a:gd name="connsiteY5" fmla="*/ 305 h 118729"/>
                <a:gd name="connsiteX6" fmla="*/ 62034 w 97011"/>
                <a:gd name="connsiteY6" fmla="*/ 38405 h 118729"/>
                <a:gd name="connsiteX7" fmla="*/ 54096 w 97011"/>
                <a:gd name="connsiteY7" fmla="*/ 65393 h 118729"/>
                <a:gd name="connsiteX8" fmla="*/ 121 w 97011"/>
                <a:gd name="connsiteY8" fmla="*/ 17768 h 11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011" h="118729">
                  <a:moveTo>
                    <a:pt x="121" y="17768"/>
                  </a:moveTo>
                  <a:cubicBezTo>
                    <a:pt x="-2260" y="20414"/>
                    <a:pt x="31078" y="64864"/>
                    <a:pt x="39809" y="81268"/>
                  </a:cubicBezTo>
                  <a:cubicBezTo>
                    <a:pt x="48540" y="97672"/>
                    <a:pt x="47217" y="111431"/>
                    <a:pt x="52509" y="116193"/>
                  </a:cubicBezTo>
                  <a:cubicBezTo>
                    <a:pt x="57801" y="120956"/>
                    <a:pt x="68649" y="119104"/>
                    <a:pt x="71559" y="109843"/>
                  </a:cubicBezTo>
                  <a:cubicBezTo>
                    <a:pt x="74469" y="100583"/>
                    <a:pt x="65738" y="78886"/>
                    <a:pt x="69971" y="60630"/>
                  </a:cubicBezTo>
                  <a:cubicBezTo>
                    <a:pt x="74204" y="42374"/>
                    <a:pt x="98282" y="4009"/>
                    <a:pt x="96959" y="305"/>
                  </a:cubicBezTo>
                  <a:cubicBezTo>
                    <a:pt x="95636" y="-3399"/>
                    <a:pt x="69178" y="27557"/>
                    <a:pt x="62034" y="38405"/>
                  </a:cubicBezTo>
                  <a:cubicBezTo>
                    <a:pt x="54890" y="49253"/>
                    <a:pt x="58859" y="67245"/>
                    <a:pt x="54096" y="65393"/>
                  </a:cubicBezTo>
                  <a:cubicBezTo>
                    <a:pt x="49333" y="63541"/>
                    <a:pt x="2502" y="15122"/>
                    <a:pt x="121" y="177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2CE13218-C695-408E-BD4F-D1FE23D46B02}"/>
                </a:ext>
              </a:extLst>
            </p:cNvPr>
            <p:cNvSpPr/>
            <p:nvPr/>
          </p:nvSpPr>
          <p:spPr>
            <a:xfrm>
              <a:off x="1746029" y="5673465"/>
              <a:ext cx="117612" cy="112975"/>
            </a:xfrm>
            <a:custGeom>
              <a:avLst/>
              <a:gdLst>
                <a:gd name="connsiteX0" fmla="*/ 1809 w 117612"/>
                <a:gd name="connsiteY0" fmla="*/ 14548 h 112975"/>
                <a:gd name="connsiteX1" fmla="*/ 25621 w 117612"/>
                <a:gd name="connsiteY1" fmla="*/ 65348 h 112975"/>
                <a:gd name="connsiteX2" fmla="*/ 25621 w 117612"/>
                <a:gd name="connsiteY2" fmla="*/ 100273 h 112975"/>
                <a:gd name="connsiteX3" fmla="*/ 49434 w 117612"/>
                <a:gd name="connsiteY3" fmla="*/ 98685 h 112975"/>
                <a:gd name="connsiteX4" fmla="*/ 57371 w 117612"/>
                <a:gd name="connsiteY4" fmla="*/ 68523 h 112975"/>
                <a:gd name="connsiteX5" fmla="*/ 109759 w 117612"/>
                <a:gd name="connsiteY5" fmla="*/ 112973 h 112975"/>
                <a:gd name="connsiteX6" fmla="*/ 116109 w 117612"/>
                <a:gd name="connsiteY6" fmla="*/ 70110 h 112975"/>
                <a:gd name="connsiteX7" fmla="*/ 97059 w 117612"/>
                <a:gd name="connsiteY7" fmla="*/ 260 h 112975"/>
                <a:gd name="connsiteX8" fmla="*/ 81184 w 117612"/>
                <a:gd name="connsiteY8" fmla="*/ 44710 h 112975"/>
                <a:gd name="connsiteX9" fmla="*/ 1809 w 117612"/>
                <a:gd name="connsiteY9" fmla="*/ 14548 h 11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12" h="112975">
                  <a:moveTo>
                    <a:pt x="1809" y="14548"/>
                  </a:moveTo>
                  <a:cubicBezTo>
                    <a:pt x="-7451" y="17988"/>
                    <a:pt x="21652" y="51061"/>
                    <a:pt x="25621" y="65348"/>
                  </a:cubicBezTo>
                  <a:cubicBezTo>
                    <a:pt x="29590" y="79635"/>
                    <a:pt x="21652" y="94717"/>
                    <a:pt x="25621" y="100273"/>
                  </a:cubicBezTo>
                  <a:cubicBezTo>
                    <a:pt x="29590" y="105829"/>
                    <a:pt x="44142" y="103977"/>
                    <a:pt x="49434" y="98685"/>
                  </a:cubicBezTo>
                  <a:cubicBezTo>
                    <a:pt x="54726" y="93393"/>
                    <a:pt x="47317" y="66142"/>
                    <a:pt x="57371" y="68523"/>
                  </a:cubicBezTo>
                  <a:cubicBezTo>
                    <a:pt x="67425" y="70904"/>
                    <a:pt x="99969" y="112709"/>
                    <a:pt x="109759" y="112973"/>
                  </a:cubicBezTo>
                  <a:cubicBezTo>
                    <a:pt x="119549" y="113237"/>
                    <a:pt x="118226" y="88895"/>
                    <a:pt x="116109" y="70110"/>
                  </a:cubicBezTo>
                  <a:cubicBezTo>
                    <a:pt x="113992" y="51325"/>
                    <a:pt x="102880" y="4493"/>
                    <a:pt x="97059" y="260"/>
                  </a:cubicBezTo>
                  <a:cubicBezTo>
                    <a:pt x="91238" y="-3973"/>
                    <a:pt x="89651" y="44710"/>
                    <a:pt x="81184" y="44710"/>
                  </a:cubicBezTo>
                  <a:cubicBezTo>
                    <a:pt x="72717" y="44710"/>
                    <a:pt x="11069" y="11108"/>
                    <a:pt x="1809" y="14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FDD16A94-4EA8-4BFB-A7DB-F8A6F225BBAC}"/>
                </a:ext>
              </a:extLst>
            </p:cNvPr>
            <p:cNvSpPr/>
            <p:nvPr/>
          </p:nvSpPr>
          <p:spPr>
            <a:xfrm>
              <a:off x="1877832" y="5687429"/>
              <a:ext cx="57356" cy="99062"/>
            </a:xfrm>
            <a:custGeom>
              <a:avLst/>
              <a:gdLst>
                <a:gd name="connsiteX0" fmla="*/ 181 w 57356"/>
                <a:gd name="connsiteY0" fmla="*/ 2171 h 99062"/>
                <a:gd name="connsiteX1" fmla="*/ 31931 w 57356"/>
                <a:gd name="connsiteY1" fmla="*/ 83134 h 99062"/>
                <a:gd name="connsiteX2" fmla="*/ 44631 w 57356"/>
                <a:gd name="connsiteY2" fmla="*/ 97421 h 99062"/>
                <a:gd name="connsiteX3" fmla="*/ 57331 w 57356"/>
                <a:gd name="connsiteY3" fmla="*/ 91071 h 99062"/>
                <a:gd name="connsiteX4" fmla="*/ 47806 w 57356"/>
                <a:gd name="connsiteY4" fmla="*/ 29159 h 99062"/>
                <a:gd name="connsiteX5" fmla="*/ 181 w 57356"/>
                <a:gd name="connsiteY5" fmla="*/ 2171 h 9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56" h="99062">
                  <a:moveTo>
                    <a:pt x="181" y="2171"/>
                  </a:moveTo>
                  <a:cubicBezTo>
                    <a:pt x="-2465" y="11167"/>
                    <a:pt x="24523" y="67259"/>
                    <a:pt x="31931" y="83134"/>
                  </a:cubicBezTo>
                  <a:cubicBezTo>
                    <a:pt x="39339" y="99009"/>
                    <a:pt x="40398" y="96098"/>
                    <a:pt x="44631" y="97421"/>
                  </a:cubicBezTo>
                  <a:cubicBezTo>
                    <a:pt x="48864" y="98744"/>
                    <a:pt x="56802" y="102448"/>
                    <a:pt x="57331" y="91071"/>
                  </a:cubicBezTo>
                  <a:cubicBezTo>
                    <a:pt x="57860" y="79694"/>
                    <a:pt x="49923" y="44240"/>
                    <a:pt x="47806" y="29159"/>
                  </a:cubicBezTo>
                  <a:cubicBezTo>
                    <a:pt x="45689" y="14078"/>
                    <a:pt x="2827" y="-6825"/>
                    <a:pt x="181" y="2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1403175A-21F7-4F48-9753-DAED9D0FBE64}"/>
                </a:ext>
              </a:extLst>
            </p:cNvPr>
            <p:cNvSpPr/>
            <p:nvPr/>
          </p:nvSpPr>
          <p:spPr>
            <a:xfrm>
              <a:off x="1892190" y="5683069"/>
              <a:ext cx="99318" cy="98632"/>
            </a:xfrm>
            <a:custGeom>
              <a:avLst/>
              <a:gdLst>
                <a:gd name="connsiteX0" fmla="*/ 110 w 99318"/>
                <a:gd name="connsiteY0" fmla="*/ 181 h 98632"/>
                <a:gd name="connsiteX1" fmla="*/ 90598 w 99318"/>
                <a:gd name="connsiteY1" fmla="*/ 36694 h 98632"/>
                <a:gd name="connsiteX2" fmla="*/ 93773 w 99318"/>
                <a:gd name="connsiteY2" fmla="*/ 73206 h 98632"/>
                <a:gd name="connsiteX3" fmla="*/ 73135 w 99318"/>
                <a:gd name="connsiteY3" fmla="*/ 87494 h 98632"/>
                <a:gd name="connsiteX4" fmla="*/ 31860 w 99318"/>
                <a:gd name="connsiteY4" fmla="*/ 98606 h 98632"/>
                <a:gd name="connsiteX5" fmla="*/ 41385 w 99318"/>
                <a:gd name="connsiteY5" fmla="*/ 84319 h 98632"/>
                <a:gd name="connsiteX6" fmla="*/ 69960 w 99318"/>
                <a:gd name="connsiteY6" fmla="*/ 71619 h 98632"/>
                <a:gd name="connsiteX7" fmla="*/ 71548 w 99318"/>
                <a:gd name="connsiteY7" fmla="*/ 52569 h 98632"/>
                <a:gd name="connsiteX8" fmla="*/ 110 w 99318"/>
                <a:gd name="connsiteY8" fmla="*/ 181 h 9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18" h="98632">
                  <a:moveTo>
                    <a:pt x="110" y="181"/>
                  </a:moveTo>
                  <a:cubicBezTo>
                    <a:pt x="3285" y="-2465"/>
                    <a:pt x="74988" y="24523"/>
                    <a:pt x="90598" y="36694"/>
                  </a:cubicBezTo>
                  <a:cubicBezTo>
                    <a:pt x="106209" y="48865"/>
                    <a:pt x="96683" y="64739"/>
                    <a:pt x="93773" y="73206"/>
                  </a:cubicBezTo>
                  <a:cubicBezTo>
                    <a:pt x="90863" y="81673"/>
                    <a:pt x="83454" y="83261"/>
                    <a:pt x="73135" y="87494"/>
                  </a:cubicBezTo>
                  <a:cubicBezTo>
                    <a:pt x="62816" y="91727"/>
                    <a:pt x="37152" y="99135"/>
                    <a:pt x="31860" y="98606"/>
                  </a:cubicBezTo>
                  <a:cubicBezTo>
                    <a:pt x="26568" y="98077"/>
                    <a:pt x="35035" y="88817"/>
                    <a:pt x="41385" y="84319"/>
                  </a:cubicBezTo>
                  <a:cubicBezTo>
                    <a:pt x="47735" y="79821"/>
                    <a:pt x="64933" y="76911"/>
                    <a:pt x="69960" y="71619"/>
                  </a:cubicBezTo>
                  <a:cubicBezTo>
                    <a:pt x="74987" y="66327"/>
                    <a:pt x="80015" y="62888"/>
                    <a:pt x="71548" y="52569"/>
                  </a:cubicBezTo>
                  <a:cubicBezTo>
                    <a:pt x="63081" y="42250"/>
                    <a:pt x="-3065" y="2827"/>
                    <a:pt x="110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585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C422B885-A0B6-48E1-B735-388A34B7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5729D854-8FA1-4C77-8968-DF5D62F819DF}"/>
              </a:ext>
            </a:extLst>
          </p:cNvPr>
          <p:cNvGrpSpPr/>
          <p:nvPr/>
        </p:nvGrpSpPr>
        <p:grpSpPr>
          <a:xfrm>
            <a:off x="1031835" y="2381630"/>
            <a:ext cx="10841015" cy="4047079"/>
            <a:chOff x="1031835" y="2381630"/>
            <a:chExt cx="10841015" cy="4047079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1011B0E-2AB6-44EF-AC6A-3FB42FCE8465}"/>
                </a:ext>
              </a:extLst>
            </p:cNvPr>
            <p:cNvSpPr/>
            <p:nvPr/>
          </p:nvSpPr>
          <p:spPr>
            <a:xfrm>
              <a:off x="2695145" y="3025142"/>
              <a:ext cx="300140" cy="38733"/>
            </a:xfrm>
            <a:custGeom>
              <a:avLst/>
              <a:gdLst>
                <a:gd name="connsiteX0" fmla="*/ 430 w 300140"/>
                <a:gd name="connsiteY0" fmla="*/ 38733 h 38733"/>
                <a:gd name="connsiteX1" fmla="*/ 82980 w 300140"/>
                <a:gd name="connsiteY1" fmla="*/ 633 h 38733"/>
                <a:gd name="connsiteX2" fmla="*/ 260780 w 300140"/>
                <a:gd name="connsiteY2" fmla="*/ 16508 h 38733"/>
                <a:gd name="connsiteX3" fmla="*/ 298880 w 300140"/>
                <a:gd name="connsiteY3" fmla="*/ 37146 h 38733"/>
                <a:gd name="connsiteX4" fmla="*/ 273480 w 300140"/>
                <a:gd name="connsiteY4" fmla="*/ 29208 h 38733"/>
                <a:gd name="connsiteX5" fmla="*/ 114730 w 300140"/>
                <a:gd name="connsiteY5" fmla="*/ 633 h 38733"/>
                <a:gd name="connsiteX6" fmla="*/ 430 w 300140"/>
                <a:gd name="connsiteY6" fmla="*/ 38733 h 3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140" h="38733">
                  <a:moveTo>
                    <a:pt x="430" y="38733"/>
                  </a:moveTo>
                  <a:cubicBezTo>
                    <a:pt x="-4862" y="38733"/>
                    <a:pt x="39588" y="4337"/>
                    <a:pt x="82980" y="633"/>
                  </a:cubicBezTo>
                  <a:cubicBezTo>
                    <a:pt x="126372" y="-3071"/>
                    <a:pt x="224797" y="10423"/>
                    <a:pt x="260780" y="16508"/>
                  </a:cubicBezTo>
                  <a:cubicBezTo>
                    <a:pt x="296763" y="22593"/>
                    <a:pt x="296763" y="35029"/>
                    <a:pt x="298880" y="37146"/>
                  </a:cubicBezTo>
                  <a:cubicBezTo>
                    <a:pt x="300997" y="39263"/>
                    <a:pt x="304172" y="35294"/>
                    <a:pt x="273480" y="29208"/>
                  </a:cubicBezTo>
                  <a:cubicBezTo>
                    <a:pt x="242788" y="23122"/>
                    <a:pt x="157592" y="1691"/>
                    <a:pt x="114730" y="633"/>
                  </a:cubicBezTo>
                  <a:cubicBezTo>
                    <a:pt x="71868" y="-425"/>
                    <a:pt x="5722" y="38733"/>
                    <a:pt x="430" y="38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1263DF0-22B7-4509-A4D3-5EA93BA2CB34}"/>
                </a:ext>
              </a:extLst>
            </p:cNvPr>
            <p:cNvSpPr/>
            <p:nvPr/>
          </p:nvSpPr>
          <p:spPr>
            <a:xfrm>
              <a:off x="2716207" y="3027833"/>
              <a:ext cx="255842" cy="61633"/>
            </a:xfrm>
            <a:custGeom>
              <a:avLst/>
              <a:gdLst>
                <a:gd name="connsiteX0" fmla="*/ 6 w 255842"/>
                <a:gd name="connsiteY0" fmla="*/ 61442 h 61633"/>
                <a:gd name="connsiteX1" fmla="*/ 100018 w 255842"/>
                <a:gd name="connsiteY1" fmla="*/ 21755 h 61633"/>
                <a:gd name="connsiteX2" fmla="*/ 200031 w 255842"/>
                <a:gd name="connsiteY2" fmla="*/ 28105 h 61633"/>
                <a:gd name="connsiteX3" fmla="*/ 254006 w 255842"/>
                <a:gd name="connsiteY3" fmla="*/ 34455 h 61633"/>
                <a:gd name="connsiteX4" fmla="*/ 234956 w 255842"/>
                <a:gd name="connsiteY4" fmla="*/ 31280 h 61633"/>
                <a:gd name="connsiteX5" fmla="*/ 155581 w 255842"/>
                <a:gd name="connsiteY5" fmla="*/ 9055 h 61633"/>
                <a:gd name="connsiteX6" fmla="*/ 104781 w 255842"/>
                <a:gd name="connsiteY6" fmla="*/ 2705 h 61633"/>
                <a:gd name="connsiteX7" fmla="*/ 6 w 255842"/>
                <a:gd name="connsiteY7" fmla="*/ 61442 h 6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842" h="61633">
                  <a:moveTo>
                    <a:pt x="6" y="61442"/>
                  </a:moveTo>
                  <a:cubicBezTo>
                    <a:pt x="-788" y="64617"/>
                    <a:pt x="66681" y="27311"/>
                    <a:pt x="100018" y="21755"/>
                  </a:cubicBezTo>
                  <a:cubicBezTo>
                    <a:pt x="133356" y="16199"/>
                    <a:pt x="174366" y="25988"/>
                    <a:pt x="200031" y="28105"/>
                  </a:cubicBezTo>
                  <a:cubicBezTo>
                    <a:pt x="225696" y="30222"/>
                    <a:pt x="248185" y="33926"/>
                    <a:pt x="254006" y="34455"/>
                  </a:cubicBezTo>
                  <a:cubicBezTo>
                    <a:pt x="259827" y="34984"/>
                    <a:pt x="251360" y="35513"/>
                    <a:pt x="234956" y="31280"/>
                  </a:cubicBezTo>
                  <a:cubicBezTo>
                    <a:pt x="218552" y="27047"/>
                    <a:pt x="177277" y="13817"/>
                    <a:pt x="155581" y="9055"/>
                  </a:cubicBezTo>
                  <a:cubicBezTo>
                    <a:pt x="133885" y="4293"/>
                    <a:pt x="128858" y="-4439"/>
                    <a:pt x="104781" y="2705"/>
                  </a:cubicBezTo>
                  <a:cubicBezTo>
                    <a:pt x="80704" y="9849"/>
                    <a:pt x="800" y="58267"/>
                    <a:pt x="6" y="61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93C4399-16A2-43F5-82D7-0BEAFEB1A34D}"/>
                </a:ext>
              </a:extLst>
            </p:cNvPr>
            <p:cNvSpPr/>
            <p:nvPr/>
          </p:nvSpPr>
          <p:spPr>
            <a:xfrm>
              <a:off x="2346207" y="3083510"/>
              <a:ext cx="153274" cy="32896"/>
            </a:xfrm>
            <a:custGeom>
              <a:avLst/>
              <a:gdLst>
                <a:gd name="connsiteX0" fmla="*/ 118 w 153274"/>
                <a:gd name="connsiteY0" fmla="*/ 2590 h 32896"/>
                <a:gd name="connsiteX1" fmla="*/ 109656 w 153274"/>
                <a:gd name="connsiteY1" fmla="*/ 2590 h 32896"/>
                <a:gd name="connsiteX2" fmla="*/ 152518 w 153274"/>
                <a:gd name="connsiteY2" fmla="*/ 31165 h 32896"/>
                <a:gd name="connsiteX3" fmla="*/ 133468 w 153274"/>
                <a:gd name="connsiteY3" fmla="*/ 27990 h 32896"/>
                <a:gd name="connsiteX4" fmla="*/ 89018 w 153274"/>
                <a:gd name="connsiteY4" fmla="*/ 13703 h 32896"/>
                <a:gd name="connsiteX5" fmla="*/ 118 w 153274"/>
                <a:gd name="connsiteY5" fmla="*/ 2590 h 3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74" h="32896">
                  <a:moveTo>
                    <a:pt x="118" y="2590"/>
                  </a:moveTo>
                  <a:cubicBezTo>
                    <a:pt x="3558" y="738"/>
                    <a:pt x="84256" y="-2172"/>
                    <a:pt x="109656" y="2590"/>
                  </a:cubicBezTo>
                  <a:cubicBezTo>
                    <a:pt x="135056" y="7352"/>
                    <a:pt x="148549" y="26932"/>
                    <a:pt x="152518" y="31165"/>
                  </a:cubicBezTo>
                  <a:cubicBezTo>
                    <a:pt x="156487" y="35398"/>
                    <a:pt x="144051" y="30900"/>
                    <a:pt x="133468" y="27990"/>
                  </a:cubicBezTo>
                  <a:cubicBezTo>
                    <a:pt x="122885" y="25080"/>
                    <a:pt x="108597" y="17936"/>
                    <a:pt x="89018" y="13703"/>
                  </a:cubicBezTo>
                  <a:cubicBezTo>
                    <a:pt x="69439" y="9470"/>
                    <a:pt x="-3322" y="4442"/>
                    <a:pt x="118" y="2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6BDD7A76-222C-475F-94CD-8F9DF901362F}"/>
                </a:ext>
              </a:extLst>
            </p:cNvPr>
            <p:cNvSpPr/>
            <p:nvPr/>
          </p:nvSpPr>
          <p:spPr>
            <a:xfrm>
              <a:off x="2323875" y="3114644"/>
              <a:ext cx="157821" cy="30286"/>
            </a:xfrm>
            <a:custGeom>
              <a:avLst/>
              <a:gdLst>
                <a:gd name="connsiteX0" fmla="*/ 225 w 157821"/>
                <a:gd name="connsiteY0" fmla="*/ 30194 h 30286"/>
                <a:gd name="connsiteX1" fmla="*/ 71663 w 157821"/>
                <a:gd name="connsiteY1" fmla="*/ 9556 h 30286"/>
                <a:gd name="connsiteX2" fmla="*/ 155800 w 157821"/>
                <a:gd name="connsiteY2" fmla="*/ 12731 h 30286"/>
                <a:gd name="connsiteX3" fmla="*/ 133575 w 157821"/>
                <a:gd name="connsiteY3" fmla="*/ 7969 h 30286"/>
                <a:gd name="connsiteX4" fmla="*/ 95475 w 157821"/>
                <a:gd name="connsiteY4" fmla="*/ 31 h 30286"/>
                <a:gd name="connsiteX5" fmla="*/ 225 w 157821"/>
                <a:gd name="connsiteY5" fmla="*/ 30194 h 3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821" h="30286">
                  <a:moveTo>
                    <a:pt x="225" y="30194"/>
                  </a:moveTo>
                  <a:cubicBezTo>
                    <a:pt x="-3744" y="31781"/>
                    <a:pt x="45734" y="12466"/>
                    <a:pt x="71663" y="9556"/>
                  </a:cubicBezTo>
                  <a:cubicBezTo>
                    <a:pt x="97592" y="6645"/>
                    <a:pt x="145481" y="12995"/>
                    <a:pt x="155800" y="12731"/>
                  </a:cubicBezTo>
                  <a:cubicBezTo>
                    <a:pt x="166119" y="12466"/>
                    <a:pt x="133575" y="7969"/>
                    <a:pt x="133575" y="7969"/>
                  </a:cubicBezTo>
                  <a:cubicBezTo>
                    <a:pt x="123521" y="5852"/>
                    <a:pt x="114525" y="-498"/>
                    <a:pt x="95475" y="31"/>
                  </a:cubicBezTo>
                  <a:cubicBezTo>
                    <a:pt x="76425" y="560"/>
                    <a:pt x="4194" y="28607"/>
                    <a:pt x="225" y="30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373E93E6-73E1-42C1-817B-E2097CAB8F1A}"/>
                </a:ext>
              </a:extLst>
            </p:cNvPr>
            <p:cNvSpPr/>
            <p:nvPr/>
          </p:nvSpPr>
          <p:spPr>
            <a:xfrm>
              <a:off x="2634448" y="3098706"/>
              <a:ext cx="62987" cy="203651"/>
            </a:xfrm>
            <a:custGeom>
              <a:avLst/>
              <a:gdLst>
                <a:gd name="connsiteX0" fmla="*/ 62715 w 62987"/>
                <a:gd name="connsiteY0" fmla="*/ 94 h 203651"/>
                <a:gd name="connsiteX1" fmla="*/ 23027 w 62987"/>
                <a:gd name="connsiteY1" fmla="*/ 55657 h 203651"/>
                <a:gd name="connsiteX2" fmla="*/ 13502 w 62987"/>
                <a:gd name="connsiteY2" fmla="*/ 87407 h 203651"/>
                <a:gd name="connsiteX3" fmla="*/ 35727 w 62987"/>
                <a:gd name="connsiteY3" fmla="*/ 163607 h 203651"/>
                <a:gd name="connsiteX4" fmla="*/ 21440 w 62987"/>
                <a:gd name="connsiteY4" fmla="*/ 203294 h 203651"/>
                <a:gd name="connsiteX5" fmla="*/ 21440 w 62987"/>
                <a:gd name="connsiteY5" fmla="*/ 184244 h 203651"/>
                <a:gd name="connsiteX6" fmla="*/ 21440 w 62987"/>
                <a:gd name="connsiteY6" fmla="*/ 130269 h 203651"/>
                <a:gd name="connsiteX7" fmla="*/ 802 w 62987"/>
                <a:gd name="connsiteY7" fmla="*/ 69944 h 203651"/>
                <a:gd name="connsiteX8" fmla="*/ 62715 w 62987"/>
                <a:gd name="connsiteY8" fmla="*/ 94 h 20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87" h="203651">
                  <a:moveTo>
                    <a:pt x="62715" y="94"/>
                  </a:moveTo>
                  <a:cubicBezTo>
                    <a:pt x="66419" y="-2287"/>
                    <a:pt x="31229" y="41105"/>
                    <a:pt x="23027" y="55657"/>
                  </a:cubicBezTo>
                  <a:cubicBezTo>
                    <a:pt x="14825" y="70209"/>
                    <a:pt x="11385" y="69415"/>
                    <a:pt x="13502" y="87407"/>
                  </a:cubicBezTo>
                  <a:cubicBezTo>
                    <a:pt x="15619" y="105399"/>
                    <a:pt x="34404" y="144293"/>
                    <a:pt x="35727" y="163607"/>
                  </a:cubicBezTo>
                  <a:cubicBezTo>
                    <a:pt x="37050" y="182922"/>
                    <a:pt x="23821" y="199855"/>
                    <a:pt x="21440" y="203294"/>
                  </a:cubicBezTo>
                  <a:cubicBezTo>
                    <a:pt x="19059" y="206733"/>
                    <a:pt x="21440" y="184244"/>
                    <a:pt x="21440" y="184244"/>
                  </a:cubicBezTo>
                  <a:cubicBezTo>
                    <a:pt x="21440" y="172073"/>
                    <a:pt x="24880" y="149319"/>
                    <a:pt x="21440" y="130269"/>
                  </a:cubicBezTo>
                  <a:cubicBezTo>
                    <a:pt x="18000" y="111219"/>
                    <a:pt x="-4490" y="90846"/>
                    <a:pt x="802" y="69944"/>
                  </a:cubicBezTo>
                  <a:cubicBezTo>
                    <a:pt x="6094" y="49042"/>
                    <a:pt x="59011" y="2475"/>
                    <a:pt x="62715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38828311-0A47-470E-834F-C3F8ACCF6F19}"/>
                </a:ext>
              </a:extLst>
            </p:cNvPr>
            <p:cNvSpPr/>
            <p:nvPr/>
          </p:nvSpPr>
          <p:spPr>
            <a:xfrm>
              <a:off x="2560483" y="3186034"/>
              <a:ext cx="45759" cy="160281"/>
            </a:xfrm>
            <a:custGeom>
              <a:avLst/>
              <a:gdLst>
                <a:gd name="connsiteX0" fmla="*/ 155 w 45759"/>
                <a:gd name="connsiteY0" fmla="*/ 79 h 160281"/>
                <a:gd name="connsiteX1" fmla="*/ 30317 w 45759"/>
                <a:gd name="connsiteY1" fmla="*/ 65166 h 160281"/>
                <a:gd name="connsiteX2" fmla="*/ 41430 w 45759"/>
                <a:gd name="connsiteY2" fmla="*/ 158829 h 160281"/>
                <a:gd name="connsiteX3" fmla="*/ 41430 w 45759"/>
                <a:gd name="connsiteY3" fmla="*/ 119141 h 160281"/>
                <a:gd name="connsiteX4" fmla="*/ 44605 w 45759"/>
                <a:gd name="connsiteY4" fmla="*/ 77866 h 160281"/>
                <a:gd name="connsiteX5" fmla="*/ 155 w 45759"/>
                <a:gd name="connsiteY5" fmla="*/ 79 h 16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59" h="160281">
                  <a:moveTo>
                    <a:pt x="155" y="79"/>
                  </a:moveTo>
                  <a:cubicBezTo>
                    <a:pt x="-2226" y="-2038"/>
                    <a:pt x="23438" y="38708"/>
                    <a:pt x="30317" y="65166"/>
                  </a:cubicBezTo>
                  <a:cubicBezTo>
                    <a:pt x="37196" y="91624"/>
                    <a:pt x="39578" y="149833"/>
                    <a:pt x="41430" y="158829"/>
                  </a:cubicBezTo>
                  <a:cubicBezTo>
                    <a:pt x="43282" y="167825"/>
                    <a:pt x="40901" y="132635"/>
                    <a:pt x="41430" y="119141"/>
                  </a:cubicBezTo>
                  <a:cubicBezTo>
                    <a:pt x="41959" y="105647"/>
                    <a:pt x="48309" y="94535"/>
                    <a:pt x="44605" y="77866"/>
                  </a:cubicBezTo>
                  <a:cubicBezTo>
                    <a:pt x="40901" y="61197"/>
                    <a:pt x="2536" y="2196"/>
                    <a:pt x="155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32E46889-9596-44F0-A70A-35D90A1ED161}"/>
                </a:ext>
              </a:extLst>
            </p:cNvPr>
            <p:cNvSpPr/>
            <p:nvPr/>
          </p:nvSpPr>
          <p:spPr>
            <a:xfrm>
              <a:off x="2662154" y="3355926"/>
              <a:ext cx="36618" cy="149361"/>
            </a:xfrm>
            <a:custGeom>
              <a:avLst/>
              <a:gdLst>
                <a:gd name="connsiteX0" fmla="*/ 84 w 36618"/>
                <a:gd name="connsiteY0" fmla="*/ 49 h 149361"/>
                <a:gd name="connsiteX1" fmla="*/ 11196 w 36618"/>
                <a:gd name="connsiteY1" fmla="*/ 66724 h 149361"/>
                <a:gd name="connsiteX2" fmla="*/ 36596 w 36618"/>
                <a:gd name="connsiteY2" fmla="*/ 104824 h 149361"/>
                <a:gd name="connsiteX3" fmla="*/ 15959 w 36618"/>
                <a:gd name="connsiteY3" fmla="*/ 149274 h 149361"/>
                <a:gd name="connsiteX4" fmla="*/ 30246 w 36618"/>
                <a:gd name="connsiteY4" fmla="*/ 115937 h 149361"/>
                <a:gd name="connsiteX5" fmla="*/ 20721 w 36618"/>
                <a:gd name="connsiteY5" fmla="*/ 106412 h 149361"/>
                <a:gd name="connsiteX6" fmla="*/ 6434 w 36618"/>
                <a:gd name="connsiteY6" fmla="*/ 77837 h 149361"/>
                <a:gd name="connsiteX7" fmla="*/ 84 w 36618"/>
                <a:gd name="connsiteY7" fmla="*/ 49 h 14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18" h="149361">
                  <a:moveTo>
                    <a:pt x="84" y="49"/>
                  </a:moveTo>
                  <a:cubicBezTo>
                    <a:pt x="878" y="-1803"/>
                    <a:pt x="5111" y="49262"/>
                    <a:pt x="11196" y="66724"/>
                  </a:cubicBezTo>
                  <a:cubicBezTo>
                    <a:pt x="17281" y="84187"/>
                    <a:pt x="35802" y="91066"/>
                    <a:pt x="36596" y="104824"/>
                  </a:cubicBezTo>
                  <a:cubicBezTo>
                    <a:pt x="37390" y="118582"/>
                    <a:pt x="17017" y="147422"/>
                    <a:pt x="15959" y="149274"/>
                  </a:cubicBezTo>
                  <a:cubicBezTo>
                    <a:pt x="14901" y="151126"/>
                    <a:pt x="29452" y="123081"/>
                    <a:pt x="30246" y="115937"/>
                  </a:cubicBezTo>
                  <a:cubicBezTo>
                    <a:pt x="31040" y="108793"/>
                    <a:pt x="24690" y="112762"/>
                    <a:pt x="20721" y="106412"/>
                  </a:cubicBezTo>
                  <a:cubicBezTo>
                    <a:pt x="16752" y="100062"/>
                    <a:pt x="8551" y="92389"/>
                    <a:pt x="6434" y="77837"/>
                  </a:cubicBezTo>
                  <a:cubicBezTo>
                    <a:pt x="4317" y="63285"/>
                    <a:pt x="-710" y="1901"/>
                    <a:pt x="84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EC50BE2F-61E8-4A48-AB6E-418F54C55CD9}"/>
                </a:ext>
              </a:extLst>
            </p:cNvPr>
            <p:cNvSpPr/>
            <p:nvPr/>
          </p:nvSpPr>
          <p:spPr>
            <a:xfrm>
              <a:off x="2611436" y="3354228"/>
              <a:ext cx="44492" cy="149965"/>
            </a:xfrm>
            <a:custGeom>
              <a:avLst/>
              <a:gdLst>
                <a:gd name="connsiteX0" fmla="*/ 4764 w 44492"/>
                <a:gd name="connsiteY0" fmla="*/ 160 h 149965"/>
                <a:gd name="connsiteX1" fmla="*/ 4764 w 44492"/>
                <a:gd name="connsiteY1" fmla="*/ 85885 h 149965"/>
                <a:gd name="connsiteX2" fmla="*/ 22227 w 44492"/>
                <a:gd name="connsiteY2" fmla="*/ 112872 h 149965"/>
                <a:gd name="connsiteX3" fmla="*/ 44452 w 44492"/>
                <a:gd name="connsiteY3" fmla="*/ 149385 h 149965"/>
                <a:gd name="connsiteX4" fmla="*/ 26989 w 44492"/>
                <a:gd name="connsiteY4" fmla="*/ 133510 h 149965"/>
                <a:gd name="connsiteX5" fmla="*/ 1589 w 44492"/>
                <a:gd name="connsiteY5" fmla="*/ 109697 h 149965"/>
                <a:gd name="connsiteX6" fmla="*/ 4764 w 44492"/>
                <a:gd name="connsiteY6" fmla="*/ 160 h 14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92" h="149965">
                  <a:moveTo>
                    <a:pt x="4764" y="160"/>
                  </a:moveTo>
                  <a:cubicBezTo>
                    <a:pt x="5293" y="-3809"/>
                    <a:pt x="1853" y="67100"/>
                    <a:pt x="4764" y="85885"/>
                  </a:cubicBezTo>
                  <a:cubicBezTo>
                    <a:pt x="7675" y="104670"/>
                    <a:pt x="15612" y="102289"/>
                    <a:pt x="22227" y="112872"/>
                  </a:cubicBezTo>
                  <a:cubicBezTo>
                    <a:pt x="28842" y="123455"/>
                    <a:pt x="43658" y="145945"/>
                    <a:pt x="44452" y="149385"/>
                  </a:cubicBezTo>
                  <a:cubicBezTo>
                    <a:pt x="45246" y="152825"/>
                    <a:pt x="34133" y="140125"/>
                    <a:pt x="26989" y="133510"/>
                  </a:cubicBezTo>
                  <a:cubicBezTo>
                    <a:pt x="19845" y="126895"/>
                    <a:pt x="6352" y="127160"/>
                    <a:pt x="1589" y="109697"/>
                  </a:cubicBezTo>
                  <a:cubicBezTo>
                    <a:pt x="-3174" y="92234"/>
                    <a:pt x="4235" y="4129"/>
                    <a:pt x="4764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1AED8D4-A0C3-4A39-AC11-3B00CDA821F2}"/>
                </a:ext>
              </a:extLst>
            </p:cNvPr>
            <p:cNvSpPr/>
            <p:nvPr/>
          </p:nvSpPr>
          <p:spPr>
            <a:xfrm>
              <a:off x="2627281" y="3417844"/>
              <a:ext cx="63905" cy="35581"/>
            </a:xfrm>
            <a:custGeom>
              <a:avLst/>
              <a:gdLst>
                <a:gd name="connsiteX0" fmla="*/ 32 w 63905"/>
                <a:gd name="connsiteY0" fmla="*/ 44 h 35581"/>
                <a:gd name="connsiteX1" fmla="*/ 52419 w 63905"/>
                <a:gd name="connsiteY1" fmla="*/ 27031 h 35581"/>
                <a:gd name="connsiteX2" fmla="*/ 63532 w 63905"/>
                <a:gd name="connsiteY2" fmla="*/ 33381 h 35581"/>
                <a:gd name="connsiteX3" fmla="*/ 44482 w 63905"/>
                <a:gd name="connsiteY3" fmla="*/ 34969 h 35581"/>
                <a:gd name="connsiteX4" fmla="*/ 32 w 63905"/>
                <a:gd name="connsiteY4" fmla="*/ 44 h 3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05" h="35581">
                  <a:moveTo>
                    <a:pt x="32" y="44"/>
                  </a:moveTo>
                  <a:cubicBezTo>
                    <a:pt x="1355" y="-1279"/>
                    <a:pt x="52419" y="27031"/>
                    <a:pt x="52419" y="27031"/>
                  </a:cubicBezTo>
                  <a:cubicBezTo>
                    <a:pt x="63002" y="32587"/>
                    <a:pt x="64855" y="32058"/>
                    <a:pt x="63532" y="33381"/>
                  </a:cubicBezTo>
                  <a:cubicBezTo>
                    <a:pt x="62209" y="34704"/>
                    <a:pt x="50303" y="36557"/>
                    <a:pt x="44482" y="34969"/>
                  </a:cubicBezTo>
                  <a:cubicBezTo>
                    <a:pt x="38661" y="33382"/>
                    <a:pt x="-1291" y="1367"/>
                    <a:pt x="32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51605DA-174A-4731-BE4C-BBFD374DFFE2}"/>
                </a:ext>
              </a:extLst>
            </p:cNvPr>
            <p:cNvSpPr/>
            <p:nvPr/>
          </p:nvSpPr>
          <p:spPr>
            <a:xfrm>
              <a:off x="2500771" y="3417665"/>
              <a:ext cx="53528" cy="98592"/>
            </a:xfrm>
            <a:custGeom>
              <a:avLst/>
              <a:gdLst>
                <a:gd name="connsiteX0" fmla="*/ 53517 w 53528"/>
                <a:gd name="connsiteY0" fmla="*/ 223 h 98592"/>
                <a:gd name="connsiteX1" fmla="*/ 2717 w 53528"/>
                <a:gd name="connsiteY1" fmla="*/ 44673 h 98592"/>
                <a:gd name="connsiteX2" fmla="*/ 7479 w 53528"/>
                <a:gd name="connsiteY2" fmla="*/ 97060 h 98592"/>
                <a:gd name="connsiteX3" fmla="*/ 12242 w 53528"/>
                <a:gd name="connsiteY3" fmla="*/ 82773 h 98592"/>
                <a:gd name="connsiteX4" fmla="*/ 7479 w 53528"/>
                <a:gd name="connsiteY4" fmla="*/ 63723 h 98592"/>
                <a:gd name="connsiteX5" fmla="*/ 53517 w 53528"/>
                <a:gd name="connsiteY5" fmla="*/ 223 h 9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28" h="98592">
                  <a:moveTo>
                    <a:pt x="53517" y="223"/>
                  </a:moveTo>
                  <a:cubicBezTo>
                    <a:pt x="52723" y="-2952"/>
                    <a:pt x="10390" y="28534"/>
                    <a:pt x="2717" y="44673"/>
                  </a:cubicBezTo>
                  <a:cubicBezTo>
                    <a:pt x="-4956" y="60812"/>
                    <a:pt x="5891" y="90710"/>
                    <a:pt x="7479" y="97060"/>
                  </a:cubicBezTo>
                  <a:cubicBezTo>
                    <a:pt x="9066" y="103410"/>
                    <a:pt x="12242" y="88329"/>
                    <a:pt x="12242" y="82773"/>
                  </a:cubicBezTo>
                  <a:cubicBezTo>
                    <a:pt x="12242" y="77217"/>
                    <a:pt x="2717" y="75100"/>
                    <a:pt x="7479" y="63723"/>
                  </a:cubicBezTo>
                  <a:cubicBezTo>
                    <a:pt x="12241" y="52346"/>
                    <a:pt x="54311" y="3398"/>
                    <a:pt x="5351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C1911AC2-B5AB-4001-B607-9A337668103C}"/>
                </a:ext>
              </a:extLst>
            </p:cNvPr>
            <p:cNvSpPr/>
            <p:nvPr/>
          </p:nvSpPr>
          <p:spPr>
            <a:xfrm>
              <a:off x="2741573" y="3390590"/>
              <a:ext cx="63704" cy="105085"/>
            </a:xfrm>
            <a:custGeom>
              <a:avLst/>
              <a:gdLst>
                <a:gd name="connsiteX0" fmla="*/ 40 w 63704"/>
                <a:gd name="connsiteY0" fmla="*/ 310 h 105085"/>
                <a:gd name="connsiteX1" fmla="*/ 54015 w 63704"/>
                <a:gd name="connsiteY1" fmla="*/ 36823 h 105085"/>
                <a:gd name="connsiteX2" fmla="*/ 57190 w 63704"/>
                <a:gd name="connsiteY2" fmla="*/ 59048 h 105085"/>
                <a:gd name="connsiteX3" fmla="*/ 34965 w 63704"/>
                <a:gd name="connsiteY3" fmla="*/ 105085 h 105085"/>
                <a:gd name="connsiteX4" fmla="*/ 63540 w 63704"/>
                <a:gd name="connsiteY4" fmla="*/ 59048 h 105085"/>
                <a:gd name="connsiteX5" fmla="*/ 40 w 63704"/>
                <a:gd name="connsiteY5" fmla="*/ 310 h 10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4" h="105085">
                  <a:moveTo>
                    <a:pt x="40" y="310"/>
                  </a:moveTo>
                  <a:cubicBezTo>
                    <a:pt x="-1547" y="-3394"/>
                    <a:pt x="44490" y="27033"/>
                    <a:pt x="54015" y="36823"/>
                  </a:cubicBezTo>
                  <a:cubicBezTo>
                    <a:pt x="63540" y="46613"/>
                    <a:pt x="60365" y="47671"/>
                    <a:pt x="57190" y="59048"/>
                  </a:cubicBezTo>
                  <a:cubicBezTo>
                    <a:pt x="54015" y="70425"/>
                    <a:pt x="33907" y="105085"/>
                    <a:pt x="34965" y="105085"/>
                  </a:cubicBezTo>
                  <a:cubicBezTo>
                    <a:pt x="36023" y="105085"/>
                    <a:pt x="66186" y="74394"/>
                    <a:pt x="63540" y="59048"/>
                  </a:cubicBezTo>
                  <a:cubicBezTo>
                    <a:pt x="60894" y="43702"/>
                    <a:pt x="1627" y="4014"/>
                    <a:pt x="40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76C5F1F7-D8B7-4313-AA3C-4133B4955074}"/>
                </a:ext>
              </a:extLst>
            </p:cNvPr>
            <p:cNvSpPr/>
            <p:nvPr/>
          </p:nvSpPr>
          <p:spPr>
            <a:xfrm>
              <a:off x="2544705" y="3477978"/>
              <a:ext cx="74424" cy="17840"/>
            </a:xfrm>
            <a:custGeom>
              <a:avLst/>
              <a:gdLst>
                <a:gd name="connsiteX0" fmla="*/ 58 w 74424"/>
                <a:gd name="connsiteY0" fmla="*/ 235 h 17840"/>
                <a:gd name="connsiteX1" fmla="*/ 71495 w 74424"/>
                <a:gd name="connsiteY1" fmla="*/ 17697 h 17840"/>
                <a:gd name="connsiteX2" fmla="*/ 58795 w 74424"/>
                <a:gd name="connsiteY2" fmla="*/ 8172 h 17840"/>
                <a:gd name="connsiteX3" fmla="*/ 58 w 74424"/>
                <a:gd name="connsiteY3" fmla="*/ 235 h 1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24" h="17840">
                  <a:moveTo>
                    <a:pt x="58" y="235"/>
                  </a:moveTo>
                  <a:cubicBezTo>
                    <a:pt x="2175" y="1823"/>
                    <a:pt x="61706" y="16374"/>
                    <a:pt x="71495" y="17697"/>
                  </a:cubicBezTo>
                  <a:cubicBezTo>
                    <a:pt x="81284" y="19020"/>
                    <a:pt x="63822" y="10818"/>
                    <a:pt x="58795" y="8172"/>
                  </a:cubicBezTo>
                  <a:cubicBezTo>
                    <a:pt x="53768" y="5526"/>
                    <a:pt x="-2059" y="-1353"/>
                    <a:pt x="58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70C1738A-36B9-4926-A86A-ACA1CA172244}"/>
                </a:ext>
              </a:extLst>
            </p:cNvPr>
            <p:cNvSpPr/>
            <p:nvPr/>
          </p:nvSpPr>
          <p:spPr>
            <a:xfrm>
              <a:off x="2723190" y="3139966"/>
              <a:ext cx="275919" cy="123979"/>
            </a:xfrm>
            <a:custGeom>
              <a:avLst/>
              <a:gdLst>
                <a:gd name="connsiteX0" fmla="*/ 960 w 275919"/>
                <a:gd name="connsiteY0" fmla="*/ 90597 h 123979"/>
                <a:gd name="connsiteX1" fmla="*/ 43823 w 275919"/>
                <a:gd name="connsiteY1" fmla="*/ 20747 h 123979"/>
                <a:gd name="connsiteX2" fmla="*/ 164473 w 275919"/>
                <a:gd name="connsiteY2" fmla="*/ 109 h 123979"/>
                <a:gd name="connsiteX3" fmla="*/ 208923 w 275919"/>
                <a:gd name="connsiteY3" fmla="*/ 27097 h 123979"/>
                <a:gd name="connsiteX4" fmla="*/ 239085 w 275919"/>
                <a:gd name="connsiteY4" fmla="*/ 44559 h 123979"/>
                <a:gd name="connsiteX5" fmla="*/ 275598 w 275919"/>
                <a:gd name="connsiteY5" fmla="*/ 46147 h 123979"/>
                <a:gd name="connsiteX6" fmla="*/ 254960 w 275919"/>
                <a:gd name="connsiteY6" fmla="*/ 63609 h 123979"/>
                <a:gd name="connsiteX7" fmla="*/ 221623 w 275919"/>
                <a:gd name="connsiteY7" fmla="*/ 87422 h 123979"/>
                <a:gd name="connsiteX8" fmla="*/ 173998 w 275919"/>
                <a:gd name="connsiteY8" fmla="*/ 123934 h 123979"/>
                <a:gd name="connsiteX9" fmla="*/ 210510 w 275919"/>
                <a:gd name="connsiteY9" fmla="*/ 79484 h 123979"/>
                <a:gd name="connsiteX10" fmla="*/ 204160 w 275919"/>
                <a:gd name="connsiteY10" fmla="*/ 42972 h 123979"/>
                <a:gd name="connsiteX11" fmla="*/ 186698 w 275919"/>
                <a:gd name="connsiteY11" fmla="*/ 19159 h 123979"/>
                <a:gd name="connsiteX12" fmla="*/ 132723 w 275919"/>
                <a:gd name="connsiteY12" fmla="*/ 19159 h 123979"/>
                <a:gd name="connsiteX13" fmla="*/ 78748 w 275919"/>
                <a:gd name="connsiteY13" fmla="*/ 20747 h 123979"/>
                <a:gd name="connsiteX14" fmla="*/ 960 w 275919"/>
                <a:gd name="connsiteY14" fmla="*/ 90597 h 1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919" h="123979">
                  <a:moveTo>
                    <a:pt x="960" y="90597"/>
                  </a:moveTo>
                  <a:cubicBezTo>
                    <a:pt x="-4861" y="90597"/>
                    <a:pt x="16571" y="35828"/>
                    <a:pt x="43823" y="20747"/>
                  </a:cubicBezTo>
                  <a:cubicBezTo>
                    <a:pt x="71075" y="5666"/>
                    <a:pt x="136956" y="-949"/>
                    <a:pt x="164473" y="109"/>
                  </a:cubicBezTo>
                  <a:cubicBezTo>
                    <a:pt x="191990" y="1167"/>
                    <a:pt x="196488" y="19689"/>
                    <a:pt x="208923" y="27097"/>
                  </a:cubicBezTo>
                  <a:cubicBezTo>
                    <a:pt x="221358" y="34505"/>
                    <a:pt x="227972" y="41384"/>
                    <a:pt x="239085" y="44559"/>
                  </a:cubicBezTo>
                  <a:cubicBezTo>
                    <a:pt x="250198" y="47734"/>
                    <a:pt x="272952" y="42972"/>
                    <a:pt x="275598" y="46147"/>
                  </a:cubicBezTo>
                  <a:cubicBezTo>
                    <a:pt x="278244" y="49322"/>
                    <a:pt x="263956" y="56730"/>
                    <a:pt x="254960" y="63609"/>
                  </a:cubicBezTo>
                  <a:cubicBezTo>
                    <a:pt x="245964" y="70488"/>
                    <a:pt x="235117" y="77368"/>
                    <a:pt x="221623" y="87422"/>
                  </a:cubicBezTo>
                  <a:cubicBezTo>
                    <a:pt x="208129" y="97476"/>
                    <a:pt x="175850" y="125257"/>
                    <a:pt x="173998" y="123934"/>
                  </a:cubicBezTo>
                  <a:cubicBezTo>
                    <a:pt x="172146" y="122611"/>
                    <a:pt x="205483" y="92978"/>
                    <a:pt x="210510" y="79484"/>
                  </a:cubicBezTo>
                  <a:cubicBezTo>
                    <a:pt x="215537" y="65990"/>
                    <a:pt x="208129" y="53026"/>
                    <a:pt x="204160" y="42972"/>
                  </a:cubicBezTo>
                  <a:cubicBezTo>
                    <a:pt x="200191" y="32918"/>
                    <a:pt x="198604" y="23128"/>
                    <a:pt x="186698" y="19159"/>
                  </a:cubicBezTo>
                  <a:cubicBezTo>
                    <a:pt x="174792" y="15190"/>
                    <a:pt x="150715" y="18894"/>
                    <a:pt x="132723" y="19159"/>
                  </a:cubicBezTo>
                  <a:cubicBezTo>
                    <a:pt x="114731" y="19424"/>
                    <a:pt x="98063" y="11751"/>
                    <a:pt x="78748" y="20747"/>
                  </a:cubicBezTo>
                  <a:cubicBezTo>
                    <a:pt x="59433" y="29743"/>
                    <a:pt x="6781" y="90597"/>
                    <a:pt x="960" y="90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9D02510-20E6-49A7-ADEE-7D7FE2079EC5}"/>
                </a:ext>
              </a:extLst>
            </p:cNvPr>
            <p:cNvSpPr/>
            <p:nvPr/>
          </p:nvSpPr>
          <p:spPr>
            <a:xfrm>
              <a:off x="2771334" y="3217138"/>
              <a:ext cx="155752" cy="23229"/>
            </a:xfrm>
            <a:custGeom>
              <a:avLst/>
              <a:gdLst>
                <a:gd name="connsiteX0" fmla="*/ 441 w 155752"/>
                <a:gd name="connsiteY0" fmla="*/ 22950 h 23229"/>
                <a:gd name="connsiteX1" fmla="*/ 73466 w 155752"/>
                <a:gd name="connsiteY1" fmla="*/ 13425 h 23229"/>
                <a:gd name="connsiteX2" fmla="*/ 154429 w 155752"/>
                <a:gd name="connsiteY2" fmla="*/ 16600 h 23229"/>
                <a:gd name="connsiteX3" fmla="*/ 122679 w 155752"/>
                <a:gd name="connsiteY3" fmla="*/ 7075 h 23229"/>
                <a:gd name="connsiteX4" fmla="*/ 108391 w 155752"/>
                <a:gd name="connsiteY4" fmla="*/ 725 h 23229"/>
                <a:gd name="connsiteX5" fmla="*/ 441 w 155752"/>
                <a:gd name="connsiteY5" fmla="*/ 22950 h 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752" h="23229">
                  <a:moveTo>
                    <a:pt x="441" y="22950"/>
                  </a:moveTo>
                  <a:cubicBezTo>
                    <a:pt x="-5380" y="25067"/>
                    <a:pt x="47801" y="14483"/>
                    <a:pt x="73466" y="13425"/>
                  </a:cubicBezTo>
                  <a:cubicBezTo>
                    <a:pt x="99131" y="12367"/>
                    <a:pt x="146227" y="17658"/>
                    <a:pt x="154429" y="16600"/>
                  </a:cubicBezTo>
                  <a:cubicBezTo>
                    <a:pt x="162631" y="15542"/>
                    <a:pt x="130352" y="9721"/>
                    <a:pt x="122679" y="7075"/>
                  </a:cubicBezTo>
                  <a:cubicBezTo>
                    <a:pt x="115006" y="4429"/>
                    <a:pt x="124795" y="-2185"/>
                    <a:pt x="108391" y="725"/>
                  </a:cubicBezTo>
                  <a:cubicBezTo>
                    <a:pt x="91987" y="3635"/>
                    <a:pt x="6262" y="20833"/>
                    <a:pt x="441" y="22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8E6597E-4F05-40FB-BCC0-16E9FE031855}"/>
                </a:ext>
              </a:extLst>
            </p:cNvPr>
            <p:cNvSpPr/>
            <p:nvPr/>
          </p:nvSpPr>
          <p:spPr>
            <a:xfrm>
              <a:off x="2766886" y="3142155"/>
              <a:ext cx="192507" cy="75971"/>
            </a:xfrm>
            <a:custGeom>
              <a:avLst/>
              <a:gdLst>
                <a:gd name="connsiteX0" fmla="*/ 190627 w 192507"/>
                <a:gd name="connsiteY0" fmla="*/ 69358 h 75971"/>
                <a:gd name="connsiteX1" fmla="*/ 138239 w 192507"/>
                <a:gd name="connsiteY1" fmla="*/ 7445 h 75971"/>
                <a:gd name="connsiteX2" fmla="*/ 92202 w 192507"/>
                <a:gd name="connsiteY2" fmla="*/ 2683 h 75971"/>
                <a:gd name="connsiteX3" fmla="*/ 3302 w 192507"/>
                <a:gd name="connsiteY3" fmla="*/ 21733 h 75971"/>
                <a:gd name="connsiteX4" fmla="*/ 22352 w 192507"/>
                <a:gd name="connsiteY4" fmla="*/ 29670 h 75971"/>
                <a:gd name="connsiteX5" fmla="*/ 54102 w 192507"/>
                <a:gd name="connsiteY5" fmla="*/ 50308 h 75971"/>
                <a:gd name="connsiteX6" fmla="*/ 27114 w 192507"/>
                <a:gd name="connsiteY6" fmla="*/ 75708 h 75971"/>
                <a:gd name="connsiteX7" fmla="*/ 66802 w 192507"/>
                <a:gd name="connsiteY7" fmla="*/ 64595 h 75971"/>
                <a:gd name="connsiteX8" fmla="*/ 190627 w 192507"/>
                <a:gd name="connsiteY8" fmla="*/ 69358 h 7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07" h="75971">
                  <a:moveTo>
                    <a:pt x="190627" y="69358"/>
                  </a:moveTo>
                  <a:cubicBezTo>
                    <a:pt x="202533" y="59833"/>
                    <a:pt x="154643" y="18557"/>
                    <a:pt x="138239" y="7445"/>
                  </a:cubicBezTo>
                  <a:cubicBezTo>
                    <a:pt x="121835" y="-3667"/>
                    <a:pt x="114692" y="302"/>
                    <a:pt x="92202" y="2683"/>
                  </a:cubicBezTo>
                  <a:cubicBezTo>
                    <a:pt x="69712" y="5064"/>
                    <a:pt x="14944" y="17235"/>
                    <a:pt x="3302" y="21733"/>
                  </a:cubicBezTo>
                  <a:cubicBezTo>
                    <a:pt x="-8340" y="26231"/>
                    <a:pt x="13885" y="24907"/>
                    <a:pt x="22352" y="29670"/>
                  </a:cubicBezTo>
                  <a:cubicBezTo>
                    <a:pt x="30819" y="34433"/>
                    <a:pt x="53308" y="42635"/>
                    <a:pt x="54102" y="50308"/>
                  </a:cubicBezTo>
                  <a:cubicBezTo>
                    <a:pt x="54896" y="57981"/>
                    <a:pt x="24997" y="73327"/>
                    <a:pt x="27114" y="75708"/>
                  </a:cubicBezTo>
                  <a:cubicBezTo>
                    <a:pt x="29231" y="78089"/>
                    <a:pt x="42725" y="63537"/>
                    <a:pt x="66802" y="64595"/>
                  </a:cubicBezTo>
                  <a:cubicBezTo>
                    <a:pt x="90879" y="65653"/>
                    <a:pt x="178721" y="78883"/>
                    <a:pt x="190627" y="69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1630F3A-3472-4FF1-A37B-6FCF6DF18329}"/>
                </a:ext>
              </a:extLst>
            </p:cNvPr>
            <p:cNvSpPr/>
            <p:nvPr/>
          </p:nvSpPr>
          <p:spPr>
            <a:xfrm>
              <a:off x="2741478" y="3215742"/>
              <a:ext cx="113003" cy="25959"/>
            </a:xfrm>
            <a:custGeom>
              <a:avLst/>
              <a:gdLst>
                <a:gd name="connsiteX0" fmla="*/ 135 w 113003"/>
                <a:gd name="connsiteY0" fmla="*/ 25933 h 25959"/>
                <a:gd name="connsiteX1" fmla="*/ 65222 w 113003"/>
                <a:gd name="connsiteY1" fmla="*/ 5296 h 25959"/>
                <a:gd name="connsiteX2" fmla="*/ 112847 w 113003"/>
                <a:gd name="connsiteY2" fmla="*/ 2121 h 25959"/>
                <a:gd name="connsiteX3" fmla="*/ 49347 w 113003"/>
                <a:gd name="connsiteY3" fmla="*/ 533 h 25959"/>
                <a:gd name="connsiteX4" fmla="*/ 135 w 113003"/>
                <a:gd name="connsiteY4" fmla="*/ 25933 h 2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03" h="25959">
                  <a:moveTo>
                    <a:pt x="135" y="25933"/>
                  </a:moveTo>
                  <a:cubicBezTo>
                    <a:pt x="2781" y="26727"/>
                    <a:pt x="46437" y="9265"/>
                    <a:pt x="65222" y="5296"/>
                  </a:cubicBezTo>
                  <a:cubicBezTo>
                    <a:pt x="84007" y="1327"/>
                    <a:pt x="115493" y="2915"/>
                    <a:pt x="112847" y="2121"/>
                  </a:cubicBezTo>
                  <a:cubicBezTo>
                    <a:pt x="110201" y="1327"/>
                    <a:pt x="64428" y="-1054"/>
                    <a:pt x="49347" y="533"/>
                  </a:cubicBezTo>
                  <a:cubicBezTo>
                    <a:pt x="34266" y="2120"/>
                    <a:pt x="-2511" y="25139"/>
                    <a:pt x="135" y="25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C596A6F7-75D3-4F47-A8B2-2E486EEF83F0}"/>
                </a:ext>
              </a:extLst>
            </p:cNvPr>
            <p:cNvSpPr/>
            <p:nvPr/>
          </p:nvSpPr>
          <p:spPr>
            <a:xfrm>
              <a:off x="2836860" y="316072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BE1E62E1-90A7-47F2-BEF7-FDE3DC326F74}"/>
                </a:ext>
              </a:extLst>
            </p:cNvPr>
            <p:cNvSpPr/>
            <p:nvPr/>
          </p:nvSpPr>
          <p:spPr>
            <a:xfrm>
              <a:off x="2271219" y="3199342"/>
              <a:ext cx="243516" cy="77258"/>
            </a:xfrm>
            <a:custGeom>
              <a:avLst/>
              <a:gdLst>
                <a:gd name="connsiteX0" fmla="*/ 494 w 243516"/>
                <a:gd name="connsiteY0" fmla="*/ 77258 h 77258"/>
                <a:gd name="connsiteX1" fmla="*/ 78281 w 243516"/>
                <a:gd name="connsiteY1" fmla="*/ 10583 h 77258"/>
                <a:gd name="connsiteX2" fmla="*/ 167181 w 243516"/>
                <a:gd name="connsiteY2" fmla="*/ 1058 h 77258"/>
                <a:gd name="connsiteX3" fmla="*/ 211631 w 243516"/>
                <a:gd name="connsiteY3" fmla="*/ 20108 h 77258"/>
                <a:gd name="connsiteX4" fmla="*/ 240206 w 243516"/>
                <a:gd name="connsiteY4" fmla="*/ 42333 h 77258"/>
                <a:gd name="connsiteX5" fmla="*/ 235444 w 243516"/>
                <a:gd name="connsiteY5" fmla="*/ 32808 h 77258"/>
                <a:gd name="connsiteX6" fmla="*/ 173531 w 243516"/>
                <a:gd name="connsiteY6" fmla="*/ 4233 h 77258"/>
                <a:gd name="connsiteX7" fmla="*/ 116381 w 243516"/>
                <a:gd name="connsiteY7" fmla="*/ 8996 h 77258"/>
                <a:gd name="connsiteX8" fmla="*/ 494 w 243516"/>
                <a:gd name="connsiteY8" fmla="*/ 77258 h 7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516" h="77258">
                  <a:moveTo>
                    <a:pt x="494" y="77258"/>
                  </a:moveTo>
                  <a:cubicBezTo>
                    <a:pt x="-5856" y="77522"/>
                    <a:pt x="50500" y="23283"/>
                    <a:pt x="78281" y="10583"/>
                  </a:cubicBezTo>
                  <a:cubicBezTo>
                    <a:pt x="106062" y="-2117"/>
                    <a:pt x="144956" y="-529"/>
                    <a:pt x="167181" y="1058"/>
                  </a:cubicBezTo>
                  <a:cubicBezTo>
                    <a:pt x="189406" y="2645"/>
                    <a:pt x="199460" y="13229"/>
                    <a:pt x="211631" y="20108"/>
                  </a:cubicBezTo>
                  <a:cubicBezTo>
                    <a:pt x="223802" y="26987"/>
                    <a:pt x="236237" y="40216"/>
                    <a:pt x="240206" y="42333"/>
                  </a:cubicBezTo>
                  <a:cubicBezTo>
                    <a:pt x="244175" y="44450"/>
                    <a:pt x="246556" y="39158"/>
                    <a:pt x="235444" y="32808"/>
                  </a:cubicBezTo>
                  <a:cubicBezTo>
                    <a:pt x="224332" y="26458"/>
                    <a:pt x="193375" y="8202"/>
                    <a:pt x="173531" y="4233"/>
                  </a:cubicBezTo>
                  <a:cubicBezTo>
                    <a:pt x="153687" y="264"/>
                    <a:pt x="142310" y="-794"/>
                    <a:pt x="116381" y="8996"/>
                  </a:cubicBezTo>
                  <a:cubicBezTo>
                    <a:pt x="90452" y="18786"/>
                    <a:pt x="6844" y="76994"/>
                    <a:pt x="494" y="77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A46098B-2661-4D8F-9940-CE4C80264121}"/>
                </a:ext>
              </a:extLst>
            </p:cNvPr>
            <p:cNvSpPr/>
            <p:nvPr/>
          </p:nvSpPr>
          <p:spPr>
            <a:xfrm>
              <a:off x="2273013" y="3236843"/>
              <a:ext cx="216664" cy="56206"/>
            </a:xfrm>
            <a:custGeom>
              <a:avLst/>
              <a:gdLst>
                <a:gd name="connsiteX0" fmla="*/ 287 w 216664"/>
                <a:gd name="connsiteY0" fmla="*/ 52457 h 56206"/>
                <a:gd name="connsiteX1" fmla="*/ 84425 w 216664"/>
                <a:gd name="connsiteY1" fmla="*/ 52457 h 56206"/>
                <a:gd name="connsiteX2" fmla="*/ 162212 w 216664"/>
                <a:gd name="connsiteY2" fmla="*/ 25470 h 56206"/>
                <a:gd name="connsiteX3" fmla="*/ 216187 w 216664"/>
                <a:gd name="connsiteY3" fmla="*/ 70 h 56206"/>
                <a:gd name="connsiteX4" fmla="*/ 184437 w 216664"/>
                <a:gd name="connsiteY4" fmla="*/ 19120 h 56206"/>
                <a:gd name="connsiteX5" fmla="*/ 114587 w 216664"/>
                <a:gd name="connsiteY5" fmla="*/ 54045 h 56206"/>
                <a:gd name="connsiteX6" fmla="*/ 287 w 216664"/>
                <a:gd name="connsiteY6" fmla="*/ 52457 h 5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664" h="56206">
                  <a:moveTo>
                    <a:pt x="287" y="52457"/>
                  </a:moveTo>
                  <a:cubicBezTo>
                    <a:pt x="-4740" y="52192"/>
                    <a:pt x="57438" y="56955"/>
                    <a:pt x="84425" y="52457"/>
                  </a:cubicBezTo>
                  <a:cubicBezTo>
                    <a:pt x="111412" y="47959"/>
                    <a:pt x="140252" y="34201"/>
                    <a:pt x="162212" y="25470"/>
                  </a:cubicBezTo>
                  <a:cubicBezTo>
                    <a:pt x="184172" y="16739"/>
                    <a:pt x="212483" y="1128"/>
                    <a:pt x="216187" y="70"/>
                  </a:cubicBezTo>
                  <a:cubicBezTo>
                    <a:pt x="219891" y="-988"/>
                    <a:pt x="201370" y="10124"/>
                    <a:pt x="184437" y="19120"/>
                  </a:cubicBezTo>
                  <a:cubicBezTo>
                    <a:pt x="167504" y="28116"/>
                    <a:pt x="140516" y="48489"/>
                    <a:pt x="114587" y="54045"/>
                  </a:cubicBezTo>
                  <a:cubicBezTo>
                    <a:pt x="88658" y="59601"/>
                    <a:pt x="5314" y="52722"/>
                    <a:pt x="287" y="52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17E20C9-D3A6-4563-903A-63179324EB03}"/>
                </a:ext>
              </a:extLst>
            </p:cNvPr>
            <p:cNvSpPr/>
            <p:nvPr/>
          </p:nvSpPr>
          <p:spPr>
            <a:xfrm>
              <a:off x="2358547" y="3243211"/>
              <a:ext cx="133828" cy="82918"/>
            </a:xfrm>
            <a:custGeom>
              <a:avLst/>
              <a:gdLst>
                <a:gd name="connsiteX0" fmla="*/ 133828 w 133828"/>
                <a:gd name="connsiteY0" fmla="*/ 52 h 82918"/>
                <a:gd name="connsiteX1" fmla="*/ 94141 w 133828"/>
                <a:gd name="connsiteY1" fmla="*/ 52439 h 82918"/>
                <a:gd name="connsiteX2" fmla="*/ 478 w 133828"/>
                <a:gd name="connsiteY2" fmla="*/ 82602 h 82918"/>
                <a:gd name="connsiteX3" fmla="*/ 59216 w 133828"/>
                <a:gd name="connsiteY3" fmla="*/ 66727 h 82918"/>
                <a:gd name="connsiteX4" fmla="*/ 94141 w 133828"/>
                <a:gd name="connsiteY4" fmla="*/ 42914 h 82918"/>
                <a:gd name="connsiteX5" fmla="*/ 133828 w 133828"/>
                <a:gd name="connsiteY5" fmla="*/ 52 h 8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28" h="82918">
                  <a:moveTo>
                    <a:pt x="133828" y="52"/>
                  </a:moveTo>
                  <a:cubicBezTo>
                    <a:pt x="133828" y="1639"/>
                    <a:pt x="116366" y="38681"/>
                    <a:pt x="94141" y="52439"/>
                  </a:cubicBezTo>
                  <a:cubicBezTo>
                    <a:pt x="71916" y="66197"/>
                    <a:pt x="6299" y="80221"/>
                    <a:pt x="478" y="82602"/>
                  </a:cubicBezTo>
                  <a:cubicBezTo>
                    <a:pt x="-5343" y="84983"/>
                    <a:pt x="43605" y="73342"/>
                    <a:pt x="59216" y="66727"/>
                  </a:cubicBezTo>
                  <a:cubicBezTo>
                    <a:pt x="74827" y="60112"/>
                    <a:pt x="82499" y="52175"/>
                    <a:pt x="94141" y="42914"/>
                  </a:cubicBezTo>
                  <a:cubicBezTo>
                    <a:pt x="105783" y="33654"/>
                    <a:pt x="133828" y="-1535"/>
                    <a:pt x="133828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845DB30-04C2-402C-91BD-80C25A5F5AA4}"/>
                </a:ext>
              </a:extLst>
            </p:cNvPr>
            <p:cNvSpPr/>
            <p:nvPr/>
          </p:nvSpPr>
          <p:spPr>
            <a:xfrm>
              <a:off x="2269904" y="3199801"/>
              <a:ext cx="185377" cy="102800"/>
            </a:xfrm>
            <a:custGeom>
              <a:avLst/>
              <a:gdLst>
                <a:gd name="connsiteX0" fmla="*/ 46259 w 185377"/>
                <a:gd name="connsiteY0" fmla="*/ 102199 h 102800"/>
                <a:gd name="connsiteX1" fmla="*/ 71659 w 185377"/>
                <a:gd name="connsiteY1" fmla="*/ 56162 h 102800"/>
                <a:gd name="connsiteX2" fmla="*/ 131984 w 185377"/>
                <a:gd name="connsiteY2" fmla="*/ 60924 h 102800"/>
                <a:gd name="connsiteX3" fmla="*/ 166909 w 185377"/>
                <a:gd name="connsiteY3" fmla="*/ 56162 h 102800"/>
                <a:gd name="connsiteX4" fmla="*/ 184371 w 185377"/>
                <a:gd name="connsiteY4" fmla="*/ 29174 h 102800"/>
                <a:gd name="connsiteX5" fmla="*/ 179609 w 185377"/>
                <a:gd name="connsiteY5" fmla="*/ 3774 h 102800"/>
                <a:gd name="connsiteX6" fmla="*/ 149446 w 185377"/>
                <a:gd name="connsiteY6" fmla="*/ 599 h 102800"/>
                <a:gd name="connsiteX7" fmla="*/ 108171 w 185377"/>
                <a:gd name="connsiteY7" fmla="*/ 8537 h 102800"/>
                <a:gd name="connsiteX8" fmla="*/ 33559 w 185377"/>
                <a:gd name="connsiteY8" fmla="*/ 51399 h 102800"/>
                <a:gd name="connsiteX9" fmla="*/ 221 w 185377"/>
                <a:gd name="connsiteY9" fmla="*/ 81562 h 102800"/>
                <a:gd name="connsiteX10" fmla="*/ 46259 w 185377"/>
                <a:gd name="connsiteY10" fmla="*/ 102199 h 10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7" h="102800">
                  <a:moveTo>
                    <a:pt x="46259" y="102199"/>
                  </a:moveTo>
                  <a:cubicBezTo>
                    <a:pt x="58165" y="97966"/>
                    <a:pt x="57372" y="63041"/>
                    <a:pt x="71659" y="56162"/>
                  </a:cubicBezTo>
                  <a:cubicBezTo>
                    <a:pt x="85947" y="49283"/>
                    <a:pt x="116109" y="60924"/>
                    <a:pt x="131984" y="60924"/>
                  </a:cubicBezTo>
                  <a:cubicBezTo>
                    <a:pt x="147859" y="60924"/>
                    <a:pt x="158178" y="61453"/>
                    <a:pt x="166909" y="56162"/>
                  </a:cubicBezTo>
                  <a:cubicBezTo>
                    <a:pt x="175640" y="50871"/>
                    <a:pt x="182254" y="37905"/>
                    <a:pt x="184371" y="29174"/>
                  </a:cubicBezTo>
                  <a:cubicBezTo>
                    <a:pt x="186488" y="20443"/>
                    <a:pt x="185430" y="8536"/>
                    <a:pt x="179609" y="3774"/>
                  </a:cubicBezTo>
                  <a:cubicBezTo>
                    <a:pt x="173788" y="-988"/>
                    <a:pt x="161352" y="-195"/>
                    <a:pt x="149446" y="599"/>
                  </a:cubicBezTo>
                  <a:cubicBezTo>
                    <a:pt x="137540" y="1393"/>
                    <a:pt x="127486" y="70"/>
                    <a:pt x="108171" y="8537"/>
                  </a:cubicBezTo>
                  <a:cubicBezTo>
                    <a:pt x="88857" y="17004"/>
                    <a:pt x="51551" y="39228"/>
                    <a:pt x="33559" y="51399"/>
                  </a:cubicBezTo>
                  <a:cubicBezTo>
                    <a:pt x="15567" y="63570"/>
                    <a:pt x="3661" y="76006"/>
                    <a:pt x="221" y="81562"/>
                  </a:cubicBezTo>
                  <a:cubicBezTo>
                    <a:pt x="-3219" y="87118"/>
                    <a:pt x="34353" y="106432"/>
                    <a:pt x="46259" y="102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E01A501F-A2BF-4760-8D7A-12A5F4C50412}"/>
                </a:ext>
              </a:extLst>
            </p:cNvPr>
            <p:cNvSpPr/>
            <p:nvPr/>
          </p:nvSpPr>
          <p:spPr>
            <a:xfrm>
              <a:off x="2319337" y="3163821"/>
              <a:ext cx="166699" cy="50896"/>
            </a:xfrm>
            <a:custGeom>
              <a:avLst/>
              <a:gdLst>
                <a:gd name="connsiteX0" fmla="*/ 1 w 166699"/>
                <a:gd name="connsiteY0" fmla="*/ 50867 h 50896"/>
                <a:gd name="connsiteX1" fmla="*/ 77788 w 166699"/>
                <a:gd name="connsiteY1" fmla="*/ 67 h 50896"/>
                <a:gd name="connsiteX2" fmla="*/ 165101 w 166699"/>
                <a:gd name="connsiteY2" fmla="*/ 39754 h 50896"/>
                <a:gd name="connsiteX3" fmla="*/ 136526 w 166699"/>
                <a:gd name="connsiteY3" fmla="*/ 28642 h 50896"/>
                <a:gd name="connsiteX4" fmla="*/ 79376 w 166699"/>
                <a:gd name="connsiteY4" fmla="*/ 8004 h 50896"/>
                <a:gd name="connsiteX5" fmla="*/ 1 w 166699"/>
                <a:gd name="connsiteY5" fmla="*/ 50867 h 5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99" h="50896">
                  <a:moveTo>
                    <a:pt x="1" y="50867"/>
                  </a:moveTo>
                  <a:cubicBezTo>
                    <a:pt x="-264" y="49544"/>
                    <a:pt x="50271" y="1919"/>
                    <a:pt x="77788" y="67"/>
                  </a:cubicBezTo>
                  <a:cubicBezTo>
                    <a:pt x="105305" y="-1785"/>
                    <a:pt x="155311" y="34992"/>
                    <a:pt x="165101" y="39754"/>
                  </a:cubicBezTo>
                  <a:cubicBezTo>
                    <a:pt x="174891" y="44516"/>
                    <a:pt x="136526" y="28642"/>
                    <a:pt x="136526" y="28642"/>
                  </a:cubicBezTo>
                  <a:cubicBezTo>
                    <a:pt x="122239" y="23350"/>
                    <a:pt x="98955" y="6946"/>
                    <a:pt x="79376" y="8004"/>
                  </a:cubicBezTo>
                  <a:cubicBezTo>
                    <a:pt x="59797" y="9062"/>
                    <a:pt x="266" y="52190"/>
                    <a:pt x="1" y="50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E723ECF-EE16-496D-B9F0-E015A2ABB2A8}"/>
                </a:ext>
              </a:extLst>
            </p:cNvPr>
            <p:cNvSpPr/>
            <p:nvPr/>
          </p:nvSpPr>
          <p:spPr>
            <a:xfrm>
              <a:off x="2774882" y="3108304"/>
              <a:ext cx="187417" cy="39771"/>
            </a:xfrm>
            <a:custGeom>
              <a:avLst/>
              <a:gdLst>
                <a:gd name="connsiteX0" fmla="*/ 68 w 187417"/>
                <a:gd name="connsiteY0" fmla="*/ 39709 h 39771"/>
                <a:gd name="connsiteX1" fmla="*/ 100081 w 187417"/>
                <a:gd name="connsiteY1" fmla="*/ 9546 h 39771"/>
                <a:gd name="connsiteX2" fmla="*/ 165168 w 187417"/>
                <a:gd name="connsiteY2" fmla="*/ 25421 h 39771"/>
                <a:gd name="connsiteX3" fmla="*/ 187393 w 187417"/>
                <a:gd name="connsiteY3" fmla="*/ 38121 h 39771"/>
                <a:gd name="connsiteX4" fmla="*/ 161993 w 187417"/>
                <a:gd name="connsiteY4" fmla="*/ 28596 h 39771"/>
                <a:gd name="connsiteX5" fmla="*/ 115956 w 187417"/>
                <a:gd name="connsiteY5" fmla="*/ 21 h 39771"/>
                <a:gd name="connsiteX6" fmla="*/ 68 w 187417"/>
                <a:gd name="connsiteY6" fmla="*/ 39709 h 3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417" h="39771">
                  <a:moveTo>
                    <a:pt x="68" y="39709"/>
                  </a:moveTo>
                  <a:cubicBezTo>
                    <a:pt x="-2578" y="41297"/>
                    <a:pt x="72564" y="11927"/>
                    <a:pt x="100081" y="9546"/>
                  </a:cubicBezTo>
                  <a:cubicBezTo>
                    <a:pt x="127598" y="7165"/>
                    <a:pt x="150616" y="20658"/>
                    <a:pt x="165168" y="25421"/>
                  </a:cubicBezTo>
                  <a:cubicBezTo>
                    <a:pt x="179720" y="30184"/>
                    <a:pt x="187922" y="37592"/>
                    <a:pt x="187393" y="38121"/>
                  </a:cubicBezTo>
                  <a:cubicBezTo>
                    <a:pt x="186864" y="38650"/>
                    <a:pt x="173899" y="34946"/>
                    <a:pt x="161993" y="28596"/>
                  </a:cubicBezTo>
                  <a:cubicBezTo>
                    <a:pt x="150087" y="22246"/>
                    <a:pt x="139504" y="1079"/>
                    <a:pt x="115956" y="21"/>
                  </a:cubicBezTo>
                  <a:cubicBezTo>
                    <a:pt x="92408" y="-1037"/>
                    <a:pt x="2714" y="38121"/>
                    <a:pt x="68" y="39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B6A2D54B-A6E0-417D-8FB3-D731013A5484}"/>
                </a:ext>
              </a:extLst>
            </p:cNvPr>
            <p:cNvSpPr/>
            <p:nvPr/>
          </p:nvSpPr>
          <p:spPr>
            <a:xfrm>
              <a:off x="2427180" y="3626281"/>
              <a:ext cx="234198" cy="47247"/>
            </a:xfrm>
            <a:custGeom>
              <a:avLst/>
              <a:gdLst>
                <a:gd name="connsiteX0" fmla="*/ 108 w 234198"/>
                <a:gd name="connsiteY0" fmla="*/ 47194 h 47247"/>
                <a:gd name="connsiteX1" fmla="*/ 127108 w 234198"/>
                <a:gd name="connsiteY1" fmla="*/ 1157 h 47247"/>
                <a:gd name="connsiteX2" fmla="*/ 230295 w 234198"/>
                <a:gd name="connsiteY2" fmla="*/ 13857 h 47247"/>
                <a:gd name="connsiteX3" fmla="*/ 206483 w 234198"/>
                <a:gd name="connsiteY3" fmla="*/ 13857 h 47247"/>
                <a:gd name="connsiteX4" fmla="*/ 149333 w 234198"/>
                <a:gd name="connsiteY4" fmla="*/ 10682 h 47247"/>
                <a:gd name="connsiteX5" fmla="*/ 108 w 234198"/>
                <a:gd name="connsiteY5" fmla="*/ 47194 h 4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198" h="47247">
                  <a:moveTo>
                    <a:pt x="108" y="47194"/>
                  </a:moveTo>
                  <a:cubicBezTo>
                    <a:pt x="-3596" y="45607"/>
                    <a:pt x="88744" y="6713"/>
                    <a:pt x="127108" y="1157"/>
                  </a:cubicBezTo>
                  <a:cubicBezTo>
                    <a:pt x="165472" y="-4399"/>
                    <a:pt x="217066" y="11740"/>
                    <a:pt x="230295" y="13857"/>
                  </a:cubicBezTo>
                  <a:cubicBezTo>
                    <a:pt x="243524" y="15974"/>
                    <a:pt x="219977" y="14386"/>
                    <a:pt x="206483" y="13857"/>
                  </a:cubicBezTo>
                  <a:cubicBezTo>
                    <a:pt x="192989" y="13328"/>
                    <a:pt x="180025" y="6713"/>
                    <a:pt x="149333" y="10682"/>
                  </a:cubicBezTo>
                  <a:cubicBezTo>
                    <a:pt x="118641" y="14651"/>
                    <a:pt x="3812" y="48781"/>
                    <a:pt x="108" y="47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7479B128-8462-4214-B167-2CE464E7A6D1}"/>
                </a:ext>
              </a:extLst>
            </p:cNvPr>
            <p:cNvSpPr/>
            <p:nvPr/>
          </p:nvSpPr>
          <p:spPr>
            <a:xfrm>
              <a:off x="2651125" y="3605121"/>
              <a:ext cx="260270" cy="51280"/>
            </a:xfrm>
            <a:custGeom>
              <a:avLst/>
              <a:gdLst>
                <a:gd name="connsiteX0" fmla="*/ 0 w 260270"/>
                <a:gd name="connsiteY0" fmla="*/ 22317 h 51280"/>
                <a:gd name="connsiteX1" fmla="*/ 95250 w 260270"/>
                <a:gd name="connsiteY1" fmla="*/ 9617 h 51280"/>
                <a:gd name="connsiteX2" fmla="*/ 153988 w 260270"/>
                <a:gd name="connsiteY2" fmla="*/ 9617 h 51280"/>
                <a:gd name="connsiteX3" fmla="*/ 255588 w 260270"/>
                <a:gd name="connsiteY3" fmla="*/ 92 h 51280"/>
                <a:gd name="connsiteX4" fmla="*/ 239713 w 260270"/>
                <a:gd name="connsiteY4" fmla="*/ 8029 h 51280"/>
                <a:gd name="connsiteX5" fmla="*/ 207963 w 260270"/>
                <a:gd name="connsiteY5" fmla="*/ 50892 h 51280"/>
                <a:gd name="connsiteX6" fmla="*/ 217488 w 260270"/>
                <a:gd name="connsiteY6" fmla="*/ 28667 h 51280"/>
                <a:gd name="connsiteX7" fmla="*/ 203200 w 260270"/>
                <a:gd name="connsiteY7" fmla="*/ 19142 h 51280"/>
                <a:gd name="connsiteX8" fmla="*/ 133350 w 260270"/>
                <a:gd name="connsiteY8" fmla="*/ 15967 h 51280"/>
                <a:gd name="connsiteX9" fmla="*/ 0 w 260270"/>
                <a:gd name="connsiteY9" fmla="*/ 22317 h 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70" h="51280">
                  <a:moveTo>
                    <a:pt x="0" y="22317"/>
                  </a:moveTo>
                  <a:cubicBezTo>
                    <a:pt x="34792" y="17025"/>
                    <a:pt x="69585" y="11734"/>
                    <a:pt x="95250" y="9617"/>
                  </a:cubicBezTo>
                  <a:cubicBezTo>
                    <a:pt x="120915" y="7500"/>
                    <a:pt x="127265" y="11204"/>
                    <a:pt x="153988" y="9617"/>
                  </a:cubicBezTo>
                  <a:cubicBezTo>
                    <a:pt x="180711" y="8030"/>
                    <a:pt x="241301" y="357"/>
                    <a:pt x="255588" y="92"/>
                  </a:cubicBezTo>
                  <a:cubicBezTo>
                    <a:pt x="269875" y="-173"/>
                    <a:pt x="247651" y="-438"/>
                    <a:pt x="239713" y="8029"/>
                  </a:cubicBezTo>
                  <a:cubicBezTo>
                    <a:pt x="231776" y="16496"/>
                    <a:pt x="211667" y="47452"/>
                    <a:pt x="207963" y="50892"/>
                  </a:cubicBezTo>
                  <a:cubicBezTo>
                    <a:pt x="204259" y="54332"/>
                    <a:pt x="218282" y="33959"/>
                    <a:pt x="217488" y="28667"/>
                  </a:cubicBezTo>
                  <a:cubicBezTo>
                    <a:pt x="216694" y="23375"/>
                    <a:pt x="217223" y="21259"/>
                    <a:pt x="203200" y="19142"/>
                  </a:cubicBezTo>
                  <a:cubicBezTo>
                    <a:pt x="189177" y="17025"/>
                    <a:pt x="133350" y="15967"/>
                    <a:pt x="133350" y="15967"/>
                  </a:cubicBezTo>
                  <a:lnTo>
                    <a:pt x="0" y="223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B642B49-F9AC-4E79-B263-DA25AAD8A7A9}"/>
                </a:ext>
              </a:extLst>
            </p:cNvPr>
            <p:cNvSpPr/>
            <p:nvPr/>
          </p:nvSpPr>
          <p:spPr>
            <a:xfrm>
              <a:off x="2492251" y="3628127"/>
              <a:ext cx="335696" cy="61312"/>
            </a:xfrm>
            <a:custGeom>
              <a:avLst/>
              <a:gdLst>
                <a:gd name="connsiteX0" fmla="*/ 124 w 335696"/>
                <a:gd name="connsiteY0" fmla="*/ 37411 h 61312"/>
                <a:gd name="connsiteX1" fmla="*/ 100137 w 335696"/>
                <a:gd name="connsiteY1" fmla="*/ 61223 h 61312"/>
                <a:gd name="connsiteX2" fmla="*/ 269999 w 335696"/>
                <a:gd name="connsiteY2" fmla="*/ 43761 h 61312"/>
                <a:gd name="connsiteX3" fmla="*/ 335087 w 335696"/>
                <a:gd name="connsiteY3" fmla="*/ 898 h 61312"/>
                <a:gd name="connsiteX4" fmla="*/ 296987 w 335696"/>
                <a:gd name="connsiteY4" fmla="*/ 16773 h 61312"/>
                <a:gd name="connsiteX5" fmla="*/ 206499 w 335696"/>
                <a:gd name="connsiteY5" fmla="*/ 42173 h 61312"/>
                <a:gd name="connsiteX6" fmla="*/ 119187 w 335696"/>
                <a:gd name="connsiteY6" fmla="*/ 46936 h 61312"/>
                <a:gd name="connsiteX7" fmla="*/ 124 w 335696"/>
                <a:gd name="connsiteY7" fmla="*/ 37411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696" h="61312">
                  <a:moveTo>
                    <a:pt x="124" y="37411"/>
                  </a:moveTo>
                  <a:cubicBezTo>
                    <a:pt x="-3051" y="39792"/>
                    <a:pt x="55158" y="60165"/>
                    <a:pt x="100137" y="61223"/>
                  </a:cubicBezTo>
                  <a:cubicBezTo>
                    <a:pt x="145116" y="62281"/>
                    <a:pt x="230841" y="53815"/>
                    <a:pt x="269999" y="43761"/>
                  </a:cubicBezTo>
                  <a:cubicBezTo>
                    <a:pt x="309157" y="33707"/>
                    <a:pt x="330589" y="5396"/>
                    <a:pt x="335087" y="898"/>
                  </a:cubicBezTo>
                  <a:cubicBezTo>
                    <a:pt x="339585" y="-3600"/>
                    <a:pt x="318418" y="9894"/>
                    <a:pt x="296987" y="16773"/>
                  </a:cubicBezTo>
                  <a:cubicBezTo>
                    <a:pt x="275556" y="23652"/>
                    <a:pt x="236132" y="37146"/>
                    <a:pt x="206499" y="42173"/>
                  </a:cubicBezTo>
                  <a:cubicBezTo>
                    <a:pt x="176866" y="47200"/>
                    <a:pt x="150143" y="49053"/>
                    <a:pt x="119187" y="46936"/>
                  </a:cubicBezTo>
                  <a:cubicBezTo>
                    <a:pt x="88231" y="44819"/>
                    <a:pt x="3299" y="35030"/>
                    <a:pt x="124" y="37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815E4C76-56D5-4EAD-9BFA-B42D713A2C22}"/>
                </a:ext>
              </a:extLst>
            </p:cNvPr>
            <p:cNvSpPr/>
            <p:nvPr/>
          </p:nvSpPr>
          <p:spPr>
            <a:xfrm>
              <a:off x="2517492" y="3648932"/>
              <a:ext cx="339553" cy="65821"/>
            </a:xfrm>
            <a:custGeom>
              <a:avLst/>
              <a:gdLst>
                <a:gd name="connsiteX0" fmla="*/ 283 w 339553"/>
                <a:gd name="connsiteY0" fmla="*/ 48356 h 65821"/>
                <a:gd name="connsiteX1" fmla="*/ 101883 w 339553"/>
                <a:gd name="connsiteY1" fmla="*/ 65818 h 65821"/>
                <a:gd name="connsiteX2" fmla="*/ 220946 w 339553"/>
                <a:gd name="connsiteY2" fmla="*/ 46768 h 65821"/>
                <a:gd name="connsiteX3" fmla="*/ 336833 w 339553"/>
                <a:gd name="connsiteY3" fmla="*/ 731 h 65821"/>
                <a:gd name="connsiteX4" fmla="*/ 297146 w 339553"/>
                <a:gd name="connsiteY4" fmla="*/ 19781 h 65821"/>
                <a:gd name="connsiteX5" fmla="*/ 232058 w 339553"/>
                <a:gd name="connsiteY5" fmla="*/ 37243 h 65821"/>
                <a:gd name="connsiteX6" fmla="*/ 133633 w 339553"/>
                <a:gd name="connsiteY6" fmla="*/ 49943 h 65821"/>
                <a:gd name="connsiteX7" fmla="*/ 283 w 339553"/>
                <a:gd name="connsiteY7" fmla="*/ 48356 h 6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553" h="65821">
                  <a:moveTo>
                    <a:pt x="283" y="48356"/>
                  </a:moveTo>
                  <a:cubicBezTo>
                    <a:pt x="-5009" y="51002"/>
                    <a:pt x="65106" y="66083"/>
                    <a:pt x="101883" y="65818"/>
                  </a:cubicBezTo>
                  <a:cubicBezTo>
                    <a:pt x="138660" y="65553"/>
                    <a:pt x="181788" y="57616"/>
                    <a:pt x="220946" y="46768"/>
                  </a:cubicBezTo>
                  <a:cubicBezTo>
                    <a:pt x="260104" y="35920"/>
                    <a:pt x="324133" y="5229"/>
                    <a:pt x="336833" y="731"/>
                  </a:cubicBezTo>
                  <a:cubicBezTo>
                    <a:pt x="349533" y="-3767"/>
                    <a:pt x="314609" y="13696"/>
                    <a:pt x="297146" y="19781"/>
                  </a:cubicBezTo>
                  <a:cubicBezTo>
                    <a:pt x="279684" y="25866"/>
                    <a:pt x="259310" y="32216"/>
                    <a:pt x="232058" y="37243"/>
                  </a:cubicBezTo>
                  <a:cubicBezTo>
                    <a:pt x="204806" y="42270"/>
                    <a:pt x="166177" y="47562"/>
                    <a:pt x="133633" y="49943"/>
                  </a:cubicBezTo>
                  <a:cubicBezTo>
                    <a:pt x="101089" y="52324"/>
                    <a:pt x="5575" y="45710"/>
                    <a:pt x="283" y="48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D907B97-FBAA-4A02-8626-FB13F5E91BDF}"/>
                </a:ext>
              </a:extLst>
            </p:cNvPr>
            <p:cNvSpPr/>
            <p:nvPr/>
          </p:nvSpPr>
          <p:spPr>
            <a:xfrm>
              <a:off x="2401376" y="3656012"/>
              <a:ext cx="111753" cy="65163"/>
            </a:xfrm>
            <a:custGeom>
              <a:avLst/>
              <a:gdLst>
                <a:gd name="connsiteX0" fmla="*/ 111637 w 111753"/>
                <a:gd name="connsiteY0" fmla="*/ 12701 h 65163"/>
                <a:gd name="connsiteX1" fmla="*/ 40199 w 111753"/>
                <a:gd name="connsiteY1" fmla="*/ 30163 h 65163"/>
                <a:gd name="connsiteX2" fmla="*/ 512 w 111753"/>
                <a:gd name="connsiteY2" fmla="*/ 1 h 65163"/>
                <a:gd name="connsiteX3" fmla="*/ 17974 w 111753"/>
                <a:gd name="connsiteY3" fmla="*/ 31751 h 65163"/>
                <a:gd name="connsiteX4" fmla="*/ 22737 w 111753"/>
                <a:gd name="connsiteY4" fmla="*/ 65088 h 65163"/>
                <a:gd name="connsiteX5" fmla="*/ 56074 w 111753"/>
                <a:gd name="connsiteY5" fmla="*/ 41276 h 65163"/>
                <a:gd name="connsiteX6" fmla="*/ 111637 w 111753"/>
                <a:gd name="connsiteY6" fmla="*/ 12701 h 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53" h="65163">
                  <a:moveTo>
                    <a:pt x="111637" y="12701"/>
                  </a:moveTo>
                  <a:cubicBezTo>
                    <a:pt x="108991" y="10849"/>
                    <a:pt x="58720" y="32280"/>
                    <a:pt x="40199" y="30163"/>
                  </a:cubicBezTo>
                  <a:cubicBezTo>
                    <a:pt x="21678" y="28046"/>
                    <a:pt x="4216" y="-264"/>
                    <a:pt x="512" y="1"/>
                  </a:cubicBezTo>
                  <a:cubicBezTo>
                    <a:pt x="-3192" y="266"/>
                    <a:pt x="14270" y="20903"/>
                    <a:pt x="17974" y="31751"/>
                  </a:cubicBezTo>
                  <a:cubicBezTo>
                    <a:pt x="21678" y="42599"/>
                    <a:pt x="16387" y="63501"/>
                    <a:pt x="22737" y="65088"/>
                  </a:cubicBezTo>
                  <a:cubicBezTo>
                    <a:pt x="29087" y="66676"/>
                    <a:pt x="40993" y="42599"/>
                    <a:pt x="56074" y="41276"/>
                  </a:cubicBezTo>
                  <a:cubicBezTo>
                    <a:pt x="71155" y="39953"/>
                    <a:pt x="114283" y="14553"/>
                    <a:pt x="111637" y="12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C0F1972E-61EE-4E09-8A6B-14858B686251}"/>
                </a:ext>
              </a:extLst>
            </p:cNvPr>
            <p:cNvSpPr/>
            <p:nvPr/>
          </p:nvSpPr>
          <p:spPr>
            <a:xfrm>
              <a:off x="2603492" y="3549598"/>
              <a:ext cx="32347" cy="64557"/>
            </a:xfrm>
            <a:custGeom>
              <a:avLst/>
              <a:gdLst>
                <a:gd name="connsiteX0" fmla="*/ 30171 w 32347"/>
                <a:gd name="connsiteY0" fmla="*/ 52 h 64557"/>
                <a:gd name="connsiteX1" fmla="*/ 8 w 32347"/>
                <a:gd name="connsiteY1" fmla="*/ 61965 h 64557"/>
                <a:gd name="connsiteX2" fmla="*/ 26996 w 32347"/>
                <a:gd name="connsiteY2" fmla="*/ 50852 h 64557"/>
                <a:gd name="connsiteX3" fmla="*/ 30171 w 32347"/>
                <a:gd name="connsiteY3" fmla="*/ 52 h 6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7" h="64557">
                  <a:moveTo>
                    <a:pt x="30171" y="52"/>
                  </a:moveTo>
                  <a:cubicBezTo>
                    <a:pt x="25673" y="1904"/>
                    <a:pt x="537" y="53498"/>
                    <a:pt x="8" y="61965"/>
                  </a:cubicBezTo>
                  <a:cubicBezTo>
                    <a:pt x="-521" y="70432"/>
                    <a:pt x="22498" y="55879"/>
                    <a:pt x="26996" y="50852"/>
                  </a:cubicBezTo>
                  <a:cubicBezTo>
                    <a:pt x="31494" y="45825"/>
                    <a:pt x="34669" y="-1800"/>
                    <a:pt x="30171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73738FE7-3AA7-4CDA-8404-D6A0D4B84F65}"/>
                </a:ext>
              </a:extLst>
            </p:cNvPr>
            <p:cNvSpPr/>
            <p:nvPr/>
          </p:nvSpPr>
          <p:spPr>
            <a:xfrm>
              <a:off x="2670095" y="3538442"/>
              <a:ext cx="36815" cy="64307"/>
            </a:xfrm>
            <a:custGeom>
              <a:avLst/>
              <a:gdLst>
                <a:gd name="connsiteX0" fmla="*/ 80 w 36815"/>
                <a:gd name="connsiteY0" fmla="*/ 96 h 64307"/>
                <a:gd name="connsiteX1" fmla="*/ 27068 w 36815"/>
                <a:gd name="connsiteY1" fmla="*/ 62008 h 64307"/>
                <a:gd name="connsiteX2" fmla="*/ 36593 w 36815"/>
                <a:gd name="connsiteY2" fmla="*/ 47721 h 64307"/>
                <a:gd name="connsiteX3" fmla="*/ 80 w 36815"/>
                <a:gd name="connsiteY3" fmla="*/ 96 h 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5" h="64307">
                  <a:moveTo>
                    <a:pt x="80" y="96"/>
                  </a:moveTo>
                  <a:cubicBezTo>
                    <a:pt x="-1508" y="2477"/>
                    <a:pt x="20983" y="54071"/>
                    <a:pt x="27068" y="62008"/>
                  </a:cubicBezTo>
                  <a:cubicBezTo>
                    <a:pt x="33153" y="69945"/>
                    <a:pt x="37916" y="55394"/>
                    <a:pt x="36593" y="47721"/>
                  </a:cubicBezTo>
                  <a:cubicBezTo>
                    <a:pt x="35270" y="40048"/>
                    <a:pt x="1668" y="-2285"/>
                    <a:pt x="80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7ED8B878-78D9-4AD5-9236-28081777125A}"/>
                </a:ext>
              </a:extLst>
            </p:cNvPr>
            <p:cNvSpPr/>
            <p:nvPr/>
          </p:nvSpPr>
          <p:spPr>
            <a:xfrm>
              <a:off x="2501553" y="3146377"/>
              <a:ext cx="52869" cy="135317"/>
            </a:xfrm>
            <a:custGeom>
              <a:avLst/>
              <a:gdLst>
                <a:gd name="connsiteX0" fmla="*/ 16222 w 52869"/>
                <a:gd name="connsiteY0" fmla="*/ 48 h 135317"/>
                <a:gd name="connsiteX1" fmla="*/ 52735 w 52869"/>
                <a:gd name="connsiteY1" fmla="*/ 58786 h 135317"/>
                <a:gd name="connsiteX2" fmla="*/ 347 w 52869"/>
                <a:gd name="connsiteY2" fmla="*/ 134986 h 135317"/>
                <a:gd name="connsiteX3" fmla="*/ 30510 w 52869"/>
                <a:gd name="connsiteY3" fmla="*/ 85773 h 135317"/>
                <a:gd name="connsiteX4" fmla="*/ 41622 w 52869"/>
                <a:gd name="connsiteY4" fmla="*/ 68311 h 135317"/>
                <a:gd name="connsiteX5" fmla="*/ 16222 w 52869"/>
                <a:gd name="connsiteY5" fmla="*/ 48 h 13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9" h="135317">
                  <a:moveTo>
                    <a:pt x="16222" y="48"/>
                  </a:moveTo>
                  <a:cubicBezTo>
                    <a:pt x="18074" y="-1539"/>
                    <a:pt x="55381" y="36296"/>
                    <a:pt x="52735" y="58786"/>
                  </a:cubicBezTo>
                  <a:cubicBezTo>
                    <a:pt x="50089" y="81276"/>
                    <a:pt x="4051" y="130488"/>
                    <a:pt x="347" y="134986"/>
                  </a:cubicBezTo>
                  <a:cubicBezTo>
                    <a:pt x="-3357" y="139484"/>
                    <a:pt x="23631" y="96885"/>
                    <a:pt x="30510" y="85773"/>
                  </a:cubicBezTo>
                  <a:cubicBezTo>
                    <a:pt x="37389" y="74661"/>
                    <a:pt x="42151" y="78894"/>
                    <a:pt x="41622" y="68311"/>
                  </a:cubicBezTo>
                  <a:cubicBezTo>
                    <a:pt x="41093" y="57728"/>
                    <a:pt x="14370" y="1635"/>
                    <a:pt x="16222" y="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C963245-8EA1-419D-821D-0A626F408BAC}"/>
                </a:ext>
              </a:extLst>
            </p:cNvPr>
            <p:cNvSpPr/>
            <p:nvPr/>
          </p:nvSpPr>
          <p:spPr>
            <a:xfrm>
              <a:off x="2676287" y="3138333"/>
              <a:ext cx="59178" cy="153809"/>
            </a:xfrm>
            <a:custGeom>
              <a:avLst/>
              <a:gdLst>
                <a:gd name="connsiteX0" fmla="*/ 58976 w 59178"/>
                <a:gd name="connsiteY0" fmla="*/ 155 h 153809"/>
                <a:gd name="connsiteX1" fmla="*/ 19288 w 59178"/>
                <a:gd name="connsiteY1" fmla="*/ 66830 h 153809"/>
                <a:gd name="connsiteX2" fmla="*/ 12938 w 59178"/>
                <a:gd name="connsiteY2" fmla="*/ 93817 h 153809"/>
                <a:gd name="connsiteX3" fmla="*/ 28813 w 59178"/>
                <a:gd name="connsiteY3" fmla="*/ 152555 h 153809"/>
                <a:gd name="connsiteX4" fmla="*/ 22463 w 59178"/>
                <a:gd name="connsiteY4" fmla="*/ 130330 h 153809"/>
                <a:gd name="connsiteX5" fmla="*/ 238 w 59178"/>
                <a:gd name="connsiteY5" fmla="*/ 87467 h 153809"/>
                <a:gd name="connsiteX6" fmla="*/ 58976 w 59178"/>
                <a:gd name="connsiteY6" fmla="*/ 155 h 15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78" h="153809">
                  <a:moveTo>
                    <a:pt x="58976" y="155"/>
                  </a:moveTo>
                  <a:cubicBezTo>
                    <a:pt x="62151" y="-3285"/>
                    <a:pt x="26961" y="51220"/>
                    <a:pt x="19288" y="66830"/>
                  </a:cubicBezTo>
                  <a:cubicBezTo>
                    <a:pt x="11615" y="82440"/>
                    <a:pt x="11351" y="79530"/>
                    <a:pt x="12938" y="93817"/>
                  </a:cubicBezTo>
                  <a:cubicBezTo>
                    <a:pt x="14525" y="108104"/>
                    <a:pt x="27226" y="146470"/>
                    <a:pt x="28813" y="152555"/>
                  </a:cubicBezTo>
                  <a:cubicBezTo>
                    <a:pt x="30400" y="158640"/>
                    <a:pt x="27225" y="141178"/>
                    <a:pt x="22463" y="130330"/>
                  </a:cubicBezTo>
                  <a:cubicBezTo>
                    <a:pt x="17701" y="119482"/>
                    <a:pt x="-2408" y="105194"/>
                    <a:pt x="238" y="87467"/>
                  </a:cubicBezTo>
                  <a:cubicBezTo>
                    <a:pt x="2884" y="69740"/>
                    <a:pt x="55801" y="3595"/>
                    <a:pt x="58976" y="15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2CEBDA74-3C01-440E-94FD-F86AFEAB2174}"/>
                </a:ext>
              </a:extLst>
            </p:cNvPr>
            <p:cNvSpPr/>
            <p:nvPr/>
          </p:nvSpPr>
          <p:spPr>
            <a:xfrm>
              <a:off x="2417312" y="3519433"/>
              <a:ext cx="57611" cy="93900"/>
            </a:xfrm>
            <a:custGeom>
              <a:avLst/>
              <a:gdLst>
                <a:gd name="connsiteX0" fmla="*/ 57601 w 57611"/>
                <a:gd name="connsiteY0" fmla="*/ 55 h 93900"/>
                <a:gd name="connsiteX1" fmla="*/ 2038 w 57611"/>
                <a:gd name="connsiteY1" fmla="*/ 58792 h 93900"/>
                <a:gd name="connsiteX2" fmla="*/ 11563 w 57611"/>
                <a:gd name="connsiteY2" fmla="*/ 93717 h 93900"/>
                <a:gd name="connsiteX3" fmla="*/ 6801 w 57611"/>
                <a:gd name="connsiteY3" fmla="*/ 69905 h 93900"/>
                <a:gd name="connsiteX4" fmla="*/ 57601 w 57611"/>
                <a:gd name="connsiteY4" fmla="*/ 55 h 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11" h="93900">
                  <a:moveTo>
                    <a:pt x="57601" y="55"/>
                  </a:moveTo>
                  <a:cubicBezTo>
                    <a:pt x="56807" y="-1797"/>
                    <a:pt x="9711" y="43182"/>
                    <a:pt x="2038" y="58792"/>
                  </a:cubicBezTo>
                  <a:cubicBezTo>
                    <a:pt x="-5635" y="74402"/>
                    <a:pt x="10769" y="91865"/>
                    <a:pt x="11563" y="93717"/>
                  </a:cubicBezTo>
                  <a:cubicBezTo>
                    <a:pt x="12357" y="95569"/>
                    <a:pt x="-78" y="83134"/>
                    <a:pt x="6801" y="69905"/>
                  </a:cubicBezTo>
                  <a:cubicBezTo>
                    <a:pt x="13680" y="56676"/>
                    <a:pt x="58395" y="1907"/>
                    <a:pt x="57601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477A4A02-4D0C-48B0-A5E4-F0EB77901A50}"/>
                </a:ext>
              </a:extLst>
            </p:cNvPr>
            <p:cNvSpPr/>
            <p:nvPr/>
          </p:nvSpPr>
          <p:spPr>
            <a:xfrm>
              <a:off x="2846241" y="3475593"/>
              <a:ext cx="75442" cy="101993"/>
            </a:xfrm>
            <a:custGeom>
              <a:avLst/>
              <a:gdLst>
                <a:gd name="connsiteX0" fmla="*/ 147 w 75442"/>
                <a:gd name="connsiteY0" fmla="*/ 1032 h 101993"/>
                <a:gd name="connsiteX1" fmla="*/ 73172 w 75442"/>
                <a:gd name="connsiteY1" fmla="*/ 101045 h 101993"/>
                <a:gd name="connsiteX2" fmla="*/ 54122 w 75442"/>
                <a:gd name="connsiteY2" fmla="*/ 50245 h 101993"/>
                <a:gd name="connsiteX3" fmla="*/ 147 w 75442"/>
                <a:gd name="connsiteY3" fmla="*/ 1032 h 10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2" h="101993">
                  <a:moveTo>
                    <a:pt x="147" y="1032"/>
                  </a:moveTo>
                  <a:cubicBezTo>
                    <a:pt x="3322" y="9499"/>
                    <a:pt x="64176" y="92843"/>
                    <a:pt x="73172" y="101045"/>
                  </a:cubicBezTo>
                  <a:cubicBezTo>
                    <a:pt x="82168" y="109247"/>
                    <a:pt x="62060" y="61887"/>
                    <a:pt x="54122" y="50245"/>
                  </a:cubicBezTo>
                  <a:cubicBezTo>
                    <a:pt x="46185" y="38603"/>
                    <a:pt x="-3028" y="-7435"/>
                    <a:pt x="147" y="1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C631DF45-4F9F-41C8-BA4D-07246A222B46}"/>
                </a:ext>
              </a:extLst>
            </p:cNvPr>
            <p:cNvSpPr/>
            <p:nvPr/>
          </p:nvSpPr>
          <p:spPr>
            <a:xfrm>
              <a:off x="2352821" y="3655993"/>
              <a:ext cx="94502" cy="136351"/>
            </a:xfrm>
            <a:custGeom>
              <a:avLst/>
              <a:gdLst>
                <a:gd name="connsiteX0" fmla="*/ 37954 w 94502"/>
                <a:gd name="connsiteY0" fmla="*/ 20 h 136351"/>
                <a:gd name="connsiteX1" fmla="*/ 20492 w 94502"/>
                <a:gd name="connsiteY1" fmla="*/ 61932 h 136351"/>
                <a:gd name="connsiteX2" fmla="*/ 88754 w 94502"/>
                <a:gd name="connsiteY2" fmla="*/ 133370 h 136351"/>
                <a:gd name="connsiteX3" fmla="*/ 80817 w 94502"/>
                <a:gd name="connsiteY3" fmla="*/ 117495 h 136351"/>
                <a:gd name="connsiteX4" fmla="*/ 1442 w 94502"/>
                <a:gd name="connsiteY4" fmla="*/ 68282 h 136351"/>
                <a:gd name="connsiteX5" fmla="*/ 37954 w 94502"/>
                <a:gd name="connsiteY5" fmla="*/ 20 h 13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02" h="136351">
                  <a:moveTo>
                    <a:pt x="37954" y="20"/>
                  </a:moveTo>
                  <a:cubicBezTo>
                    <a:pt x="41129" y="-1038"/>
                    <a:pt x="12025" y="39707"/>
                    <a:pt x="20492" y="61932"/>
                  </a:cubicBezTo>
                  <a:cubicBezTo>
                    <a:pt x="28959" y="84157"/>
                    <a:pt x="78700" y="124110"/>
                    <a:pt x="88754" y="133370"/>
                  </a:cubicBezTo>
                  <a:cubicBezTo>
                    <a:pt x="98808" y="142630"/>
                    <a:pt x="95369" y="128343"/>
                    <a:pt x="80817" y="117495"/>
                  </a:cubicBezTo>
                  <a:cubicBezTo>
                    <a:pt x="66265" y="106647"/>
                    <a:pt x="11232" y="82570"/>
                    <a:pt x="1442" y="68282"/>
                  </a:cubicBezTo>
                  <a:cubicBezTo>
                    <a:pt x="-8348" y="53995"/>
                    <a:pt x="34779" y="1078"/>
                    <a:pt x="3795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9E420FC2-413C-476A-B308-A06F3C470095}"/>
                </a:ext>
              </a:extLst>
            </p:cNvPr>
            <p:cNvSpPr/>
            <p:nvPr/>
          </p:nvSpPr>
          <p:spPr>
            <a:xfrm>
              <a:off x="2927782" y="3600384"/>
              <a:ext cx="49336" cy="169190"/>
            </a:xfrm>
            <a:custGeom>
              <a:avLst/>
              <a:gdLst>
                <a:gd name="connsiteX0" fmla="*/ 40843 w 49336"/>
                <a:gd name="connsiteY0" fmla="*/ 66 h 169190"/>
                <a:gd name="connsiteX1" fmla="*/ 47193 w 49336"/>
                <a:gd name="connsiteY1" fmla="*/ 74679 h 169190"/>
                <a:gd name="connsiteX2" fmla="*/ 1156 w 49336"/>
                <a:gd name="connsiteY2" fmla="*/ 168341 h 169190"/>
                <a:gd name="connsiteX3" fmla="*/ 15443 w 49336"/>
                <a:gd name="connsiteY3" fmla="*/ 119129 h 169190"/>
                <a:gd name="connsiteX4" fmla="*/ 32906 w 49336"/>
                <a:gd name="connsiteY4" fmla="*/ 87379 h 169190"/>
                <a:gd name="connsiteX5" fmla="*/ 40843 w 49336"/>
                <a:gd name="connsiteY5" fmla="*/ 66 h 1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36" h="169190">
                  <a:moveTo>
                    <a:pt x="40843" y="66"/>
                  </a:moveTo>
                  <a:cubicBezTo>
                    <a:pt x="43224" y="-2051"/>
                    <a:pt x="53807" y="46633"/>
                    <a:pt x="47193" y="74679"/>
                  </a:cubicBezTo>
                  <a:cubicBezTo>
                    <a:pt x="40579" y="102725"/>
                    <a:pt x="6448" y="160933"/>
                    <a:pt x="1156" y="168341"/>
                  </a:cubicBezTo>
                  <a:cubicBezTo>
                    <a:pt x="-4136" y="175749"/>
                    <a:pt x="10151" y="132623"/>
                    <a:pt x="15443" y="119129"/>
                  </a:cubicBezTo>
                  <a:cubicBezTo>
                    <a:pt x="20735" y="105635"/>
                    <a:pt x="29731" y="100608"/>
                    <a:pt x="32906" y="87379"/>
                  </a:cubicBezTo>
                  <a:cubicBezTo>
                    <a:pt x="36081" y="74150"/>
                    <a:pt x="38462" y="2183"/>
                    <a:pt x="40843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0C7B17D0-FFE8-4EFA-B989-1CC973866BF0}"/>
                </a:ext>
              </a:extLst>
            </p:cNvPr>
            <p:cNvSpPr/>
            <p:nvPr/>
          </p:nvSpPr>
          <p:spPr>
            <a:xfrm>
              <a:off x="2531727" y="3892461"/>
              <a:ext cx="362638" cy="75704"/>
            </a:xfrm>
            <a:custGeom>
              <a:avLst/>
              <a:gdLst>
                <a:gd name="connsiteX0" fmla="*/ 336 w 362638"/>
                <a:gd name="connsiteY0" fmla="*/ 31839 h 75704"/>
                <a:gd name="connsiteX1" fmla="*/ 128923 w 362638"/>
                <a:gd name="connsiteY1" fmla="*/ 57239 h 75704"/>
                <a:gd name="connsiteX2" fmla="*/ 355936 w 362638"/>
                <a:gd name="connsiteY2" fmla="*/ 1677 h 75704"/>
                <a:gd name="connsiteX3" fmla="*/ 287673 w 362638"/>
                <a:gd name="connsiteY3" fmla="*/ 19139 h 75704"/>
                <a:gd name="connsiteX4" fmla="*/ 135273 w 362638"/>
                <a:gd name="connsiteY4" fmla="*/ 66764 h 75704"/>
                <a:gd name="connsiteX5" fmla="*/ 92411 w 362638"/>
                <a:gd name="connsiteY5" fmla="*/ 73114 h 75704"/>
                <a:gd name="connsiteX6" fmla="*/ 336 w 362638"/>
                <a:gd name="connsiteY6" fmla="*/ 31839 h 7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638" h="75704">
                  <a:moveTo>
                    <a:pt x="336" y="31839"/>
                  </a:moveTo>
                  <a:cubicBezTo>
                    <a:pt x="6421" y="29193"/>
                    <a:pt x="69656" y="62266"/>
                    <a:pt x="128923" y="57239"/>
                  </a:cubicBezTo>
                  <a:cubicBezTo>
                    <a:pt x="188190" y="52212"/>
                    <a:pt x="329478" y="8027"/>
                    <a:pt x="355936" y="1677"/>
                  </a:cubicBezTo>
                  <a:cubicBezTo>
                    <a:pt x="382394" y="-4673"/>
                    <a:pt x="324450" y="8291"/>
                    <a:pt x="287673" y="19139"/>
                  </a:cubicBezTo>
                  <a:cubicBezTo>
                    <a:pt x="250896" y="29987"/>
                    <a:pt x="167817" y="57768"/>
                    <a:pt x="135273" y="66764"/>
                  </a:cubicBezTo>
                  <a:cubicBezTo>
                    <a:pt x="102729" y="75760"/>
                    <a:pt x="112255" y="78141"/>
                    <a:pt x="92411" y="73114"/>
                  </a:cubicBezTo>
                  <a:cubicBezTo>
                    <a:pt x="72567" y="68087"/>
                    <a:pt x="-5749" y="34485"/>
                    <a:pt x="336" y="31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42C43748-EE34-4BAE-8B95-BCF999B67961}"/>
                </a:ext>
              </a:extLst>
            </p:cNvPr>
            <p:cNvSpPr/>
            <p:nvPr/>
          </p:nvSpPr>
          <p:spPr>
            <a:xfrm>
              <a:off x="2966619" y="3570283"/>
              <a:ext cx="113296" cy="258361"/>
            </a:xfrm>
            <a:custGeom>
              <a:avLst/>
              <a:gdLst>
                <a:gd name="connsiteX0" fmla="*/ 113131 w 113296"/>
                <a:gd name="connsiteY0" fmla="*/ 5 h 258361"/>
                <a:gd name="connsiteX1" fmla="*/ 78206 w 113296"/>
                <a:gd name="connsiteY1" fmla="*/ 128592 h 258361"/>
                <a:gd name="connsiteX2" fmla="*/ 2006 w 113296"/>
                <a:gd name="connsiteY2" fmla="*/ 254005 h 258361"/>
                <a:gd name="connsiteX3" fmla="*/ 25819 w 113296"/>
                <a:gd name="connsiteY3" fmla="*/ 220667 h 258361"/>
                <a:gd name="connsiteX4" fmla="*/ 65506 w 113296"/>
                <a:gd name="connsiteY4" fmla="*/ 133355 h 258361"/>
                <a:gd name="connsiteX5" fmla="*/ 113131 w 113296"/>
                <a:gd name="connsiteY5" fmla="*/ 5 h 2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96" h="258361">
                  <a:moveTo>
                    <a:pt x="113131" y="5"/>
                  </a:moveTo>
                  <a:cubicBezTo>
                    <a:pt x="115248" y="-789"/>
                    <a:pt x="96727" y="86259"/>
                    <a:pt x="78206" y="128592"/>
                  </a:cubicBezTo>
                  <a:cubicBezTo>
                    <a:pt x="59685" y="170925"/>
                    <a:pt x="10737" y="238659"/>
                    <a:pt x="2006" y="254005"/>
                  </a:cubicBezTo>
                  <a:cubicBezTo>
                    <a:pt x="-6725" y="269351"/>
                    <a:pt x="15236" y="240775"/>
                    <a:pt x="25819" y="220667"/>
                  </a:cubicBezTo>
                  <a:cubicBezTo>
                    <a:pt x="36402" y="200559"/>
                    <a:pt x="54393" y="165634"/>
                    <a:pt x="65506" y="133355"/>
                  </a:cubicBezTo>
                  <a:cubicBezTo>
                    <a:pt x="76618" y="101076"/>
                    <a:pt x="111014" y="799"/>
                    <a:pt x="11313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7649971C-90E7-45D3-BD5F-ACAABAE4B995}"/>
                </a:ext>
              </a:extLst>
            </p:cNvPr>
            <p:cNvSpPr/>
            <p:nvPr/>
          </p:nvSpPr>
          <p:spPr>
            <a:xfrm>
              <a:off x="2257297" y="3749562"/>
              <a:ext cx="184456" cy="146483"/>
            </a:xfrm>
            <a:custGeom>
              <a:avLst/>
              <a:gdLst>
                <a:gd name="connsiteX0" fmla="*/ 128 w 184456"/>
                <a:gd name="connsiteY0" fmla="*/ 113 h 146483"/>
                <a:gd name="connsiteX1" fmla="*/ 93791 w 184456"/>
                <a:gd name="connsiteY1" fmla="*/ 85838 h 146483"/>
                <a:gd name="connsiteX2" fmla="*/ 184278 w 184456"/>
                <a:gd name="connsiteY2" fmla="*/ 146163 h 146483"/>
                <a:gd name="connsiteX3" fmla="*/ 114428 w 184456"/>
                <a:gd name="connsiteY3" fmla="*/ 104888 h 146483"/>
                <a:gd name="connsiteX4" fmla="*/ 128 w 184456"/>
                <a:gd name="connsiteY4" fmla="*/ 113 h 14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56" h="146483">
                  <a:moveTo>
                    <a:pt x="128" y="113"/>
                  </a:moveTo>
                  <a:cubicBezTo>
                    <a:pt x="-3312" y="-3062"/>
                    <a:pt x="63099" y="61496"/>
                    <a:pt x="93791" y="85838"/>
                  </a:cubicBezTo>
                  <a:cubicBezTo>
                    <a:pt x="124483" y="110180"/>
                    <a:pt x="180838" y="142988"/>
                    <a:pt x="184278" y="146163"/>
                  </a:cubicBezTo>
                  <a:cubicBezTo>
                    <a:pt x="187718" y="149338"/>
                    <a:pt x="140622" y="128436"/>
                    <a:pt x="114428" y="104888"/>
                  </a:cubicBezTo>
                  <a:cubicBezTo>
                    <a:pt x="88234" y="81340"/>
                    <a:pt x="3568" y="3288"/>
                    <a:pt x="128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929B2948-36CF-4762-B9B3-46BB1523F700}"/>
                </a:ext>
              </a:extLst>
            </p:cNvPr>
            <p:cNvSpPr/>
            <p:nvPr/>
          </p:nvSpPr>
          <p:spPr>
            <a:xfrm>
              <a:off x="3113060" y="3244445"/>
              <a:ext cx="57458" cy="188891"/>
            </a:xfrm>
            <a:custGeom>
              <a:avLst/>
              <a:gdLst>
                <a:gd name="connsiteX0" fmla="*/ 11140 w 57458"/>
                <a:gd name="connsiteY0" fmla="*/ 1993 h 188891"/>
                <a:gd name="connsiteX1" fmla="*/ 28603 w 57458"/>
                <a:gd name="connsiteY1" fmla="*/ 140105 h 188891"/>
                <a:gd name="connsiteX2" fmla="*/ 57178 w 57458"/>
                <a:gd name="connsiteY2" fmla="*/ 187730 h 188891"/>
                <a:gd name="connsiteX3" fmla="*/ 41303 w 57458"/>
                <a:gd name="connsiteY3" fmla="*/ 168680 h 188891"/>
                <a:gd name="connsiteX4" fmla="*/ 11140 w 57458"/>
                <a:gd name="connsiteY4" fmla="*/ 108355 h 188891"/>
                <a:gd name="connsiteX5" fmla="*/ 28 w 57458"/>
                <a:gd name="connsiteY5" fmla="*/ 60730 h 188891"/>
                <a:gd name="connsiteX6" fmla="*/ 11140 w 57458"/>
                <a:gd name="connsiteY6" fmla="*/ 1993 h 1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58" h="188891">
                  <a:moveTo>
                    <a:pt x="11140" y="1993"/>
                  </a:moveTo>
                  <a:cubicBezTo>
                    <a:pt x="15902" y="15222"/>
                    <a:pt x="20930" y="109149"/>
                    <a:pt x="28603" y="140105"/>
                  </a:cubicBezTo>
                  <a:cubicBezTo>
                    <a:pt x="36276" y="171061"/>
                    <a:pt x="55061" y="182968"/>
                    <a:pt x="57178" y="187730"/>
                  </a:cubicBezTo>
                  <a:cubicBezTo>
                    <a:pt x="59295" y="192492"/>
                    <a:pt x="48976" y="181909"/>
                    <a:pt x="41303" y="168680"/>
                  </a:cubicBezTo>
                  <a:cubicBezTo>
                    <a:pt x="33630" y="155451"/>
                    <a:pt x="18019" y="126347"/>
                    <a:pt x="11140" y="108355"/>
                  </a:cubicBezTo>
                  <a:cubicBezTo>
                    <a:pt x="4261" y="90363"/>
                    <a:pt x="557" y="76340"/>
                    <a:pt x="28" y="60730"/>
                  </a:cubicBezTo>
                  <a:cubicBezTo>
                    <a:pt x="-501" y="45120"/>
                    <a:pt x="6378" y="-11236"/>
                    <a:pt x="11140" y="1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B750EA1-FBA2-4B35-94C8-B19F241D5A01}"/>
                </a:ext>
              </a:extLst>
            </p:cNvPr>
            <p:cNvSpPr/>
            <p:nvPr/>
          </p:nvSpPr>
          <p:spPr>
            <a:xfrm>
              <a:off x="2998513" y="3127375"/>
              <a:ext cx="80067" cy="226702"/>
            </a:xfrm>
            <a:custGeom>
              <a:avLst/>
              <a:gdLst>
                <a:gd name="connsiteX0" fmla="*/ 275 w 80067"/>
                <a:gd name="connsiteY0" fmla="*/ 0 h 226702"/>
                <a:gd name="connsiteX1" fmla="*/ 52662 w 80067"/>
                <a:gd name="connsiteY1" fmla="*/ 79375 h 226702"/>
                <a:gd name="connsiteX2" fmla="*/ 65362 w 80067"/>
                <a:gd name="connsiteY2" fmla="*/ 223838 h 226702"/>
                <a:gd name="connsiteX3" fmla="*/ 66950 w 80067"/>
                <a:gd name="connsiteY3" fmla="*/ 168275 h 226702"/>
                <a:gd name="connsiteX4" fmla="*/ 78062 w 80067"/>
                <a:gd name="connsiteY4" fmla="*/ 79375 h 226702"/>
                <a:gd name="connsiteX5" fmla="*/ 275 w 80067"/>
                <a:gd name="connsiteY5" fmla="*/ 0 h 22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67" h="226702">
                  <a:moveTo>
                    <a:pt x="275" y="0"/>
                  </a:moveTo>
                  <a:cubicBezTo>
                    <a:pt x="-3958" y="0"/>
                    <a:pt x="41814" y="42069"/>
                    <a:pt x="52662" y="79375"/>
                  </a:cubicBezTo>
                  <a:cubicBezTo>
                    <a:pt x="63510" y="116681"/>
                    <a:pt x="62981" y="209021"/>
                    <a:pt x="65362" y="223838"/>
                  </a:cubicBezTo>
                  <a:cubicBezTo>
                    <a:pt x="67743" y="238655"/>
                    <a:pt x="64833" y="192352"/>
                    <a:pt x="66950" y="168275"/>
                  </a:cubicBezTo>
                  <a:cubicBezTo>
                    <a:pt x="69067" y="144198"/>
                    <a:pt x="85735" y="107421"/>
                    <a:pt x="78062" y="79375"/>
                  </a:cubicBezTo>
                  <a:cubicBezTo>
                    <a:pt x="70389" y="51329"/>
                    <a:pt x="4508" y="0"/>
                    <a:pt x="27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3048BAEB-20D9-46C5-992B-27FE12DB61F4}"/>
                </a:ext>
              </a:extLst>
            </p:cNvPr>
            <p:cNvSpPr/>
            <p:nvPr/>
          </p:nvSpPr>
          <p:spPr>
            <a:xfrm>
              <a:off x="2181035" y="3414713"/>
              <a:ext cx="52865" cy="201551"/>
            </a:xfrm>
            <a:custGeom>
              <a:avLst/>
              <a:gdLst>
                <a:gd name="connsiteX0" fmla="*/ 52578 w 52865"/>
                <a:gd name="connsiteY0" fmla="*/ 0 h 201551"/>
                <a:gd name="connsiteX1" fmla="*/ 22415 w 52865"/>
                <a:gd name="connsiteY1" fmla="*/ 100012 h 201551"/>
                <a:gd name="connsiteX2" fmla="*/ 49403 w 52865"/>
                <a:gd name="connsiteY2" fmla="*/ 198437 h 201551"/>
                <a:gd name="connsiteX3" fmla="*/ 36703 w 52865"/>
                <a:gd name="connsiteY3" fmla="*/ 169862 h 201551"/>
                <a:gd name="connsiteX4" fmla="*/ 190 w 52865"/>
                <a:gd name="connsiteY4" fmla="*/ 98425 h 201551"/>
                <a:gd name="connsiteX5" fmla="*/ 52578 w 52865"/>
                <a:gd name="connsiteY5" fmla="*/ 0 h 20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5" h="201551">
                  <a:moveTo>
                    <a:pt x="52578" y="0"/>
                  </a:moveTo>
                  <a:cubicBezTo>
                    <a:pt x="56282" y="264"/>
                    <a:pt x="22944" y="66939"/>
                    <a:pt x="22415" y="100012"/>
                  </a:cubicBezTo>
                  <a:cubicBezTo>
                    <a:pt x="21886" y="133085"/>
                    <a:pt x="47022" y="186796"/>
                    <a:pt x="49403" y="198437"/>
                  </a:cubicBezTo>
                  <a:cubicBezTo>
                    <a:pt x="51784" y="210078"/>
                    <a:pt x="44905" y="186531"/>
                    <a:pt x="36703" y="169862"/>
                  </a:cubicBezTo>
                  <a:cubicBezTo>
                    <a:pt x="28501" y="153193"/>
                    <a:pt x="-2720" y="125412"/>
                    <a:pt x="190" y="98425"/>
                  </a:cubicBezTo>
                  <a:cubicBezTo>
                    <a:pt x="3100" y="71438"/>
                    <a:pt x="48874" y="-264"/>
                    <a:pt x="525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043D8811-1144-46E0-8BB3-B4B02DC5F610}"/>
                </a:ext>
              </a:extLst>
            </p:cNvPr>
            <p:cNvSpPr/>
            <p:nvPr/>
          </p:nvSpPr>
          <p:spPr>
            <a:xfrm>
              <a:off x="2503272" y="3784562"/>
              <a:ext cx="117768" cy="116268"/>
            </a:xfrm>
            <a:custGeom>
              <a:avLst/>
              <a:gdLst>
                <a:gd name="connsiteX0" fmla="*/ 11328 w 117768"/>
                <a:gd name="connsiteY0" fmla="*/ 38 h 116268"/>
                <a:gd name="connsiteX1" fmla="*/ 1803 w 117768"/>
                <a:gd name="connsiteY1" fmla="*/ 82588 h 116268"/>
                <a:gd name="connsiteX2" fmla="*/ 49428 w 117768"/>
                <a:gd name="connsiteY2" fmla="*/ 114338 h 116268"/>
                <a:gd name="connsiteX3" fmla="*/ 117691 w 117768"/>
                <a:gd name="connsiteY3" fmla="*/ 112751 h 116268"/>
                <a:gd name="connsiteX4" fmla="*/ 62128 w 117768"/>
                <a:gd name="connsiteY4" fmla="*/ 112751 h 116268"/>
                <a:gd name="connsiteX5" fmla="*/ 24028 w 117768"/>
                <a:gd name="connsiteY5" fmla="*/ 93701 h 116268"/>
                <a:gd name="connsiteX6" fmla="*/ 11328 w 117768"/>
                <a:gd name="connsiteY6" fmla="*/ 38 h 1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68" h="116268">
                  <a:moveTo>
                    <a:pt x="11328" y="38"/>
                  </a:moveTo>
                  <a:cubicBezTo>
                    <a:pt x="7624" y="-1814"/>
                    <a:pt x="-4547" y="63538"/>
                    <a:pt x="1803" y="82588"/>
                  </a:cubicBezTo>
                  <a:cubicBezTo>
                    <a:pt x="8153" y="101638"/>
                    <a:pt x="30113" y="109311"/>
                    <a:pt x="49428" y="114338"/>
                  </a:cubicBezTo>
                  <a:cubicBezTo>
                    <a:pt x="68743" y="119365"/>
                    <a:pt x="115574" y="113015"/>
                    <a:pt x="117691" y="112751"/>
                  </a:cubicBezTo>
                  <a:cubicBezTo>
                    <a:pt x="119808" y="112487"/>
                    <a:pt x="77738" y="115926"/>
                    <a:pt x="62128" y="112751"/>
                  </a:cubicBezTo>
                  <a:cubicBezTo>
                    <a:pt x="46518" y="109576"/>
                    <a:pt x="31436" y="107724"/>
                    <a:pt x="24028" y="93701"/>
                  </a:cubicBezTo>
                  <a:cubicBezTo>
                    <a:pt x="16620" y="79678"/>
                    <a:pt x="15032" y="1890"/>
                    <a:pt x="11328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DE33073-879B-4F97-B73C-72A43E4BE707}"/>
                </a:ext>
              </a:extLst>
            </p:cNvPr>
            <p:cNvSpPr/>
            <p:nvPr/>
          </p:nvSpPr>
          <p:spPr>
            <a:xfrm>
              <a:off x="2832066" y="3724214"/>
              <a:ext cx="74683" cy="123446"/>
            </a:xfrm>
            <a:custGeom>
              <a:avLst/>
              <a:gdLst>
                <a:gd name="connsiteX0" fmla="*/ 74647 w 74683"/>
                <a:gd name="connsiteY0" fmla="*/ 61 h 123446"/>
                <a:gd name="connsiteX1" fmla="*/ 41309 w 74683"/>
                <a:gd name="connsiteY1" fmla="*/ 114361 h 123446"/>
                <a:gd name="connsiteX2" fmla="*/ 34 w 74683"/>
                <a:gd name="connsiteY2" fmla="*/ 114361 h 123446"/>
                <a:gd name="connsiteX3" fmla="*/ 34959 w 74683"/>
                <a:gd name="connsiteY3" fmla="*/ 98486 h 123446"/>
                <a:gd name="connsiteX4" fmla="*/ 74647 w 74683"/>
                <a:gd name="connsiteY4" fmla="*/ 61 h 12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83" h="123446">
                  <a:moveTo>
                    <a:pt x="74647" y="61"/>
                  </a:moveTo>
                  <a:cubicBezTo>
                    <a:pt x="75705" y="2707"/>
                    <a:pt x="53744" y="95311"/>
                    <a:pt x="41309" y="114361"/>
                  </a:cubicBezTo>
                  <a:cubicBezTo>
                    <a:pt x="28874" y="133411"/>
                    <a:pt x="1092" y="117007"/>
                    <a:pt x="34" y="114361"/>
                  </a:cubicBezTo>
                  <a:cubicBezTo>
                    <a:pt x="-1024" y="111715"/>
                    <a:pt x="22259" y="115419"/>
                    <a:pt x="34959" y="98486"/>
                  </a:cubicBezTo>
                  <a:cubicBezTo>
                    <a:pt x="47659" y="81553"/>
                    <a:pt x="73589" y="-2585"/>
                    <a:pt x="74647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93421436-B9A9-4E34-8BED-42F879C397AD}"/>
                </a:ext>
              </a:extLst>
            </p:cNvPr>
            <p:cNvSpPr/>
            <p:nvPr/>
          </p:nvSpPr>
          <p:spPr>
            <a:xfrm>
              <a:off x="2435377" y="2712513"/>
              <a:ext cx="294671" cy="284220"/>
            </a:xfrm>
            <a:custGeom>
              <a:avLst/>
              <a:gdLst>
                <a:gd name="connsiteX0" fmla="*/ 293536 w 294671"/>
                <a:gd name="connsiteY0" fmla="*/ 525 h 284220"/>
                <a:gd name="connsiteX1" fmla="*/ 207811 w 294671"/>
                <a:gd name="connsiteY1" fmla="*/ 56087 h 284220"/>
                <a:gd name="connsiteX2" fmla="*/ 72873 w 294671"/>
                <a:gd name="connsiteY2" fmla="*/ 192612 h 284220"/>
                <a:gd name="connsiteX3" fmla="*/ 1436 w 294671"/>
                <a:gd name="connsiteY3" fmla="*/ 281512 h 284220"/>
                <a:gd name="connsiteX4" fmla="*/ 34773 w 294671"/>
                <a:gd name="connsiteY4" fmla="*/ 245000 h 284220"/>
                <a:gd name="connsiteX5" fmla="*/ 147486 w 294671"/>
                <a:gd name="connsiteY5" fmla="*/ 84662 h 284220"/>
                <a:gd name="connsiteX6" fmla="*/ 293536 w 294671"/>
                <a:gd name="connsiteY6" fmla="*/ 525 h 2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671" h="284220">
                  <a:moveTo>
                    <a:pt x="293536" y="525"/>
                  </a:moveTo>
                  <a:cubicBezTo>
                    <a:pt x="303590" y="-4238"/>
                    <a:pt x="244588" y="24073"/>
                    <a:pt x="207811" y="56087"/>
                  </a:cubicBezTo>
                  <a:cubicBezTo>
                    <a:pt x="171034" y="88102"/>
                    <a:pt x="107269" y="155041"/>
                    <a:pt x="72873" y="192612"/>
                  </a:cubicBezTo>
                  <a:cubicBezTo>
                    <a:pt x="38477" y="230183"/>
                    <a:pt x="1436" y="281512"/>
                    <a:pt x="1436" y="281512"/>
                  </a:cubicBezTo>
                  <a:cubicBezTo>
                    <a:pt x="-4914" y="290243"/>
                    <a:pt x="10431" y="277808"/>
                    <a:pt x="34773" y="245000"/>
                  </a:cubicBezTo>
                  <a:cubicBezTo>
                    <a:pt x="59115" y="212192"/>
                    <a:pt x="107005" y="124879"/>
                    <a:pt x="147486" y="84662"/>
                  </a:cubicBezTo>
                  <a:cubicBezTo>
                    <a:pt x="187967" y="44445"/>
                    <a:pt x="283482" y="5288"/>
                    <a:pt x="293536" y="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39BAA7FA-CD94-42E9-AE4E-E1D45F75BE3C}"/>
                </a:ext>
              </a:extLst>
            </p:cNvPr>
            <p:cNvSpPr/>
            <p:nvPr/>
          </p:nvSpPr>
          <p:spPr>
            <a:xfrm>
              <a:off x="2778409" y="2752264"/>
              <a:ext cx="128591" cy="232175"/>
            </a:xfrm>
            <a:custGeom>
              <a:avLst/>
              <a:gdLst>
                <a:gd name="connsiteX0" fmla="*/ 1304 w 128591"/>
                <a:gd name="connsiteY0" fmla="*/ 461 h 232175"/>
                <a:gd name="connsiteX1" fmla="*/ 48929 w 128591"/>
                <a:gd name="connsiteY1" fmla="*/ 57611 h 232175"/>
                <a:gd name="connsiteX2" fmla="*/ 87029 w 128591"/>
                <a:gd name="connsiteY2" fmla="*/ 125874 h 232175"/>
                <a:gd name="connsiteX3" fmla="*/ 126716 w 128591"/>
                <a:gd name="connsiteY3" fmla="*/ 230649 h 232175"/>
                <a:gd name="connsiteX4" fmla="*/ 120366 w 128591"/>
                <a:gd name="connsiteY4" fmla="*/ 181436 h 232175"/>
                <a:gd name="connsiteX5" fmla="*/ 104491 w 128591"/>
                <a:gd name="connsiteY5" fmla="*/ 89361 h 232175"/>
                <a:gd name="connsiteX6" fmla="*/ 1304 w 128591"/>
                <a:gd name="connsiteY6" fmla="*/ 461 h 23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91" h="232175">
                  <a:moveTo>
                    <a:pt x="1304" y="461"/>
                  </a:moveTo>
                  <a:cubicBezTo>
                    <a:pt x="-7956" y="-4831"/>
                    <a:pt x="34642" y="36709"/>
                    <a:pt x="48929" y="57611"/>
                  </a:cubicBezTo>
                  <a:cubicBezTo>
                    <a:pt x="63217" y="78513"/>
                    <a:pt x="74065" y="97034"/>
                    <a:pt x="87029" y="125874"/>
                  </a:cubicBezTo>
                  <a:cubicBezTo>
                    <a:pt x="99993" y="154714"/>
                    <a:pt x="121160" y="221389"/>
                    <a:pt x="126716" y="230649"/>
                  </a:cubicBezTo>
                  <a:cubicBezTo>
                    <a:pt x="132272" y="239909"/>
                    <a:pt x="124070" y="204984"/>
                    <a:pt x="120366" y="181436"/>
                  </a:cubicBezTo>
                  <a:cubicBezTo>
                    <a:pt x="116662" y="157888"/>
                    <a:pt x="120895" y="120053"/>
                    <a:pt x="104491" y="89361"/>
                  </a:cubicBezTo>
                  <a:cubicBezTo>
                    <a:pt x="88087" y="58669"/>
                    <a:pt x="10564" y="5753"/>
                    <a:pt x="1304" y="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1E524166-A215-4691-9F98-8616C76D0FFB}"/>
                </a:ext>
              </a:extLst>
            </p:cNvPr>
            <p:cNvSpPr/>
            <p:nvPr/>
          </p:nvSpPr>
          <p:spPr>
            <a:xfrm>
              <a:off x="2163251" y="2509599"/>
              <a:ext cx="564459" cy="217152"/>
            </a:xfrm>
            <a:custGeom>
              <a:avLst/>
              <a:gdLst>
                <a:gd name="connsiteX0" fmla="*/ 560899 w 564459"/>
                <a:gd name="connsiteY0" fmla="*/ 63739 h 217152"/>
                <a:gd name="connsiteX1" fmla="*/ 478349 w 564459"/>
                <a:gd name="connsiteY1" fmla="*/ 9764 h 217152"/>
                <a:gd name="connsiteX2" fmla="*/ 343412 w 564459"/>
                <a:gd name="connsiteY2" fmla="*/ 20876 h 217152"/>
                <a:gd name="connsiteX3" fmla="*/ 13212 w 564459"/>
                <a:gd name="connsiteY3" fmla="*/ 211376 h 217152"/>
                <a:gd name="connsiteX4" fmla="*/ 94174 w 564459"/>
                <a:gd name="connsiteY4" fmla="*/ 157401 h 217152"/>
                <a:gd name="connsiteX5" fmla="*/ 360874 w 564459"/>
                <a:gd name="connsiteY5" fmla="*/ 51039 h 217152"/>
                <a:gd name="connsiteX6" fmla="*/ 560899 w 564459"/>
                <a:gd name="connsiteY6" fmla="*/ 63739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4459" h="217152">
                  <a:moveTo>
                    <a:pt x="560899" y="63739"/>
                  </a:moveTo>
                  <a:cubicBezTo>
                    <a:pt x="580478" y="56860"/>
                    <a:pt x="514597" y="16908"/>
                    <a:pt x="478349" y="9764"/>
                  </a:cubicBezTo>
                  <a:cubicBezTo>
                    <a:pt x="442101" y="2620"/>
                    <a:pt x="420935" y="-12726"/>
                    <a:pt x="343412" y="20876"/>
                  </a:cubicBezTo>
                  <a:cubicBezTo>
                    <a:pt x="265889" y="54478"/>
                    <a:pt x="54752" y="188622"/>
                    <a:pt x="13212" y="211376"/>
                  </a:cubicBezTo>
                  <a:cubicBezTo>
                    <a:pt x="-28328" y="234130"/>
                    <a:pt x="36230" y="184124"/>
                    <a:pt x="94174" y="157401"/>
                  </a:cubicBezTo>
                  <a:cubicBezTo>
                    <a:pt x="152118" y="130678"/>
                    <a:pt x="287320" y="69031"/>
                    <a:pt x="360874" y="51039"/>
                  </a:cubicBezTo>
                  <a:cubicBezTo>
                    <a:pt x="434428" y="33047"/>
                    <a:pt x="541320" y="70618"/>
                    <a:pt x="560899" y="63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68F9498B-9197-4B33-A73A-D53E155E051A}"/>
                </a:ext>
              </a:extLst>
            </p:cNvPr>
            <p:cNvSpPr/>
            <p:nvPr/>
          </p:nvSpPr>
          <p:spPr>
            <a:xfrm>
              <a:off x="2777114" y="2666609"/>
              <a:ext cx="188165" cy="335026"/>
            </a:xfrm>
            <a:custGeom>
              <a:avLst/>
              <a:gdLst>
                <a:gd name="connsiteX0" fmla="*/ 1011 w 188165"/>
                <a:gd name="connsiteY0" fmla="*/ 391 h 335026"/>
                <a:gd name="connsiteX1" fmla="*/ 83561 w 188165"/>
                <a:gd name="connsiteY1" fmla="*/ 60716 h 335026"/>
                <a:gd name="connsiteX2" fmla="*/ 172461 w 188165"/>
                <a:gd name="connsiteY2" fmla="*/ 248041 h 335026"/>
                <a:gd name="connsiteX3" fmla="*/ 186749 w 188165"/>
                <a:gd name="connsiteY3" fmla="*/ 333766 h 335026"/>
                <a:gd name="connsiteX4" fmla="*/ 186749 w 188165"/>
                <a:gd name="connsiteY4" fmla="*/ 292491 h 335026"/>
                <a:gd name="connsiteX5" fmla="*/ 178811 w 188165"/>
                <a:gd name="connsiteY5" fmla="*/ 202004 h 335026"/>
                <a:gd name="connsiteX6" fmla="*/ 142299 w 188165"/>
                <a:gd name="connsiteY6" fmla="*/ 82941 h 335026"/>
                <a:gd name="connsiteX7" fmla="*/ 1011 w 188165"/>
                <a:gd name="connsiteY7" fmla="*/ 391 h 3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65" h="335026">
                  <a:moveTo>
                    <a:pt x="1011" y="391"/>
                  </a:moveTo>
                  <a:cubicBezTo>
                    <a:pt x="-8779" y="-3313"/>
                    <a:pt x="54986" y="19441"/>
                    <a:pt x="83561" y="60716"/>
                  </a:cubicBezTo>
                  <a:cubicBezTo>
                    <a:pt x="112136" y="101991"/>
                    <a:pt x="155263" y="202533"/>
                    <a:pt x="172461" y="248041"/>
                  </a:cubicBezTo>
                  <a:cubicBezTo>
                    <a:pt x="189659" y="293549"/>
                    <a:pt x="184368" y="326358"/>
                    <a:pt x="186749" y="333766"/>
                  </a:cubicBezTo>
                  <a:cubicBezTo>
                    <a:pt x="189130" y="341174"/>
                    <a:pt x="188072" y="314451"/>
                    <a:pt x="186749" y="292491"/>
                  </a:cubicBezTo>
                  <a:cubicBezTo>
                    <a:pt x="185426" y="270531"/>
                    <a:pt x="186219" y="236929"/>
                    <a:pt x="178811" y="202004"/>
                  </a:cubicBezTo>
                  <a:cubicBezTo>
                    <a:pt x="171403" y="167079"/>
                    <a:pt x="166112" y="115220"/>
                    <a:pt x="142299" y="82941"/>
                  </a:cubicBezTo>
                  <a:cubicBezTo>
                    <a:pt x="118487" y="50662"/>
                    <a:pt x="10801" y="4095"/>
                    <a:pt x="1011" y="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DB00AAE7-798B-498F-B8CD-71A969039421}"/>
                </a:ext>
              </a:extLst>
            </p:cNvPr>
            <p:cNvSpPr/>
            <p:nvPr/>
          </p:nvSpPr>
          <p:spPr>
            <a:xfrm>
              <a:off x="2711411" y="2564448"/>
              <a:ext cx="414083" cy="231398"/>
            </a:xfrm>
            <a:custGeom>
              <a:avLst/>
              <a:gdLst>
                <a:gd name="connsiteX0" fmla="*/ 39 w 414083"/>
                <a:gd name="connsiteY0" fmla="*/ 24765 h 231398"/>
                <a:gd name="connsiteX1" fmla="*/ 150852 w 414083"/>
                <a:gd name="connsiteY1" fmla="*/ 12065 h 231398"/>
                <a:gd name="connsiteX2" fmla="*/ 395327 w 414083"/>
                <a:gd name="connsiteY2" fmla="*/ 220027 h 231398"/>
                <a:gd name="connsiteX3" fmla="*/ 377864 w 414083"/>
                <a:gd name="connsiteY3" fmla="*/ 191452 h 231398"/>
                <a:gd name="connsiteX4" fmla="*/ 222289 w 414083"/>
                <a:gd name="connsiteY4" fmla="*/ 85090 h 231398"/>
                <a:gd name="connsiteX5" fmla="*/ 136564 w 414083"/>
                <a:gd name="connsiteY5" fmla="*/ 23177 h 231398"/>
                <a:gd name="connsiteX6" fmla="*/ 39 w 414083"/>
                <a:gd name="connsiteY6" fmla="*/ 24765 h 2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83" h="231398">
                  <a:moveTo>
                    <a:pt x="39" y="24765"/>
                  </a:moveTo>
                  <a:cubicBezTo>
                    <a:pt x="2420" y="22913"/>
                    <a:pt x="84971" y="-20479"/>
                    <a:pt x="150852" y="12065"/>
                  </a:cubicBezTo>
                  <a:cubicBezTo>
                    <a:pt x="216733" y="44609"/>
                    <a:pt x="357492" y="190129"/>
                    <a:pt x="395327" y="220027"/>
                  </a:cubicBezTo>
                  <a:cubicBezTo>
                    <a:pt x="433162" y="249925"/>
                    <a:pt x="406704" y="213941"/>
                    <a:pt x="377864" y="191452"/>
                  </a:cubicBezTo>
                  <a:cubicBezTo>
                    <a:pt x="349024" y="168963"/>
                    <a:pt x="262506" y="113136"/>
                    <a:pt x="222289" y="85090"/>
                  </a:cubicBezTo>
                  <a:cubicBezTo>
                    <a:pt x="182072" y="57044"/>
                    <a:pt x="170431" y="34290"/>
                    <a:pt x="136564" y="23177"/>
                  </a:cubicBezTo>
                  <a:cubicBezTo>
                    <a:pt x="102697" y="12064"/>
                    <a:pt x="-2342" y="26617"/>
                    <a:pt x="39" y="24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F239BBEC-3918-4875-BE53-2DC44F284261}"/>
                </a:ext>
              </a:extLst>
            </p:cNvPr>
            <p:cNvSpPr/>
            <p:nvPr/>
          </p:nvSpPr>
          <p:spPr>
            <a:xfrm>
              <a:off x="3007470" y="2906215"/>
              <a:ext cx="127309" cy="296559"/>
            </a:xfrm>
            <a:custGeom>
              <a:avLst/>
              <a:gdLst>
                <a:gd name="connsiteX0" fmla="*/ 23068 w 127309"/>
                <a:gd name="connsiteY0" fmla="*/ 498 h 296559"/>
                <a:gd name="connsiteX1" fmla="*/ 23068 w 127309"/>
                <a:gd name="connsiteY1" fmla="*/ 79873 h 296559"/>
                <a:gd name="connsiteX2" fmla="*/ 118318 w 127309"/>
                <a:gd name="connsiteY2" fmla="*/ 283073 h 296559"/>
                <a:gd name="connsiteX3" fmla="*/ 110380 w 127309"/>
                <a:gd name="connsiteY3" fmla="*/ 259260 h 296559"/>
                <a:gd name="connsiteX4" fmla="*/ 4018 w 127309"/>
                <a:gd name="connsiteY4" fmla="*/ 111623 h 296559"/>
                <a:gd name="connsiteX5" fmla="*/ 23068 w 127309"/>
                <a:gd name="connsiteY5" fmla="*/ 498 h 29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309" h="296559">
                  <a:moveTo>
                    <a:pt x="23068" y="498"/>
                  </a:moveTo>
                  <a:cubicBezTo>
                    <a:pt x="26243" y="-4794"/>
                    <a:pt x="7193" y="32777"/>
                    <a:pt x="23068" y="79873"/>
                  </a:cubicBezTo>
                  <a:cubicBezTo>
                    <a:pt x="38943" y="126969"/>
                    <a:pt x="103766" y="253175"/>
                    <a:pt x="118318" y="283073"/>
                  </a:cubicBezTo>
                  <a:cubicBezTo>
                    <a:pt x="132870" y="312971"/>
                    <a:pt x="129430" y="287835"/>
                    <a:pt x="110380" y="259260"/>
                  </a:cubicBezTo>
                  <a:cubicBezTo>
                    <a:pt x="91330" y="230685"/>
                    <a:pt x="18835" y="153956"/>
                    <a:pt x="4018" y="111623"/>
                  </a:cubicBezTo>
                  <a:cubicBezTo>
                    <a:pt x="-10799" y="69290"/>
                    <a:pt x="19893" y="5790"/>
                    <a:pt x="23068" y="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B83408FF-F9FE-4EC9-8906-0A20B6D9FD0D}"/>
                </a:ext>
              </a:extLst>
            </p:cNvPr>
            <p:cNvSpPr/>
            <p:nvPr/>
          </p:nvSpPr>
          <p:spPr>
            <a:xfrm>
              <a:off x="3085238" y="2823501"/>
              <a:ext cx="211485" cy="317787"/>
            </a:xfrm>
            <a:custGeom>
              <a:avLst/>
              <a:gdLst>
                <a:gd name="connsiteX0" fmla="*/ 862 w 211485"/>
                <a:gd name="connsiteY0" fmla="*/ 662 h 317787"/>
                <a:gd name="connsiteX1" fmla="*/ 105637 w 211485"/>
                <a:gd name="connsiteY1" fmla="*/ 100674 h 317787"/>
                <a:gd name="connsiteX2" fmla="*/ 207237 w 211485"/>
                <a:gd name="connsiteY2" fmla="*/ 308637 h 317787"/>
                <a:gd name="connsiteX3" fmla="*/ 189775 w 211485"/>
                <a:gd name="connsiteY3" fmla="*/ 267362 h 317787"/>
                <a:gd name="connsiteX4" fmla="*/ 165962 w 211485"/>
                <a:gd name="connsiteY4" fmla="*/ 145124 h 317787"/>
                <a:gd name="connsiteX5" fmla="*/ 862 w 211485"/>
                <a:gd name="connsiteY5" fmla="*/ 662 h 31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485" h="317787">
                  <a:moveTo>
                    <a:pt x="862" y="662"/>
                  </a:moveTo>
                  <a:cubicBezTo>
                    <a:pt x="-9192" y="-6746"/>
                    <a:pt x="71241" y="49345"/>
                    <a:pt x="105637" y="100674"/>
                  </a:cubicBezTo>
                  <a:cubicBezTo>
                    <a:pt x="140033" y="152003"/>
                    <a:pt x="193214" y="280856"/>
                    <a:pt x="207237" y="308637"/>
                  </a:cubicBezTo>
                  <a:cubicBezTo>
                    <a:pt x="221260" y="336418"/>
                    <a:pt x="196654" y="294614"/>
                    <a:pt x="189775" y="267362"/>
                  </a:cubicBezTo>
                  <a:cubicBezTo>
                    <a:pt x="182896" y="240110"/>
                    <a:pt x="194273" y="187457"/>
                    <a:pt x="165962" y="145124"/>
                  </a:cubicBezTo>
                  <a:cubicBezTo>
                    <a:pt x="137652" y="102791"/>
                    <a:pt x="10916" y="8070"/>
                    <a:pt x="862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30E42E2B-8DE2-4DD1-94FA-2DFE3EBC274C}"/>
                </a:ext>
              </a:extLst>
            </p:cNvPr>
            <p:cNvSpPr/>
            <p:nvPr/>
          </p:nvSpPr>
          <p:spPr>
            <a:xfrm>
              <a:off x="3135308" y="3409759"/>
              <a:ext cx="144741" cy="214568"/>
            </a:xfrm>
            <a:custGeom>
              <a:avLst/>
              <a:gdLst>
                <a:gd name="connsiteX0" fmla="*/ 139705 w 144741"/>
                <a:gd name="connsiteY0" fmla="*/ 191 h 214568"/>
                <a:gd name="connsiteX1" fmla="*/ 125417 w 144741"/>
                <a:gd name="connsiteY1" fmla="*/ 74804 h 214568"/>
                <a:gd name="connsiteX2" fmla="*/ 144467 w 144741"/>
                <a:gd name="connsiteY2" fmla="*/ 163704 h 214568"/>
                <a:gd name="connsiteX3" fmla="*/ 107955 w 144741"/>
                <a:gd name="connsiteY3" fmla="*/ 179579 h 214568"/>
                <a:gd name="connsiteX4" fmla="*/ 5 w 144741"/>
                <a:gd name="connsiteY4" fmla="*/ 214504 h 214568"/>
                <a:gd name="connsiteX5" fmla="*/ 103192 w 144741"/>
                <a:gd name="connsiteY5" fmla="*/ 170054 h 214568"/>
                <a:gd name="connsiteX6" fmla="*/ 130180 w 144741"/>
                <a:gd name="connsiteY6" fmla="*/ 154179 h 214568"/>
                <a:gd name="connsiteX7" fmla="*/ 109542 w 144741"/>
                <a:gd name="connsiteY7" fmla="*/ 97029 h 214568"/>
                <a:gd name="connsiteX8" fmla="*/ 139705 w 144741"/>
                <a:gd name="connsiteY8" fmla="*/ 191 h 2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41" h="214568">
                  <a:moveTo>
                    <a:pt x="139705" y="191"/>
                  </a:moveTo>
                  <a:cubicBezTo>
                    <a:pt x="142351" y="-3513"/>
                    <a:pt x="124623" y="47552"/>
                    <a:pt x="125417" y="74804"/>
                  </a:cubicBezTo>
                  <a:cubicBezTo>
                    <a:pt x="126211" y="102056"/>
                    <a:pt x="147377" y="146242"/>
                    <a:pt x="144467" y="163704"/>
                  </a:cubicBezTo>
                  <a:cubicBezTo>
                    <a:pt x="141557" y="181166"/>
                    <a:pt x="132032" y="171112"/>
                    <a:pt x="107955" y="179579"/>
                  </a:cubicBezTo>
                  <a:cubicBezTo>
                    <a:pt x="83878" y="188046"/>
                    <a:pt x="799" y="216091"/>
                    <a:pt x="5" y="214504"/>
                  </a:cubicBezTo>
                  <a:cubicBezTo>
                    <a:pt x="-789" y="212917"/>
                    <a:pt x="81496" y="180108"/>
                    <a:pt x="103192" y="170054"/>
                  </a:cubicBezTo>
                  <a:cubicBezTo>
                    <a:pt x="124888" y="160000"/>
                    <a:pt x="129122" y="166350"/>
                    <a:pt x="130180" y="154179"/>
                  </a:cubicBezTo>
                  <a:cubicBezTo>
                    <a:pt x="131238" y="142008"/>
                    <a:pt x="109542" y="118989"/>
                    <a:pt x="109542" y="97029"/>
                  </a:cubicBezTo>
                  <a:cubicBezTo>
                    <a:pt x="109542" y="75069"/>
                    <a:pt x="137059" y="3895"/>
                    <a:pt x="139705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81029835-B789-411A-A488-446C3CC19096}"/>
                </a:ext>
              </a:extLst>
            </p:cNvPr>
            <p:cNvSpPr/>
            <p:nvPr/>
          </p:nvSpPr>
          <p:spPr>
            <a:xfrm>
              <a:off x="3154355" y="3424043"/>
              <a:ext cx="44468" cy="176520"/>
            </a:xfrm>
            <a:custGeom>
              <a:avLst/>
              <a:gdLst>
                <a:gd name="connsiteX0" fmla="*/ 22233 w 44468"/>
                <a:gd name="connsiteY0" fmla="*/ 195 h 176520"/>
                <a:gd name="connsiteX1" fmla="*/ 26995 w 44468"/>
                <a:gd name="connsiteY1" fmla="*/ 82745 h 176520"/>
                <a:gd name="connsiteX2" fmla="*/ 8 w 44468"/>
                <a:gd name="connsiteY2" fmla="*/ 174820 h 176520"/>
                <a:gd name="connsiteX3" fmla="*/ 30170 w 44468"/>
                <a:gd name="connsiteY3" fmla="*/ 139895 h 176520"/>
                <a:gd name="connsiteX4" fmla="*/ 44458 w 44468"/>
                <a:gd name="connsiteY4" fmla="*/ 106557 h 176520"/>
                <a:gd name="connsiteX5" fmla="*/ 22233 w 44468"/>
                <a:gd name="connsiteY5" fmla="*/ 195 h 17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68" h="176520">
                  <a:moveTo>
                    <a:pt x="22233" y="195"/>
                  </a:moveTo>
                  <a:cubicBezTo>
                    <a:pt x="19322" y="-3774"/>
                    <a:pt x="30699" y="53641"/>
                    <a:pt x="26995" y="82745"/>
                  </a:cubicBezTo>
                  <a:cubicBezTo>
                    <a:pt x="23291" y="111849"/>
                    <a:pt x="-521" y="165295"/>
                    <a:pt x="8" y="174820"/>
                  </a:cubicBezTo>
                  <a:cubicBezTo>
                    <a:pt x="537" y="184345"/>
                    <a:pt x="22762" y="151272"/>
                    <a:pt x="30170" y="139895"/>
                  </a:cubicBezTo>
                  <a:cubicBezTo>
                    <a:pt x="37578" y="128518"/>
                    <a:pt x="43929" y="125078"/>
                    <a:pt x="44458" y="106557"/>
                  </a:cubicBezTo>
                  <a:cubicBezTo>
                    <a:pt x="44987" y="88036"/>
                    <a:pt x="25144" y="4164"/>
                    <a:pt x="22233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4AC11E9-E54E-4199-B55B-406C6277F12E}"/>
                </a:ext>
              </a:extLst>
            </p:cNvPr>
            <p:cNvSpPr/>
            <p:nvPr/>
          </p:nvSpPr>
          <p:spPr>
            <a:xfrm>
              <a:off x="3295060" y="3152630"/>
              <a:ext cx="119594" cy="364318"/>
            </a:xfrm>
            <a:custGeom>
              <a:avLst/>
              <a:gdLst>
                <a:gd name="connsiteX0" fmla="*/ 2178 w 119594"/>
                <a:gd name="connsiteY0" fmla="*/ 145 h 364318"/>
                <a:gd name="connsiteX1" fmla="*/ 35515 w 119594"/>
                <a:gd name="connsiteY1" fmla="*/ 136670 h 364318"/>
                <a:gd name="connsiteX2" fmla="*/ 68853 w 119594"/>
                <a:gd name="connsiteY2" fmla="*/ 239858 h 364318"/>
                <a:gd name="connsiteX3" fmla="*/ 116478 w 119594"/>
                <a:gd name="connsiteY3" fmla="*/ 358920 h 364318"/>
                <a:gd name="connsiteX4" fmla="*/ 103778 w 119594"/>
                <a:gd name="connsiteY4" fmla="*/ 325583 h 364318"/>
                <a:gd name="connsiteX5" fmla="*/ 13290 w 119594"/>
                <a:gd name="connsiteY5" fmla="*/ 163658 h 364318"/>
                <a:gd name="connsiteX6" fmla="*/ 2178 w 119594"/>
                <a:gd name="connsiteY6" fmla="*/ 145 h 3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94" h="364318">
                  <a:moveTo>
                    <a:pt x="2178" y="145"/>
                  </a:moveTo>
                  <a:cubicBezTo>
                    <a:pt x="5882" y="-4353"/>
                    <a:pt x="24403" y="96718"/>
                    <a:pt x="35515" y="136670"/>
                  </a:cubicBezTo>
                  <a:cubicBezTo>
                    <a:pt x="46627" y="176622"/>
                    <a:pt x="55359" y="202816"/>
                    <a:pt x="68853" y="239858"/>
                  </a:cubicBezTo>
                  <a:cubicBezTo>
                    <a:pt x="82347" y="276900"/>
                    <a:pt x="110657" y="344633"/>
                    <a:pt x="116478" y="358920"/>
                  </a:cubicBezTo>
                  <a:cubicBezTo>
                    <a:pt x="122299" y="373207"/>
                    <a:pt x="120976" y="358127"/>
                    <a:pt x="103778" y="325583"/>
                  </a:cubicBezTo>
                  <a:cubicBezTo>
                    <a:pt x="86580" y="293039"/>
                    <a:pt x="28636" y="213400"/>
                    <a:pt x="13290" y="163658"/>
                  </a:cubicBezTo>
                  <a:cubicBezTo>
                    <a:pt x="-2056" y="113916"/>
                    <a:pt x="-1526" y="4643"/>
                    <a:pt x="2178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957988E3-8928-48A8-BFF4-98E54059A78A}"/>
                </a:ext>
              </a:extLst>
            </p:cNvPr>
            <p:cNvSpPr/>
            <p:nvPr/>
          </p:nvSpPr>
          <p:spPr>
            <a:xfrm>
              <a:off x="2644826" y="2990667"/>
              <a:ext cx="101554" cy="100224"/>
            </a:xfrm>
            <a:custGeom>
              <a:avLst/>
              <a:gdLst>
                <a:gd name="connsiteX0" fmla="*/ 101549 w 101554"/>
                <a:gd name="connsiteY0" fmla="*/ 183 h 100224"/>
                <a:gd name="connsiteX1" fmla="*/ 7887 w 101554"/>
                <a:gd name="connsiteY1" fmla="*/ 55746 h 100224"/>
                <a:gd name="connsiteX2" fmla="*/ 4712 w 101554"/>
                <a:gd name="connsiteY2" fmla="*/ 100196 h 100224"/>
                <a:gd name="connsiteX3" fmla="*/ 3124 w 101554"/>
                <a:gd name="connsiteY3" fmla="*/ 62096 h 100224"/>
                <a:gd name="connsiteX4" fmla="*/ 12649 w 101554"/>
                <a:gd name="connsiteY4" fmla="*/ 38283 h 100224"/>
                <a:gd name="connsiteX5" fmla="*/ 101549 w 101554"/>
                <a:gd name="connsiteY5" fmla="*/ 183 h 10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54" h="100224">
                  <a:moveTo>
                    <a:pt x="101549" y="183"/>
                  </a:moveTo>
                  <a:cubicBezTo>
                    <a:pt x="100755" y="3093"/>
                    <a:pt x="24026" y="39077"/>
                    <a:pt x="7887" y="55746"/>
                  </a:cubicBezTo>
                  <a:cubicBezTo>
                    <a:pt x="-8252" y="72415"/>
                    <a:pt x="5506" y="99138"/>
                    <a:pt x="4712" y="100196"/>
                  </a:cubicBezTo>
                  <a:cubicBezTo>
                    <a:pt x="3918" y="101254"/>
                    <a:pt x="1801" y="72415"/>
                    <a:pt x="3124" y="62096"/>
                  </a:cubicBezTo>
                  <a:cubicBezTo>
                    <a:pt x="4447" y="51777"/>
                    <a:pt x="1801" y="46750"/>
                    <a:pt x="12649" y="38283"/>
                  </a:cubicBezTo>
                  <a:cubicBezTo>
                    <a:pt x="23497" y="29816"/>
                    <a:pt x="102343" y="-2727"/>
                    <a:pt x="101549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1FB82998-2FD6-45C9-8237-A09191918CE1}"/>
                </a:ext>
              </a:extLst>
            </p:cNvPr>
            <p:cNvSpPr/>
            <p:nvPr/>
          </p:nvSpPr>
          <p:spPr>
            <a:xfrm>
              <a:off x="2486025" y="3057485"/>
              <a:ext cx="85857" cy="55614"/>
            </a:xfrm>
            <a:custGeom>
              <a:avLst/>
              <a:gdLst>
                <a:gd name="connsiteX0" fmla="*/ 0 w 85857"/>
                <a:gd name="connsiteY0" fmla="*/ 40 h 55614"/>
                <a:gd name="connsiteX1" fmla="*/ 73025 w 85857"/>
                <a:gd name="connsiteY1" fmla="*/ 30203 h 55614"/>
                <a:gd name="connsiteX2" fmla="*/ 85725 w 85857"/>
                <a:gd name="connsiteY2" fmla="*/ 55603 h 55614"/>
                <a:gd name="connsiteX3" fmla="*/ 79375 w 85857"/>
                <a:gd name="connsiteY3" fmla="*/ 33378 h 55614"/>
                <a:gd name="connsiteX4" fmla="*/ 74613 w 85857"/>
                <a:gd name="connsiteY4" fmla="*/ 23853 h 55614"/>
                <a:gd name="connsiteX5" fmla="*/ 0 w 85857"/>
                <a:gd name="connsiteY5" fmla="*/ 40 h 5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57" h="55614">
                  <a:moveTo>
                    <a:pt x="0" y="40"/>
                  </a:moveTo>
                  <a:cubicBezTo>
                    <a:pt x="-265" y="1098"/>
                    <a:pt x="58738" y="20943"/>
                    <a:pt x="73025" y="30203"/>
                  </a:cubicBezTo>
                  <a:cubicBezTo>
                    <a:pt x="87312" y="39463"/>
                    <a:pt x="84667" y="55074"/>
                    <a:pt x="85725" y="55603"/>
                  </a:cubicBezTo>
                  <a:cubicBezTo>
                    <a:pt x="86783" y="56132"/>
                    <a:pt x="81227" y="38670"/>
                    <a:pt x="79375" y="33378"/>
                  </a:cubicBezTo>
                  <a:cubicBezTo>
                    <a:pt x="77523" y="28086"/>
                    <a:pt x="84402" y="28615"/>
                    <a:pt x="74613" y="23853"/>
                  </a:cubicBezTo>
                  <a:cubicBezTo>
                    <a:pt x="64824" y="19091"/>
                    <a:pt x="265" y="-1018"/>
                    <a:pt x="0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F9D19C55-16AD-4F61-88F8-66B2280D6D49}"/>
                </a:ext>
              </a:extLst>
            </p:cNvPr>
            <p:cNvSpPr/>
            <p:nvPr/>
          </p:nvSpPr>
          <p:spPr>
            <a:xfrm>
              <a:off x="2826871" y="2964047"/>
              <a:ext cx="137173" cy="41790"/>
            </a:xfrm>
            <a:custGeom>
              <a:avLst/>
              <a:gdLst>
                <a:gd name="connsiteX0" fmla="*/ 467 w 137173"/>
                <a:gd name="connsiteY0" fmla="*/ 1403 h 41790"/>
                <a:gd name="connsiteX1" fmla="*/ 76667 w 137173"/>
                <a:gd name="connsiteY1" fmla="*/ 7753 h 41790"/>
                <a:gd name="connsiteX2" fmla="*/ 135404 w 137173"/>
                <a:gd name="connsiteY2" fmla="*/ 41091 h 41790"/>
                <a:gd name="connsiteX3" fmla="*/ 114767 w 137173"/>
                <a:gd name="connsiteY3" fmla="*/ 28391 h 41790"/>
                <a:gd name="connsiteX4" fmla="*/ 467 w 137173"/>
                <a:gd name="connsiteY4" fmla="*/ 1403 h 4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73" h="41790">
                  <a:moveTo>
                    <a:pt x="467" y="1403"/>
                  </a:moveTo>
                  <a:cubicBezTo>
                    <a:pt x="-5883" y="-2037"/>
                    <a:pt x="54178" y="1138"/>
                    <a:pt x="76667" y="7753"/>
                  </a:cubicBezTo>
                  <a:cubicBezTo>
                    <a:pt x="99157" y="14368"/>
                    <a:pt x="129054" y="37651"/>
                    <a:pt x="135404" y="41091"/>
                  </a:cubicBezTo>
                  <a:cubicBezTo>
                    <a:pt x="141754" y="44531"/>
                    <a:pt x="130113" y="34476"/>
                    <a:pt x="114767" y="28391"/>
                  </a:cubicBezTo>
                  <a:cubicBezTo>
                    <a:pt x="99421" y="22306"/>
                    <a:pt x="6817" y="4843"/>
                    <a:pt x="467" y="1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8D982082-FDE6-4B6C-8D17-67E381A4B69F}"/>
                </a:ext>
              </a:extLst>
            </p:cNvPr>
            <p:cNvSpPr/>
            <p:nvPr/>
          </p:nvSpPr>
          <p:spPr>
            <a:xfrm>
              <a:off x="3408044" y="3501923"/>
              <a:ext cx="123523" cy="524428"/>
            </a:xfrm>
            <a:custGeom>
              <a:avLst/>
              <a:gdLst>
                <a:gd name="connsiteX0" fmla="*/ 319 w 123523"/>
                <a:gd name="connsiteY0" fmla="*/ 102 h 524428"/>
                <a:gd name="connsiteX1" fmla="*/ 86044 w 123523"/>
                <a:gd name="connsiteY1" fmla="*/ 208065 h 524428"/>
                <a:gd name="connsiteX2" fmla="*/ 54294 w 123523"/>
                <a:gd name="connsiteY2" fmla="*/ 509690 h 524428"/>
                <a:gd name="connsiteX3" fmla="*/ 66994 w 123523"/>
                <a:gd name="connsiteY3" fmla="*/ 452540 h 524428"/>
                <a:gd name="connsiteX4" fmla="*/ 122556 w 123523"/>
                <a:gd name="connsiteY4" fmla="*/ 233465 h 524428"/>
                <a:gd name="connsiteX5" fmla="*/ 319 w 123523"/>
                <a:gd name="connsiteY5" fmla="*/ 102 h 5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3" h="524428">
                  <a:moveTo>
                    <a:pt x="319" y="102"/>
                  </a:moveTo>
                  <a:cubicBezTo>
                    <a:pt x="-5766" y="-4131"/>
                    <a:pt x="77048" y="123134"/>
                    <a:pt x="86044" y="208065"/>
                  </a:cubicBezTo>
                  <a:cubicBezTo>
                    <a:pt x="95040" y="292996"/>
                    <a:pt x="57469" y="468944"/>
                    <a:pt x="54294" y="509690"/>
                  </a:cubicBezTo>
                  <a:cubicBezTo>
                    <a:pt x="51119" y="550436"/>
                    <a:pt x="55617" y="498578"/>
                    <a:pt x="66994" y="452540"/>
                  </a:cubicBezTo>
                  <a:cubicBezTo>
                    <a:pt x="78371" y="406503"/>
                    <a:pt x="131287" y="309665"/>
                    <a:pt x="122556" y="233465"/>
                  </a:cubicBezTo>
                  <a:cubicBezTo>
                    <a:pt x="113825" y="157265"/>
                    <a:pt x="6404" y="4335"/>
                    <a:pt x="319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B948178F-22C9-4C54-AD1F-F8891ED2938C}"/>
                </a:ext>
              </a:extLst>
            </p:cNvPr>
            <p:cNvSpPr/>
            <p:nvPr/>
          </p:nvSpPr>
          <p:spPr>
            <a:xfrm>
              <a:off x="3142806" y="3800126"/>
              <a:ext cx="332298" cy="401721"/>
            </a:xfrm>
            <a:custGeom>
              <a:avLst/>
              <a:gdLst>
                <a:gd name="connsiteX0" fmla="*/ 329057 w 332298"/>
                <a:gd name="connsiteY0" fmla="*/ 349 h 401721"/>
                <a:gd name="connsiteX1" fmla="*/ 268732 w 332298"/>
                <a:gd name="connsiteY1" fmla="*/ 232124 h 401721"/>
                <a:gd name="connsiteX2" fmla="*/ 213169 w 332298"/>
                <a:gd name="connsiteY2" fmla="*/ 305149 h 401721"/>
                <a:gd name="connsiteX3" fmla="*/ 5207 w 332298"/>
                <a:gd name="connsiteY3" fmla="*/ 398812 h 401721"/>
                <a:gd name="connsiteX4" fmla="*/ 75057 w 332298"/>
                <a:gd name="connsiteY4" fmla="*/ 374999 h 401721"/>
                <a:gd name="connsiteX5" fmla="*/ 209994 w 332298"/>
                <a:gd name="connsiteY5" fmla="*/ 344837 h 401721"/>
                <a:gd name="connsiteX6" fmla="*/ 313182 w 332298"/>
                <a:gd name="connsiteY6" fmla="*/ 182912 h 401721"/>
                <a:gd name="connsiteX7" fmla="*/ 329057 w 332298"/>
                <a:gd name="connsiteY7" fmla="*/ 349 h 40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298" h="401721">
                  <a:moveTo>
                    <a:pt x="329057" y="349"/>
                  </a:moveTo>
                  <a:cubicBezTo>
                    <a:pt x="321649" y="8551"/>
                    <a:pt x="288047" y="181324"/>
                    <a:pt x="268732" y="232124"/>
                  </a:cubicBezTo>
                  <a:cubicBezTo>
                    <a:pt x="249417" y="282924"/>
                    <a:pt x="257090" y="277368"/>
                    <a:pt x="213169" y="305149"/>
                  </a:cubicBezTo>
                  <a:cubicBezTo>
                    <a:pt x="169248" y="332930"/>
                    <a:pt x="28226" y="387170"/>
                    <a:pt x="5207" y="398812"/>
                  </a:cubicBezTo>
                  <a:cubicBezTo>
                    <a:pt x="-17812" y="410454"/>
                    <a:pt x="40926" y="383995"/>
                    <a:pt x="75057" y="374999"/>
                  </a:cubicBezTo>
                  <a:cubicBezTo>
                    <a:pt x="109188" y="366003"/>
                    <a:pt x="170307" y="376851"/>
                    <a:pt x="209994" y="344837"/>
                  </a:cubicBezTo>
                  <a:cubicBezTo>
                    <a:pt x="249681" y="312823"/>
                    <a:pt x="295190" y="235299"/>
                    <a:pt x="313182" y="182912"/>
                  </a:cubicBezTo>
                  <a:cubicBezTo>
                    <a:pt x="331174" y="130525"/>
                    <a:pt x="336465" y="-7853"/>
                    <a:pt x="329057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C269BE99-6E60-4AD9-A2AE-28C8116FFE67}"/>
                </a:ext>
              </a:extLst>
            </p:cNvPr>
            <p:cNvSpPr/>
            <p:nvPr/>
          </p:nvSpPr>
          <p:spPr>
            <a:xfrm>
              <a:off x="1998050" y="2737787"/>
              <a:ext cx="208212" cy="448366"/>
            </a:xfrm>
            <a:custGeom>
              <a:avLst/>
              <a:gdLst>
                <a:gd name="connsiteX0" fmla="*/ 206988 w 208212"/>
                <a:gd name="connsiteY0" fmla="*/ 651 h 448366"/>
                <a:gd name="connsiteX1" fmla="*/ 114913 w 208212"/>
                <a:gd name="connsiteY1" fmla="*/ 119713 h 448366"/>
                <a:gd name="connsiteX2" fmla="*/ 73638 w 208212"/>
                <a:gd name="connsiteY2" fmla="*/ 186388 h 448366"/>
                <a:gd name="connsiteX3" fmla="*/ 5375 w 208212"/>
                <a:gd name="connsiteY3" fmla="*/ 427688 h 448366"/>
                <a:gd name="connsiteX4" fmla="*/ 8550 w 208212"/>
                <a:gd name="connsiteY4" fmla="*/ 407051 h 448366"/>
                <a:gd name="connsiteX5" fmla="*/ 41888 w 208212"/>
                <a:gd name="connsiteY5" fmla="*/ 176863 h 448366"/>
                <a:gd name="connsiteX6" fmla="*/ 206988 w 208212"/>
                <a:gd name="connsiteY6" fmla="*/ 651 h 44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12" h="448366">
                  <a:moveTo>
                    <a:pt x="206988" y="651"/>
                  </a:moveTo>
                  <a:cubicBezTo>
                    <a:pt x="219159" y="-8874"/>
                    <a:pt x="137138" y="88757"/>
                    <a:pt x="114913" y="119713"/>
                  </a:cubicBezTo>
                  <a:cubicBezTo>
                    <a:pt x="92688" y="150669"/>
                    <a:pt x="91894" y="135059"/>
                    <a:pt x="73638" y="186388"/>
                  </a:cubicBezTo>
                  <a:cubicBezTo>
                    <a:pt x="55382" y="237717"/>
                    <a:pt x="16223" y="390911"/>
                    <a:pt x="5375" y="427688"/>
                  </a:cubicBezTo>
                  <a:cubicBezTo>
                    <a:pt x="-5473" y="464465"/>
                    <a:pt x="2464" y="448855"/>
                    <a:pt x="8550" y="407051"/>
                  </a:cubicBezTo>
                  <a:cubicBezTo>
                    <a:pt x="14635" y="365247"/>
                    <a:pt x="10138" y="243538"/>
                    <a:pt x="41888" y="176863"/>
                  </a:cubicBezTo>
                  <a:cubicBezTo>
                    <a:pt x="73638" y="110188"/>
                    <a:pt x="194817" y="10176"/>
                    <a:pt x="206988" y="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74D89398-633F-4301-B67C-43B104D2ADB6}"/>
                </a:ext>
              </a:extLst>
            </p:cNvPr>
            <p:cNvSpPr/>
            <p:nvPr/>
          </p:nvSpPr>
          <p:spPr>
            <a:xfrm>
              <a:off x="2137211" y="2977783"/>
              <a:ext cx="261503" cy="380661"/>
            </a:xfrm>
            <a:custGeom>
              <a:avLst/>
              <a:gdLst>
                <a:gd name="connsiteX0" fmla="*/ 261502 w 261503"/>
                <a:gd name="connsiteY0" fmla="*/ 367 h 380661"/>
                <a:gd name="connsiteX1" fmla="*/ 183714 w 261503"/>
                <a:gd name="connsiteY1" fmla="*/ 190867 h 380661"/>
                <a:gd name="connsiteX2" fmla="*/ 2739 w 261503"/>
                <a:gd name="connsiteY2" fmla="*/ 376605 h 380661"/>
                <a:gd name="connsiteX3" fmla="*/ 82114 w 261503"/>
                <a:gd name="connsiteY3" fmla="*/ 305167 h 380661"/>
                <a:gd name="connsiteX4" fmla="*/ 185302 w 261503"/>
                <a:gd name="connsiteY4" fmla="*/ 146417 h 380661"/>
                <a:gd name="connsiteX5" fmla="*/ 261502 w 261503"/>
                <a:gd name="connsiteY5" fmla="*/ 367 h 38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503" h="380661">
                  <a:moveTo>
                    <a:pt x="261502" y="367"/>
                  </a:moveTo>
                  <a:cubicBezTo>
                    <a:pt x="261237" y="7775"/>
                    <a:pt x="226841" y="128161"/>
                    <a:pt x="183714" y="190867"/>
                  </a:cubicBezTo>
                  <a:cubicBezTo>
                    <a:pt x="140587" y="253573"/>
                    <a:pt x="19672" y="357555"/>
                    <a:pt x="2739" y="376605"/>
                  </a:cubicBezTo>
                  <a:cubicBezTo>
                    <a:pt x="-14194" y="395655"/>
                    <a:pt x="51687" y="343532"/>
                    <a:pt x="82114" y="305167"/>
                  </a:cubicBezTo>
                  <a:cubicBezTo>
                    <a:pt x="112541" y="266802"/>
                    <a:pt x="156727" y="193248"/>
                    <a:pt x="185302" y="146417"/>
                  </a:cubicBezTo>
                  <a:cubicBezTo>
                    <a:pt x="213877" y="99586"/>
                    <a:pt x="261767" y="-7041"/>
                    <a:pt x="261502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71BA608-D6DF-498F-8156-0895E3CC32C5}"/>
                </a:ext>
              </a:extLst>
            </p:cNvPr>
            <p:cNvSpPr/>
            <p:nvPr/>
          </p:nvSpPr>
          <p:spPr>
            <a:xfrm>
              <a:off x="2132373" y="3383938"/>
              <a:ext cx="75841" cy="335775"/>
            </a:xfrm>
            <a:custGeom>
              <a:avLst/>
              <a:gdLst>
                <a:gd name="connsiteX0" fmla="*/ 26627 w 75841"/>
                <a:gd name="connsiteY0" fmla="*/ 612 h 335775"/>
                <a:gd name="connsiteX1" fmla="*/ 1227 w 75841"/>
                <a:gd name="connsiteY1" fmla="*/ 191112 h 335775"/>
                <a:gd name="connsiteX2" fmla="*/ 5990 w 75841"/>
                <a:gd name="connsiteY2" fmla="*/ 310175 h 335775"/>
                <a:gd name="connsiteX3" fmla="*/ 23452 w 75841"/>
                <a:gd name="connsiteY3" fmla="*/ 335575 h 335775"/>
                <a:gd name="connsiteX4" fmla="*/ 75840 w 75841"/>
                <a:gd name="connsiteY4" fmla="*/ 303825 h 335775"/>
                <a:gd name="connsiteX5" fmla="*/ 21865 w 75841"/>
                <a:gd name="connsiteY5" fmla="*/ 321287 h 335775"/>
                <a:gd name="connsiteX6" fmla="*/ 18690 w 75841"/>
                <a:gd name="connsiteY6" fmla="*/ 259375 h 335775"/>
                <a:gd name="connsiteX7" fmla="*/ 26627 w 75841"/>
                <a:gd name="connsiteY7" fmla="*/ 612 h 33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41" h="335775">
                  <a:moveTo>
                    <a:pt x="26627" y="612"/>
                  </a:moveTo>
                  <a:cubicBezTo>
                    <a:pt x="23716" y="-10765"/>
                    <a:pt x="4667" y="139518"/>
                    <a:pt x="1227" y="191112"/>
                  </a:cubicBezTo>
                  <a:cubicBezTo>
                    <a:pt x="-2213" y="242706"/>
                    <a:pt x="2286" y="286098"/>
                    <a:pt x="5990" y="310175"/>
                  </a:cubicBezTo>
                  <a:cubicBezTo>
                    <a:pt x="9694" y="334252"/>
                    <a:pt x="11810" y="336633"/>
                    <a:pt x="23452" y="335575"/>
                  </a:cubicBezTo>
                  <a:cubicBezTo>
                    <a:pt x="35094" y="334517"/>
                    <a:pt x="76104" y="306206"/>
                    <a:pt x="75840" y="303825"/>
                  </a:cubicBezTo>
                  <a:cubicBezTo>
                    <a:pt x="75576" y="301444"/>
                    <a:pt x="31390" y="328695"/>
                    <a:pt x="21865" y="321287"/>
                  </a:cubicBezTo>
                  <a:cubicBezTo>
                    <a:pt x="12340" y="313879"/>
                    <a:pt x="16309" y="308587"/>
                    <a:pt x="18690" y="259375"/>
                  </a:cubicBezTo>
                  <a:cubicBezTo>
                    <a:pt x="21071" y="210163"/>
                    <a:pt x="29538" y="11989"/>
                    <a:pt x="26627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CDA5808A-1AD2-48B8-9E06-92D360DA91D5}"/>
                </a:ext>
              </a:extLst>
            </p:cNvPr>
            <p:cNvSpPr/>
            <p:nvPr/>
          </p:nvSpPr>
          <p:spPr>
            <a:xfrm>
              <a:off x="2162558" y="3516211"/>
              <a:ext cx="53135" cy="181184"/>
            </a:xfrm>
            <a:custGeom>
              <a:avLst/>
              <a:gdLst>
                <a:gd name="connsiteX0" fmla="*/ 9142 w 53135"/>
                <a:gd name="connsiteY0" fmla="*/ 102 h 181184"/>
                <a:gd name="connsiteX1" fmla="*/ 2792 w 53135"/>
                <a:gd name="connsiteY1" fmla="*/ 87414 h 181184"/>
                <a:gd name="connsiteX2" fmla="*/ 52005 w 53135"/>
                <a:gd name="connsiteY2" fmla="*/ 181077 h 181184"/>
                <a:gd name="connsiteX3" fmla="*/ 34542 w 53135"/>
                <a:gd name="connsiteY3" fmla="*/ 104877 h 181184"/>
                <a:gd name="connsiteX4" fmla="*/ 9142 w 53135"/>
                <a:gd name="connsiteY4" fmla="*/ 102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5" h="181184">
                  <a:moveTo>
                    <a:pt x="9142" y="102"/>
                  </a:moveTo>
                  <a:cubicBezTo>
                    <a:pt x="3850" y="-2808"/>
                    <a:pt x="-4352" y="57252"/>
                    <a:pt x="2792" y="87414"/>
                  </a:cubicBezTo>
                  <a:cubicBezTo>
                    <a:pt x="9936" y="117576"/>
                    <a:pt x="46713" y="178167"/>
                    <a:pt x="52005" y="181077"/>
                  </a:cubicBezTo>
                  <a:cubicBezTo>
                    <a:pt x="57297" y="183987"/>
                    <a:pt x="42744" y="127102"/>
                    <a:pt x="34542" y="104877"/>
                  </a:cubicBezTo>
                  <a:cubicBezTo>
                    <a:pt x="26340" y="82652"/>
                    <a:pt x="14434" y="3012"/>
                    <a:pt x="9142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0CBAABAE-483E-4A18-AAA4-E25F7BCBA654}"/>
                </a:ext>
              </a:extLst>
            </p:cNvPr>
            <p:cNvSpPr/>
            <p:nvPr/>
          </p:nvSpPr>
          <p:spPr>
            <a:xfrm>
              <a:off x="1912556" y="3116263"/>
              <a:ext cx="96048" cy="524732"/>
            </a:xfrm>
            <a:custGeom>
              <a:avLst/>
              <a:gdLst>
                <a:gd name="connsiteX0" fmla="*/ 95632 w 96048"/>
                <a:gd name="connsiteY0" fmla="*/ 0 h 524732"/>
                <a:gd name="connsiteX1" fmla="*/ 8319 w 96048"/>
                <a:gd name="connsiteY1" fmla="*/ 173037 h 524732"/>
                <a:gd name="connsiteX2" fmla="*/ 3557 w 96048"/>
                <a:gd name="connsiteY2" fmla="*/ 234950 h 524732"/>
                <a:gd name="connsiteX3" fmla="*/ 8319 w 96048"/>
                <a:gd name="connsiteY3" fmla="*/ 519112 h 524732"/>
                <a:gd name="connsiteX4" fmla="*/ 9907 w 96048"/>
                <a:gd name="connsiteY4" fmla="*/ 404812 h 524732"/>
                <a:gd name="connsiteX5" fmla="*/ 40069 w 96048"/>
                <a:gd name="connsiteY5" fmla="*/ 173037 h 524732"/>
                <a:gd name="connsiteX6" fmla="*/ 95632 w 96048"/>
                <a:gd name="connsiteY6" fmla="*/ 0 h 5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48" h="524732">
                  <a:moveTo>
                    <a:pt x="95632" y="0"/>
                  </a:moveTo>
                  <a:cubicBezTo>
                    <a:pt x="90340" y="0"/>
                    <a:pt x="23665" y="133879"/>
                    <a:pt x="8319" y="173037"/>
                  </a:cubicBezTo>
                  <a:cubicBezTo>
                    <a:pt x="-7027" y="212195"/>
                    <a:pt x="3557" y="177271"/>
                    <a:pt x="3557" y="234950"/>
                  </a:cubicBezTo>
                  <a:cubicBezTo>
                    <a:pt x="3557" y="292629"/>
                    <a:pt x="7261" y="490802"/>
                    <a:pt x="8319" y="519112"/>
                  </a:cubicBezTo>
                  <a:cubicBezTo>
                    <a:pt x="9377" y="547422"/>
                    <a:pt x="4615" y="462491"/>
                    <a:pt x="9907" y="404812"/>
                  </a:cubicBezTo>
                  <a:cubicBezTo>
                    <a:pt x="15199" y="347133"/>
                    <a:pt x="25782" y="237331"/>
                    <a:pt x="40069" y="173037"/>
                  </a:cubicBezTo>
                  <a:cubicBezTo>
                    <a:pt x="54356" y="108743"/>
                    <a:pt x="100924" y="0"/>
                    <a:pt x="956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3559AA32-73D7-45ED-A7F5-BDA576E0A25A}"/>
                </a:ext>
              </a:extLst>
            </p:cNvPr>
            <p:cNvSpPr/>
            <p:nvPr/>
          </p:nvSpPr>
          <p:spPr>
            <a:xfrm>
              <a:off x="2060530" y="3395260"/>
              <a:ext cx="116783" cy="431985"/>
            </a:xfrm>
            <a:custGeom>
              <a:avLst/>
              <a:gdLst>
                <a:gd name="connsiteX0" fmla="*/ 107995 w 116783"/>
                <a:gd name="connsiteY0" fmla="*/ 403 h 431985"/>
                <a:gd name="connsiteX1" fmla="*/ 31795 w 116783"/>
                <a:gd name="connsiteY1" fmla="*/ 111528 h 431985"/>
                <a:gd name="connsiteX2" fmla="*/ 38145 w 116783"/>
                <a:gd name="connsiteY2" fmla="*/ 211540 h 431985"/>
                <a:gd name="connsiteX3" fmla="*/ 114345 w 116783"/>
                <a:gd name="connsiteY3" fmla="*/ 422678 h 431985"/>
                <a:gd name="connsiteX4" fmla="*/ 88945 w 116783"/>
                <a:gd name="connsiteY4" fmla="*/ 370290 h 431985"/>
                <a:gd name="connsiteX5" fmla="*/ 45 w 116783"/>
                <a:gd name="connsiteY5" fmla="*/ 152803 h 431985"/>
                <a:gd name="connsiteX6" fmla="*/ 107995 w 116783"/>
                <a:gd name="connsiteY6" fmla="*/ 403 h 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83" h="431985">
                  <a:moveTo>
                    <a:pt x="107995" y="403"/>
                  </a:moveTo>
                  <a:cubicBezTo>
                    <a:pt x="113287" y="-6476"/>
                    <a:pt x="43437" y="76339"/>
                    <a:pt x="31795" y="111528"/>
                  </a:cubicBezTo>
                  <a:cubicBezTo>
                    <a:pt x="20153" y="146717"/>
                    <a:pt x="24387" y="159682"/>
                    <a:pt x="38145" y="211540"/>
                  </a:cubicBezTo>
                  <a:cubicBezTo>
                    <a:pt x="51903" y="263398"/>
                    <a:pt x="105878" y="396220"/>
                    <a:pt x="114345" y="422678"/>
                  </a:cubicBezTo>
                  <a:cubicBezTo>
                    <a:pt x="122812" y="449136"/>
                    <a:pt x="107995" y="415269"/>
                    <a:pt x="88945" y="370290"/>
                  </a:cubicBezTo>
                  <a:cubicBezTo>
                    <a:pt x="69895" y="325311"/>
                    <a:pt x="-2072" y="213922"/>
                    <a:pt x="45" y="152803"/>
                  </a:cubicBezTo>
                  <a:cubicBezTo>
                    <a:pt x="2162" y="91684"/>
                    <a:pt x="102703" y="7282"/>
                    <a:pt x="107995" y="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FC43A63F-D64E-4FF6-A4E5-4DD69E1E8AB5}"/>
                </a:ext>
              </a:extLst>
            </p:cNvPr>
            <p:cNvSpPr/>
            <p:nvPr/>
          </p:nvSpPr>
          <p:spPr>
            <a:xfrm>
              <a:off x="1889528" y="3587424"/>
              <a:ext cx="137733" cy="430153"/>
            </a:xfrm>
            <a:custGeom>
              <a:avLst/>
              <a:gdLst>
                <a:gd name="connsiteX0" fmla="*/ 55160 w 137733"/>
                <a:gd name="connsiteY0" fmla="*/ 326 h 430153"/>
                <a:gd name="connsiteX1" fmla="*/ 101197 w 137733"/>
                <a:gd name="connsiteY1" fmla="*/ 119389 h 430153"/>
                <a:gd name="connsiteX2" fmla="*/ 1185 w 137733"/>
                <a:gd name="connsiteY2" fmla="*/ 422601 h 430153"/>
                <a:gd name="connsiteX3" fmla="*/ 51985 w 137733"/>
                <a:gd name="connsiteY3" fmla="*/ 322589 h 430153"/>
                <a:gd name="connsiteX4" fmla="*/ 137710 w 137733"/>
                <a:gd name="connsiteY4" fmla="*/ 149551 h 430153"/>
                <a:gd name="connsiteX5" fmla="*/ 55160 w 137733"/>
                <a:gd name="connsiteY5" fmla="*/ 326 h 43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733" h="430153">
                  <a:moveTo>
                    <a:pt x="55160" y="326"/>
                  </a:moveTo>
                  <a:cubicBezTo>
                    <a:pt x="49074" y="-4701"/>
                    <a:pt x="110193" y="49010"/>
                    <a:pt x="101197" y="119389"/>
                  </a:cubicBezTo>
                  <a:cubicBezTo>
                    <a:pt x="92201" y="189768"/>
                    <a:pt x="9387" y="388735"/>
                    <a:pt x="1185" y="422601"/>
                  </a:cubicBezTo>
                  <a:cubicBezTo>
                    <a:pt x="-7017" y="456467"/>
                    <a:pt x="29231" y="368097"/>
                    <a:pt x="51985" y="322589"/>
                  </a:cubicBezTo>
                  <a:cubicBezTo>
                    <a:pt x="74739" y="277081"/>
                    <a:pt x="136123" y="203791"/>
                    <a:pt x="137710" y="149551"/>
                  </a:cubicBezTo>
                  <a:cubicBezTo>
                    <a:pt x="139297" y="95311"/>
                    <a:pt x="61246" y="5353"/>
                    <a:pt x="55160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1CA97B0E-26B3-495D-B523-158D058EE9B5}"/>
                </a:ext>
              </a:extLst>
            </p:cNvPr>
            <p:cNvSpPr/>
            <p:nvPr/>
          </p:nvSpPr>
          <p:spPr>
            <a:xfrm>
              <a:off x="1599953" y="3973488"/>
              <a:ext cx="310432" cy="359179"/>
            </a:xfrm>
            <a:custGeom>
              <a:avLst/>
              <a:gdLst>
                <a:gd name="connsiteX0" fmla="*/ 309810 w 310432"/>
                <a:gd name="connsiteY0" fmla="*/ 25 h 359179"/>
                <a:gd name="connsiteX1" fmla="*/ 214560 w 310432"/>
                <a:gd name="connsiteY1" fmla="*/ 220687 h 359179"/>
                <a:gd name="connsiteX2" fmla="*/ 3422 w 310432"/>
                <a:gd name="connsiteY2" fmla="*/ 355625 h 359179"/>
                <a:gd name="connsiteX3" fmla="*/ 95497 w 310432"/>
                <a:gd name="connsiteY3" fmla="*/ 312762 h 359179"/>
                <a:gd name="connsiteX4" fmla="*/ 247897 w 310432"/>
                <a:gd name="connsiteY4" fmla="*/ 234975 h 359179"/>
                <a:gd name="connsiteX5" fmla="*/ 309810 w 310432"/>
                <a:gd name="connsiteY5" fmla="*/ 25 h 35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432" h="359179">
                  <a:moveTo>
                    <a:pt x="309810" y="25"/>
                  </a:moveTo>
                  <a:cubicBezTo>
                    <a:pt x="304254" y="-2356"/>
                    <a:pt x="265625" y="161420"/>
                    <a:pt x="214560" y="220687"/>
                  </a:cubicBezTo>
                  <a:cubicBezTo>
                    <a:pt x="163495" y="279954"/>
                    <a:pt x="23266" y="340279"/>
                    <a:pt x="3422" y="355625"/>
                  </a:cubicBezTo>
                  <a:cubicBezTo>
                    <a:pt x="-16422" y="370971"/>
                    <a:pt x="54751" y="332870"/>
                    <a:pt x="95497" y="312762"/>
                  </a:cubicBezTo>
                  <a:cubicBezTo>
                    <a:pt x="136243" y="292654"/>
                    <a:pt x="212972" y="281542"/>
                    <a:pt x="247897" y="234975"/>
                  </a:cubicBezTo>
                  <a:cubicBezTo>
                    <a:pt x="282822" y="188408"/>
                    <a:pt x="315366" y="2406"/>
                    <a:pt x="30981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AD32830C-90B4-4BFC-B5D0-A63D8D44B0EA}"/>
                </a:ext>
              </a:extLst>
            </p:cNvPr>
            <p:cNvSpPr/>
            <p:nvPr/>
          </p:nvSpPr>
          <p:spPr>
            <a:xfrm>
              <a:off x="2290371" y="3882920"/>
              <a:ext cx="79993" cy="420242"/>
            </a:xfrm>
            <a:custGeom>
              <a:avLst/>
              <a:gdLst>
                <a:gd name="connsiteX0" fmla="*/ 392 w 79993"/>
                <a:gd name="connsiteY0" fmla="*/ 105 h 420242"/>
                <a:gd name="connsiteX1" fmla="*/ 48017 w 79993"/>
                <a:gd name="connsiteY1" fmla="*/ 189018 h 420242"/>
                <a:gd name="connsiteX2" fmla="*/ 48017 w 79993"/>
                <a:gd name="connsiteY2" fmla="*/ 412855 h 420242"/>
                <a:gd name="connsiteX3" fmla="*/ 60717 w 79993"/>
                <a:gd name="connsiteY3" fmla="*/ 352530 h 420242"/>
                <a:gd name="connsiteX4" fmla="*/ 78179 w 79993"/>
                <a:gd name="connsiteY4" fmla="*/ 214418 h 420242"/>
                <a:gd name="connsiteX5" fmla="*/ 392 w 79993"/>
                <a:gd name="connsiteY5" fmla="*/ 105 h 4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93" h="420242">
                  <a:moveTo>
                    <a:pt x="392" y="105"/>
                  </a:moveTo>
                  <a:cubicBezTo>
                    <a:pt x="-4635" y="-4128"/>
                    <a:pt x="40080" y="120226"/>
                    <a:pt x="48017" y="189018"/>
                  </a:cubicBezTo>
                  <a:cubicBezTo>
                    <a:pt x="55954" y="257810"/>
                    <a:pt x="45900" y="385603"/>
                    <a:pt x="48017" y="412855"/>
                  </a:cubicBezTo>
                  <a:cubicBezTo>
                    <a:pt x="50134" y="440107"/>
                    <a:pt x="55690" y="385603"/>
                    <a:pt x="60717" y="352530"/>
                  </a:cubicBezTo>
                  <a:cubicBezTo>
                    <a:pt x="65744" y="319457"/>
                    <a:pt x="86116" y="269187"/>
                    <a:pt x="78179" y="214418"/>
                  </a:cubicBezTo>
                  <a:cubicBezTo>
                    <a:pt x="70242" y="159649"/>
                    <a:pt x="5419" y="4338"/>
                    <a:pt x="392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3CB92CAB-2A99-4E75-8054-ED1B042BD758}"/>
                </a:ext>
              </a:extLst>
            </p:cNvPr>
            <p:cNvSpPr/>
            <p:nvPr/>
          </p:nvSpPr>
          <p:spPr>
            <a:xfrm>
              <a:off x="2208178" y="3784846"/>
              <a:ext cx="66917" cy="456223"/>
            </a:xfrm>
            <a:custGeom>
              <a:avLst/>
              <a:gdLst>
                <a:gd name="connsiteX0" fmla="*/ 35 w 66917"/>
                <a:gd name="connsiteY0" fmla="*/ 1342 h 456223"/>
                <a:gd name="connsiteX1" fmla="*/ 50835 w 66917"/>
                <a:gd name="connsiteY1" fmla="*/ 168029 h 456223"/>
                <a:gd name="connsiteX2" fmla="*/ 66710 w 66917"/>
                <a:gd name="connsiteY2" fmla="*/ 447429 h 456223"/>
                <a:gd name="connsiteX3" fmla="*/ 58772 w 66917"/>
                <a:gd name="connsiteY3" fmla="*/ 374404 h 456223"/>
                <a:gd name="connsiteX4" fmla="*/ 42897 w 66917"/>
                <a:gd name="connsiteY4" fmla="*/ 255342 h 456223"/>
                <a:gd name="connsiteX5" fmla="*/ 35 w 66917"/>
                <a:gd name="connsiteY5" fmla="*/ 1342 h 4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17" h="456223">
                  <a:moveTo>
                    <a:pt x="35" y="1342"/>
                  </a:moveTo>
                  <a:cubicBezTo>
                    <a:pt x="1358" y="-13210"/>
                    <a:pt x="39722" y="93681"/>
                    <a:pt x="50835" y="168029"/>
                  </a:cubicBezTo>
                  <a:cubicBezTo>
                    <a:pt x="61948" y="242377"/>
                    <a:pt x="65387" y="413033"/>
                    <a:pt x="66710" y="447429"/>
                  </a:cubicBezTo>
                  <a:cubicBezTo>
                    <a:pt x="68033" y="481825"/>
                    <a:pt x="62741" y="406419"/>
                    <a:pt x="58772" y="374404"/>
                  </a:cubicBezTo>
                  <a:cubicBezTo>
                    <a:pt x="54803" y="342390"/>
                    <a:pt x="50570" y="314079"/>
                    <a:pt x="42897" y="255342"/>
                  </a:cubicBezTo>
                  <a:cubicBezTo>
                    <a:pt x="35224" y="196605"/>
                    <a:pt x="-1288" y="15894"/>
                    <a:pt x="35" y="1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675B53FB-329D-4DB3-BD5B-6564DFEB437A}"/>
                </a:ext>
              </a:extLst>
            </p:cNvPr>
            <p:cNvSpPr/>
            <p:nvPr/>
          </p:nvSpPr>
          <p:spPr>
            <a:xfrm>
              <a:off x="2431648" y="2661329"/>
              <a:ext cx="299185" cy="249031"/>
            </a:xfrm>
            <a:custGeom>
              <a:avLst/>
              <a:gdLst>
                <a:gd name="connsiteX0" fmla="*/ 298852 w 299185"/>
                <a:gd name="connsiteY0" fmla="*/ 14138 h 249031"/>
                <a:gd name="connsiteX1" fmla="*/ 150685 w 299185"/>
                <a:gd name="connsiteY1" fmla="*/ 18371 h 249031"/>
                <a:gd name="connsiteX2" fmla="*/ 6752 w 299185"/>
                <a:gd name="connsiteY2" fmla="*/ 242738 h 249031"/>
                <a:gd name="connsiteX3" fmla="*/ 32152 w 299185"/>
                <a:gd name="connsiteY3" fmla="*/ 172888 h 249031"/>
                <a:gd name="connsiteX4" fmla="*/ 108352 w 299185"/>
                <a:gd name="connsiteY4" fmla="*/ 24721 h 249031"/>
                <a:gd name="connsiteX5" fmla="*/ 298852 w 299185"/>
                <a:gd name="connsiteY5" fmla="*/ 14138 h 2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5" h="249031">
                  <a:moveTo>
                    <a:pt x="298852" y="14138"/>
                  </a:moveTo>
                  <a:cubicBezTo>
                    <a:pt x="305907" y="13080"/>
                    <a:pt x="199368" y="-19729"/>
                    <a:pt x="150685" y="18371"/>
                  </a:cubicBezTo>
                  <a:cubicBezTo>
                    <a:pt x="102002" y="56471"/>
                    <a:pt x="26507" y="216985"/>
                    <a:pt x="6752" y="242738"/>
                  </a:cubicBezTo>
                  <a:cubicBezTo>
                    <a:pt x="-13003" y="268491"/>
                    <a:pt x="15219" y="209224"/>
                    <a:pt x="32152" y="172888"/>
                  </a:cubicBezTo>
                  <a:cubicBezTo>
                    <a:pt x="49085" y="136552"/>
                    <a:pt x="65313" y="54354"/>
                    <a:pt x="108352" y="24721"/>
                  </a:cubicBezTo>
                  <a:cubicBezTo>
                    <a:pt x="151391" y="-4912"/>
                    <a:pt x="291797" y="15196"/>
                    <a:pt x="298852" y="14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73D29B61-4AEF-4A51-93D0-FA9D11339F57}"/>
                </a:ext>
              </a:extLst>
            </p:cNvPr>
            <p:cNvSpPr/>
            <p:nvPr/>
          </p:nvSpPr>
          <p:spPr>
            <a:xfrm>
              <a:off x="2095428" y="2689137"/>
              <a:ext cx="241867" cy="620110"/>
            </a:xfrm>
            <a:custGeom>
              <a:avLst/>
              <a:gdLst>
                <a:gd name="connsiteX0" fmla="*/ 241372 w 241867"/>
                <a:gd name="connsiteY0" fmla="*/ 1146 h 620110"/>
                <a:gd name="connsiteX1" fmla="*/ 108022 w 241867"/>
                <a:gd name="connsiteY1" fmla="*/ 140846 h 620110"/>
                <a:gd name="connsiteX2" fmla="*/ 4305 w 241867"/>
                <a:gd name="connsiteY2" fmla="*/ 595930 h 620110"/>
                <a:gd name="connsiteX3" fmla="*/ 23355 w 241867"/>
                <a:gd name="connsiteY3" fmla="*/ 519730 h 620110"/>
                <a:gd name="connsiteX4" fmla="*/ 57222 w 241867"/>
                <a:gd name="connsiteY4" fmla="*/ 197996 h 620110"/>
                <a:gd name="connsiteX5" fmla="*/ 241372 w 241867"/>
                <a:gd name="connsiteY5" fmla="*/ 1146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67" h="620110">
                  <a:moveTo>
                    <a:pt x="241372" y="1146"/>
                  </a:moveTo>
                  <a:cubicBezTo>
                    <a:pt x="249839" y="-8379"/>
                    <a:pt x="147533" y="41715"/>
                    <a:pt x="108022" y="140846"/>
                  </a:cubicBezTo>
                  <a:cubicBezTo>
                    <a:pt x="68511" y="239977"/>
                    <a:pt x="18416" y="532783"/>
                    <a:pt x="4305" y="595930"/>
                  </a:cubicBezTo>
                  <a:cubicBezTo>
                    <a:pt x="-9806" y="659077"/>
                    <a:pt x="14536" y="586052"/>
                    <a:pt x="23355" y="519730"/>
                  </a:cubicBezTo>
                  <a:cubicBezTo>
                    <a:pt x="32174" y="453408"/>
                    <a:pt x="24414" y="282310"/>
                    <a:pt x="57222" y="197996"/>
                  </a:cubicBezTo>
                  <a:cubicBezTo>
                    <a:pt x="90030" y="113682"/>
                    <a:pt x="232905" y="10671"/>
                    <a:pt x="241372" y="1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C19678D5-16BF-4C4C-951C-9E43642A0445}"/>
                </a:ext>
              </a:extLst>
            </p:cNvPr>
            <p:cNvSpPr/>
            <p:nvPr/>
          </p:nvSpPr>
          <p:spPr>
            <a:xfrm>
              <a:off x="2228135" y="2615773"/>
              <a:ext cx="493973" cy="465143"/>
            </a:xfrm>
            <a:custGeom>
              <a:avLst/>
              <a:gdLst>
                <a:gd name="connsiteX0" fmla="*/ 493898 w 493973"/>
                <a:gd name="connsiteY0" fmla="*/ 427 h 465143"/>
                <a:gd name="connsiteX1" fmla="*/ 210265 w 493973"/>
                <a:gd name="connsiteY1" fmla="*/ 66044 h 465143"/>
                <a:gd name="connsiteX2" fmla="*/ 2832 w 493973"/>
                <a:gd name="connsiteY2" fmla="*/ 461860 h 465143"/>
                <a:gd name="connsiteX3" fmla="*/ 95965 w 493973"/>
                <a:gd name="connsiteY3" fmla="*/ 243844 h 465143"/>
                <a:gd name="connsiteX4" fmla="*/ 182748 w 493973"/>
                <a:gd name="connsiteY4" fmla="*/ 49110 h 465143"/>
                <a:gd name="connsiteX5" fmla="*/ 493898 w 493973"/>
                <a:gd name="connsiteY5" fmla="*/ 427 h 4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973" h="465143">
                  <a:moveTo>
                    <a:pt x="493898" y="427"/>
                  </a:moveTo>
                  <a:cubicBezTo>
                    <a:pt x="498484" y="3249"/>
                    <a:pt x="292109" y="-10861"/>
                    <a:pt x="210265" y="66044"/>
                  </a:cubicBezTo>
                  <a:cubicBezTo>
                    <a:pt x="128421" y="142949"/>
                    <a:pt x="21882" y="432227"/>
                    <a:pt x="2832" y="461860"/>
                  </a:cubicBezTo>
                  <a:cubicBezTo>
                    <a:pt x="-16218" y="491493"/>
                    <a:pt x="65979" y="312636"/>
                    <a:pt x="95965" y="243844"/>
                  </a:cubicBezTo>
                  <a:cubicBezTo>
                    <a:pt x="125951" y="175052"/>
                    <a:pt x="118895" y="90032"/>
                    <a:pt x="182748" y="49110"/>
                  </a:cubicBezTo>
                  <a:cubicBezTo>
                    <a:pt x="246601" y="8188"/>
                    <a:pt x="489312" y="-2395"/>
                    <a:pt x="493898" y="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463E28E5-FA7E-4366-847A-690B2FCACD4D}"/>
                </a:ext>
              </a:extLst>
            </p:cNvPr>
            <p:cNvSpPr/>
            <p:nvPr/>
          </p:nvSpPr>
          <p:spPr>
            <a:xfrm>
              <a:off x="1993545" y="3115675"/>
              <a:ext cx="97827" cy="518928"/>
            </a:xfrm>
            <a:custGeom>
              <a:avLst/>
              <a:gdLst>
                <a:gd name="connsiteX0" fmla="*/ 97722 w 97827"/>
                <a:gd name="connsiteY0" fmla="*/ 58 h 518928"/>
                <a:gd name="connsiteX1" fmla="*/ 21522 w 97827"/>
                <a:gd name="connsiteY1" fmla="*/ 177858 h 518928"/>
                <a:gd name="connsiteX2" fmla="*/ 38455 w 97827"/>
                <a:gd name="connsiteY2" fmla="*/ 510175 h 518928"/>
                <a:gd name="connsiteX3" fmla="*/ 27872 w 97827"/>
                <a:gd name="connsiteY3" fmla="*/ 400108 h 518928"/>
                <a:gd name="connsiteX4" fmla="*/ 2472 w 97827"/>
                <a:gd name="connsiteY4" fmla="*/ 160925 h 518928"/>
                <a:gd name="connsiteX5" fmla="*/ 97722 w 97827"/>
                <a:gd name="connsiteY5" fmla="*/ 58 h 51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27" h="518928">
                  <a:moveTo>
                    <a:pt x="97722" y="58"/>
                  </a:moveTo>
                  <a:cubicBezTo>
                    <a:pt x="100897" y="2880"/>
                    <a:pt x="31400" y="92839"/>
                    <a:pt x="21522" y="177858"/>
                  </a:cubicBezTo>
                  <a:cubicBezTo>
                    <a:pt x="11644" y="262878"/>
                    <a:pt x="37397" y="473133"/>
                    <a:pt x="38455" y="510175"/>
                  </a:cubicBezTo>
                  <a:cubicBezTo>
                    <a:pt x="39513" y="547217"/>
                    <a:pt x="33869" y="458316"/>
                    <a:pt x="27872" y="400108"/>
                  </a:cubicBezTo>
                  <a:cubicBezTo>
                    <a:pt x="21875" y="341900"/>
                    <a:pt x="-8817" y="225131"/>
                    <a:pt x="2472" y="160925"/>
                  </a:cubicBezTo>
                  <a:cubicBezTo>
                    <a:pt x="13761" y="96720"/>
                    <a:pt x="94547" y="-2764"/>
                    <a:pt x="97722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A22DCD2A-6BF6-4B81-9C74-92719948C1D4}"/>
                </a:ext>
              </a:extLst>
            </p:cNvPr>
            <p:cNvSpPr/>
            <p:nvPr/>
          </p:nvSpPr>
          <p:spPr>
            <a:xfrm>
              <a:off x="2065564" y="3750727"/>
              <a:ext cx="157206" cy="513735"/>
            </a:xfrm>
            <a:custGeom>
              <a:avLst/>
              <a:gdLst>
                <a:gd name="connsiteX0" fmla="*/ 303 w 157206"/>
                <a:gd name="connsiteY0" fmla="*/ 6 h 513735"/>
                <a:gd name="connsiteX1" fmla="*/ 112486 w 157206"/>
                <a:gd name="connsiteY1" fmla="*/ 194740 h 513735"/>
                <a:gd name="connsiteX2" fmla="*/ 6653 w 157206"/>
                <a:gd name="connsiteY2" fmla="*/ 512240 h 513735"/>
                <a:gd name="connsiteX3" fmla="*/ 101903 w 157206"/>
                <a:gd name="connsiteY3" fmla="*/ 309040 h 513735"/>
                <a:gd name="connsiteX4" fmla="*/ 154819 w 157206"/>
                <a:gd name="connsiteY4" fmla="*/ 188390 h 513735"/>
                <a:gd name="connsiteX5" fmla="*/ 303 w 157206"/>
                <a:gd name="connsiteY5" fmla="*/ 6 h 51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206" h="513735">
                  <a:moveTo>
                    <a:pt x="303" y="6"/>
                  </a:moveTo>
                  <a:cubicBezTo>
                    <a:pt x="-6752" y="1064"/>
                    <a:pt x="111428" y="109368"/>
                    <a:pt x="112486" y="194740"/>
                  </a:cubicBezTo>
                  <a:cubicBezTo>
                    <a:pt x="113544" y="280112"/>
                    <a:pt x="8417" y="493190"/>
                    <a:pt x="6653" y="512240"/>
                  </a:cubicBezTo>
                  <a:cubicBezTo>
                    <a:pt x="4889" y="531290"/>
                    <a:pt x="77209" y="363015"/>
                    <a:pt x="101903" y="309040"/>
                  </a:cubicBezTo>
                  <a:cubicBezTo>
                    <a:pt x="126597" y="255065"/>
                    <a:pt x="167519" y="239543"/>
                    <a:pt x="154819" y="188390"/>
                  </a:cubicBezTo>
                  <a:cubicBezTo>
                    <a:pt x="142119" y="137237"/>
                    <a:pt x="7358" y="-1052"/>
                    <a:pt x="30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B871D208-2D23-443E-A287-A9CE53B4535F}"/>
                </a:ext>
              </a:extLst>
            </p:cNvPr>
            <p:cNvSpPr/>
            <p:nvPr/>
          </p:nvSpPr>
          <p:spPr>
            <a:xfrm>
              <a:off x="1715692" y="3848088"/>
              <a:ext cx="343290" cy="484102"/>
            </a:xfrm>
            <a:custGeom>
              <a:avLst/>
              <a:gdLst>
                <a:gd name="connsiteX0" fmla="*/ 341708 w 343290"/>
                <a:gd name="connsiteY0" fmla="*/ 12 h 484102"/>
                <a:gd name="connsiteX1" fmla="*/ 259158 w 343290"/>
                <a:gd name="connsiteY1" fmla="*/ 256129 h 484102"/>
                <a:gd name="connsiteX2" fmla="*/ 5158 w 343290"/>
                <a:gd name="connsiteY2" fmla="*/ 476262 h 484102"/>
                <a:gd name="connsiteX3" fmla="*/ 104641 w 343290"/>
                <a:gd name="connsiteY3" fmla="*/ 419112 h 484102"/>
                <a:gd name="connsiteX4" fmla="*/ 297258 w 343290"/>
                <a:gd name="connsiteY4" fmla="*/ 266712 h 484102"/>
                <a:gd name="connsiteX5" fmla="*/ 341708 w 343290"/>
                <a:gd name="connsiteY5" fmla="*/ 12 h 48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290" h="484102">
                  <a:moveTo>
                    <a:pt x="341708" y="12"/>
                  </a:moveTo>
                  <a:cubicBezTo>
                    <a:pt x="335358" y="-1752"/>
                    <a:pt x="315250" y="176754"/>
                    <a:pt x="259158" y="256129"/>
                  </a:cubicBezTo>
                  <a:cubicBezTo>
                    <a:pt x="203066" y="335504"/>
                    <a:pt x="30911" y="449098"/>
                    <a:pt x="5158" y="476262"/>
                  </a:cubicBezTo>
                  <a:cubicBezTo>
                    <a:pt x="-20595" y="503426"/>
                    <a:pt x="55958" y="454037"/>
                    <a:pt x="104641" y="419112"/>
                  </a:cubicBezTo>
                  <a:cubicBezTo>
                    <a:pt x="153324" y="384187"/>
                    <a:pt x="258805" y="333034"/>
                    <a:pt x="297258" y="266712"/>
                  </a:cubicBezTo>
                  <a:cubicBezTo>
                    <a:pt x="335711" y="200390"/>
                    <a:pt x="348058" y="1776"/>
                    <a:pt x="34170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043082B1-2CB3-42F2-BCF3-EAF66A4E1362}"/>
                </a:ext>
              </a:extLst>
            </p:cNvPr>
            <p:cNvSpPr/>
            <p:nvPr/>
          </p:nvSpPr>
          <p:spPr>
            <a:xfrm>
              <a:off x="1976311" y="3968692"/>
              <a:ext cx="146976" cy="451757"/>
            </a:xfrm>
            <a:custGeom>
              <a:avLst/>
              <a:gdLst>
                <a:gd name="connsiteX0" fmla="*/ 146706 w 146976"/>
                <a:gd name="connsiteY0" fmla="*/ 58 h 451757"/>
                <a:gd name="connsiteX1" fmla="*/ 40872 w 146976"/>
                <a:gd name="connsiteY1" fmla="*/ 270991 h 451757"/>
                <a:gd name="connsiteX2" fmla="*/ 119189 w 146976"/>
                <a:gd name="connsiteY2" fmla="*/ 448791 h 451757"/>
                <a:gd name="connsiteX3" fmla="*/ 49339 w 146976"/>
                <a:gd name="connsiteY3" fmla="*/ 372591 h 451757"/>
                <a:gd name="connsiteX4" fmla="*/ 2772 w 146976"/>
                <a:gd name="connsiteY4" fmla="*/ 247708 h 451757"/>
                <a:gd name="connsiteX5" fmla="*/ 146706 w 146976"/>
                <a:gd name="connsiteY5" fmla="*/ 58 h 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76" h="451757">
                  <a:moveTo>
                    <a:pt x="146706" y="58"/>
                  </a:moveTo>
                  <a:cubicBezTo>
                    <a:pt x="153056" y="3939"/>
                    <a:pt x="45458" y="196202"/>
                    <a:pt x="40872" y="270991"/>
                  </a:cubicBezTo>
                  <a:cubicBezTo>
                    <a:pt x="36286" y="345780"/>
                    <a:pt x="117778" y="431858"/>
                    <a:pt x="119189" y="448791"/>
                  </a:cubicBezTo>
                  <a:cubicBezTo>
                    <a:pt x="120600" y="465724"/>
                    <a:pt x="68742" y="406105"/>
                    <a:pt x="49339" y="372591"/>
                  </a:cubicBezTo>
                  <a:cubicBezTo>
                    <a:pt x="29936" y="339077"/>
                    <a:pt x="-10986" y="309444"/>
                    <a:pt x="2772" y="247708"/>
                  </a:cubicBezTo>
                  <a:cubicBezTo>
                    <a:pt x="16530" y="185972"/>
                    <a:pt x="140356" y="-3823"/>
                    <a:pt x="146706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0865CE02-4392-447E-9A8E-0524A6985613}"/>
                </a:ext>
              </a:extLst>
            </p:cNvPr>
            <p:cNvSpPr/>
            <p:nvPr/>
          </p:nvSpPr>
          <p:spPr>
            <a:xfrm>
              <a:off x="2776537" y="3258954"/>
              <a:ext cx="114519" cy="22447"/>
            </a:xfrm>
            <a:custGeom>
              <a:avLst/>
              <a:gdLst>
                <a:gd name="connsiteX0" fmla="*/ 1 w 114519"/>
                <a:gd name="connsiteY0" fmla="*/ 184 h 22447"/>
                <a:gd name="connsiteX1" fmla="*/ 58738 w 114519"/>
                <a:gd name="connsiteY1" fmla="*/ 11296 h 22447"/>
                <a:gd name="connsiteX2" fmla="*/ 114301 w 114519"/>
                <a:gd name="connsiteY2" fmla="*/ 1771 h 22447"/>
                <a:gd name="connsiteX3" fmla="*/ 79376 w 114519"/>
                <a:gd name="connsiteY3" fmla="*/ 14471 h 22447"/>
                <a:gd name="connsiteX4" fmla="*/ 57151 w 114519"/>
                <a:gd name="connsiteY4" fmla="*/ 22409 h 22447"/>
                <a:gd name="connsiteX5" fmla="*/ 1 w 114519"/>
                <a:gd name="connsiteY5" fmla="*/ 184 h 2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19" h="22447">
                  <a:moveTo>
                    <a:pt x="1" y="184"/>
                  </a:moveTo>
                  <a:cubicBezTo>
                    <a:pt x="265" y="-1668"/>
                    <a:pt x="39688" y="11032"/>
                    <a:pt x="58738" y="11296"/>
                  </a:cubicBezTo>
                  <a:cubicBezTo>
                    <a:pt x="77788" y="11560"/>
                    <a:pt x="110861" y="1242"/>
                    <a:pt x="114301" y="1771"/>
                  </a:cubicBezTo>
                  <a:cubicBezTo>
                    <a:pt x="117741" y="2300"/>
                    <a:pt x="79376" y="14471"/>
                    <a:pt x="79376" y="14471"/>
                  </a:cubicBezTo>
                  <a:cubicBezTo>
                    <a:pt x="69851" y="17911"/>
                    <a:pt x="65618" y="22938"/>
                    <a:pt x="57151" y="22409"/>
                  </a:cubicBezTo>
                  <a:cubicBezTo>
                    <a:pt x="48684" y="21880"/>
                    <a:pt x="-263" y="2036"/>
                    <a:pt x="1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8AB9EB73-0921-43EE-98AC-ECD89DC2CD05}"/>
                </a:ext>
              </a:extLst>
            </p:cNvPr>
            <p:cNvSpPr/>
            <p:nvPr/>
          </p:nvSpPr>
          <p:spPr>
            <a:xfrm>
              <a:off x="2257096" y="3287705"/>
              <a:ext cx="115098" cy="36580"/>
            </a:xfrm>
            <a:custGeom>
              <a:avLst/>
              <a:gdLst>
                <a:gd name="connsiteX0" fmla="*/ 329 w 115098"/>
                <a:gd name="connsiteY0" fmla="*/ 8 h 36580"/>
                <a:gd name="connsiteX1" fmla="*/ 52717 w 115098"/>
                <a:gd name="connsiteY1" fmla="*/ 33345 h 36580"/>
                <a:gd name="connsiteX2" fmla="*/ 114629 w 115098"/>
                <a:gd name="connsiteY2" fmla="*/ 34933 h 36580"/>
                <a:gd name="connsiteX3" fmla="*/ 78117 w 115098"/>
                <a:gd name="connsiteY3" fmla="*/ 30170 h 36580"/>
                <a:gd name="connsiteX4" fmla="*/ 329 w 115098"/>
                <a:gd name="connsiteY4" fmla="*/ 8 h 3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8" h="36580">
                  <a:moveTo>
                    <a:pt x="329" y="8"/>
                  </a:moveTo>
                  <a:cubicBezTo>
                    <a:pt x="-3904" y="537"/>
                    <a:pt x="33667" y="27524"/>
                    <a:pt x="52717" y="33345"/>
                  </a:cubicBezTo>
                  <a:cubicBezTo>
                    <a:pt x="71767" y="39166"/>
                    <a:pt x="110396" y="35462"/>
                    <a:pt x="114629" y="34933"/>
                  </a:cubicBezTo>
                  <a:cubicBezTo>
                    <a:pt x="118862" y="34404"/>
                    <a:pt x="93463" y="35462"/>
                    <a:pt x="78117" y="30170"/>
                  </a:cubicBezTo>
                  <a:cubicBezTo>
                    <a:pt x="62771" y="24878"/>
                    <a:pt x="4562" y="-521"/>
                    <a:pt x="32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B048451F-744F-4069-9F02-B12E4E3AFE0C}"/>
                </a:ext>
              </a:extLst>
            </p:cNvPr>
            <p:cNvSpPr/>
            <p:nvPr/>
          </p:nvSpPr>
          <p:spPr>
            <a:xfrm>
              <a:off x="2743938" y="3292257"/>
              <a:ext cx="34316" cy="78116"/>
            </a:xfrm>
            <a:custGeom>
              <a:avLst/>
              <a:gdLst>
                <a:gd name="connsiteX0" fmla="*/ 850 w 34316"/>
                <a:gd name="connsiteY0" fmla="*/ 218 h 78116"/>
                <a:gd name="connsiteX1" fmla="*/ 34187 w 34316"/>
                <a:gd name="connsiteY1" fmla="*/ 76418 h 78116"/>
                <a:gd name="connsiteX2" fmla="*/ 11962 w 34316"/>
                <a:gd name="connsiteY2" fmla="*/ 52606 h 78116"/>
                <a:gd name="connsiteX3" fmla="*/ 850 w 34316"/>
                <a:gd name="connsiteY3" fmla="*/ 218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6" h="78116">
                  <a:moveTo>
                    <a:pt x="850" y="218"/>
                  </a:moveTo>
                  <a:cubicBezTo>
                    <a:pt x="4554" y="4187"/>
                    <a:pt x="32335" y="67687"/>
                    <a:pt x="34187" y="76418"/>
                  </a:cubicBezTo>
                  <a:cubicBezTo>
                    <a:pt x="36039" y="85149"/>
                    <a:pt x="17518" y="57633"/>
                    <a:pt x="11962" y="52606"/>
                  </a:cubicBezTo>
                  <a:cubicBezTo>
                    <a:pt x="6406" y="47579"/>
                    <a:pt x="-2854" y="-3751"/>
                    <a:pt x="850" y="21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C16F8BBA-FB1A-4401-872D-454CD27AD475}"/>
                </a:ext>
              </a:extLst>
            </p:cNvPr>
            <p:cNvSpPr/>
            <p:nvPr/>
          </p:nvSpPr>
          <p:spPr>
            <a:xfrm>
              <a:off x="2535175" y="3263801"/>
              <a:ext cx="19206" cy="109932"/>
            </a:xfrm>
            <a:custGeom>
              <a:avLst/>
              <a:gdLst>
                <a:gd name="connsiteX0" fmla="*/ 19113 w 19206"/>
                <a:gd name="connsiteY0" fmla="*/ 99 h 109932"/>
                <a:gd name="connsiteX1" fmla="*/ 63 w 19206"/>
                <a:gd name="connsiteY1" fmla="*/ 66774 h 109932"/>
                <a:gd name="connsiteX2" fmla="*/ 12763 w 19206"/>
                <a:gd name="connsiteY2" fmla="*/ 109637 h 109932"/>
                <a:gd name="connsiteX3" fmla="*/ 8000 w 19206"/>
                <a:gd name="connsiteY3" fmla="*/ 82649 h 109932"/>
                <a:gd name="connsiteX4" fmla="*/ 19113 w 19206"/>
                <a:gd name="connsiteY4" fmla="*/ 99 h 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6" h="109932">
                  <a:moveTo>
                    <a:pt x="19113" y="99"/>
                  </a:moveTo>
                  <a:cubicBezTo>
                    <a:pt x="17790" y="-2547"/>
                    <a:pt x="1121" y="48518"/>
                    <a:pt x="63" y="66774"/>
                  </a:cubicBezTo>
                  <a:cubicBezTo>
                    <a:pt x="-995" y="85030"/>
                    <a:pt x="11440" y="106991"/>
                    <a:pt x="12763" y="109637"/>
                  </a:cubicBezTo>
                  <a:cubicBezTo>
                    <a:pt x="14086" y="112283"/>
                    <a:pt x="8794" y="96672"/>
                    <a:pt x="8000" y="82649"/>
                  </a:cubicBezTo>
                  <a:cubicBezTo>
                    <a:pt x="7206" y="68626"/>
                    <a:pt x="20436" y="2745"/>
                    <a:pt x="19113" y="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D1110336-3946-4610-9D30-8198957710B6}"/>
                </a:ext>
              </a:extLst>
            </p:cNvPr>
            <p:cNvSpPr/>
            <p:nvPr/>
          </p:nvSpPr>
          <p:spPr>
            <a:xfrm>
              <a:off x="2995002" y="2801704"/>
              <a:ext cx="152032" cy="352240"/>
            </a:xfrm>
            <a:custGeom>
              <a:avLst/>
              <a:gdLst>
                <a:gd name="connsiteX0" fmla="*/ 81 w 152032"/>
                <a:gd name="connsiteY0" fmla="*/ 763 h 352240"/>
                <a:gd name="connsiteX1" fmla="*/ 129198 w 152032"/>
                <a:gd name="connsiteY1" fmla="*/ 89663 h 352240"/>
                <a:gd name="connsiteX2" fmla="*/ 150365 w 152032"/>
                <a:gd name="connsiteY2" fmla="*/ 345779 h 352240"/>
                <a:gd name="connsiteX3" fmla="*/ 146131 w 152032"/>
                <a:gd name="connsiteY3" fmla="*/ 263229 h 352240"/>
                <a:gd name="connsiteX4" fmla="*/ 110148 w 152032"/>
                <a:gd name="connsiteY4" fmla="*/ 129879 h 352240"/>
                <a:gd name="connsiteX5" fmla="*/ 81 w 152032"/>
                <a:gd name="connsiteY5" fmla="*/ 763 h 35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32" h="352240">
                  <a:moveTo>
                    <a:pt x="81" y="763"/>
                  </a:moveTo>
                  <a:cubicBezTo>
                    <a:pt x="3256" y="-5940"/>
                    <a:pt x="104151" y="32160"/>
                    <a:pt x="129198" y="89663"/>
                  </a:cubicBezTo>
                  <a:cubicBezTo>
                    <a:pt x="154245" y="147166"/>
                    <a:pt x="147543" y="316851"/>
                    <a:pt x="150365" y="345779"/>
                  </a:cubicBezTo>
                  <a:cubicBezTo>
                    <a:pt x="153187" y="374707"/>
                    <a:pt x="152834" y="299212"/>
                    <a:pt x="146131" y="263229"/>
                  </a:cubicBezTo>
                  <a:cubicBezTo>
                    <a:pt x="139428" y="227246"/>
                    <a:pt x="132726" y="172918"/>
                    <a:pt x="110148" y="129879"/>
                  </a:cubicBezTo>
                  <a:cubicBezTo>
                    <a:pt x="87570" y="86840"/>
                    <a:pt x="-3094" y="7466"/>
                    <a:pt x="81" y="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E83FD8FA-7D74-4838-BB9D-15A088411E3B}"/>
                </a:ext>
              </a:extLst>
            </p:cNvPr>
            <p:cNvSpPr/>
            <p:nvPr/>
          </p:nvSpPr>
          <p:spPr>
            <a:xfrm>
              <a:off x="3159376" y="3045852"/>
              <a:ext cx="117346" cy="413867"/>
            </a:xfrm>
            <a:custGeom>
              <a:avLst/>
              <a:gdLst>
                <a:gd name="connsiteX0" fmla="*/ 45257 w 117346"/>
                <a:gd name="connsiteY0" fmla="*/ 31 h 413867"/>
                <a:gd name="connsiteX1" fmla="*/ 36791 w 117346"/>
                <a:gd name="connsiteY1" fmla="*/ 169365 h 413867"/>
                <a:gd name="connsiteX2" fmla="*/ 115107 w 117346"/>
                <a:gd name="connsiteY2" fmla="*/ 406431 h 413867"/>
                <a:gd name="connsiteX3" fmla="*/ 87591 w 117346"/>
                <a:gd name="connsiteY3" fmla="*/ 338698 h 413867"/>
                <a:gd name="connsiteX4" fmla="*/ 807 w 117346"/>
                <a:gd name="connsiteY4" fmla="*/ 182065 h 413867"/>
                <a:gd name="connsiteX5" fmla="*/ 45257 w 117346"/>
                <a:gd name="connsiteY5" fmla="*/ 31 h 41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46" h="413867">
                  <a:moveTo>
                    <a:pt x="45257" y="31"/>
                  </a:moveTo>
                  <a:cubicBezTo>
                    <a:pt x="51254" y="-2086"/>
                    <a:pt x="25149" y="101632"/>
                    <a:pt x="36791" y="169365"/>
                  </a:cubicBezTo>
                  <a:cubicBezTo>
                    <a:pt x="48433" y="237098"/>
                    <a:pt x="106640" y="378209"/>
                    <a:pt x="115107" y="406431"/>
                  </a:cubicBezTo>
                  <a:cubicBezTo>
                    <a:pt x="123574" y="434653"/>
                    <a:pt x="106641" y="376092"/>
                    <a:pt x="87591" y="338698"/>
                  </a:cubicBezTo>
                  <a:cubicBezTo>
                    <a:pt x="68541" y="301304"/>
                    <a:pt x="8215" y="236746"/>
                    <a:pt x="807" y="182065"/>
                  </a:cubicBezTo>
                  <a:cubicBezTo>
                    <a:pt x="-6601" y="127385"/>
                    <a:pt x="39260" y="2148"/>
                    <a:pt x="4525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8A15BE5D-7EDB-4382-B659-25DA607AF41D}"/>
                </a:ext>
              </a:extLst>
            </p:cNvPr>
            <p:cNvSpPr/>
            <p:nvPr/>
          </p:nvSpPr>
          <p:spPr>
            <a:xfrm>
              <a:off x="3329275" y="3460750"/>
              <a:ext cx="104337" cy="541317"/>
            </a:xfrm>
            <a:custGeom>
              <a:avLst/>
              <a:gdLst>
                <a:gd name="connsiteX0" fmla="*/ 242 w 104337"/>
                <a:gd name="connsiteY0" fmla="*/ 0 h 541317"/>
                <a:gd name="connsiteX1" fmla="*/ 103958 w 104337"/>
                <a:gd name="connsiteY1" fmla="*/ 171450 h 541317"/>
                <a:gd name="connsiteX2" fmla="*/ 36225 w 104337"/>
                <a:gd name="connsiteY2" fmla="*/ 537633 h 541317"/>
                <a:gd name="connsiteX3" fmla="*/ 63742 w 104337"/>
                <a:gd name="connsiteY3" fmla="*/ 349250 h 541317"/>
                <a:gd name="connsiteX4" fmla="*/ 74325 w 104337"/>
                <a:gd name="connsiteY4" fmla="*/ 171450 h 541317"/>
                <a:gd name="connsiteX5" fmla="*/ 242 w 104337"/>
                <a:gd name="connsiteY5" fmla="*/ 0 h 54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337" h="541317">
                  <a:moveTo>
                    <a:pt x="242" y="0"/>
                  </a:moveTo>
                  <a:cubicBezTo>
                    <a:pt x="5181" y="0"/>
                    <a:pt x="97961" y="81845"/>
                    <a:pt x="103958" y="171450"/>
                  </a:cubicBezTo>
                  <a:cubicBezTo>
                    <a:pt x="109955" y="261055"/>
                    <a:pt x="42928" y="508000"/>
                    <a:pt x="36225" y="537633"/>
                  </a:cubicBezTo>
                  <a:cubicBezTo>
                    <a:pt x="29522" y="567266"/>
                    <a:pt x="57392" y="410280"/>
                    <a:pt x="63742" y="349250"/>
                  </a:cubicBezTo>
                  <a:cubicBezTo>
                    <a:pt x="70092" y="288220"/>
                    <a:pt x="81381" y="227189"/>
                    <a:pt x="74325" y="171450"/>
                  </a:cubicBezTo>
                  <a:cubicBezTo>
                    <a:pt x="67269" y="115711"/>
                    <a:pt x="-4697" y="0"/>
                    <a:pt x="2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8A020C56-1E6E-4586-A42F-274E42F07A96}"/>
                </a:ext>
              </a:extLst>
            </p:cNvPr>
            <p:cNvSpPr/>
            <p:nvPr/>
          </p:nvSpPr>
          <p:spPr>
            <a:xfrm>
              <a:off x="3155300" y="3517839"/>
              <a:ext cx="218456" cy="626645"/>
            </a:xfrm>
            <a:custGeom>
              <a:avLst/>
              <a:gdLst>
                <a:gd name="connsiteX0" fmla="*/ 148817 w 218456"/>
                <a:gd name="connsiteY0" fmla="*/ 61 h 626645"/>
                <a:gd name="connsiteX1" fmla="*/ 178450 w 218456"/>
                <a:gd name="connsiteY1" fmla="*/ 249828 h 626645"/>
                <a:gd name="connsiteX2" fmla="*/ 2767 w 218456"/>
                <a:gd name="connsiteY2" fmla="*/ 613894 h 626645"/>
                <a:gd name="connsiteX3" fmla="*/ 81083 w 218456"/>
                <a:gd name="connsiteY3" fmla="*/ 514411 h 626645"/>
                <a:gd name="connsiteX4" fmla="*/ 216550 w 218456"/>
                <a:gd name="connsiteY4" fmla="*/ 228661 h 626645"/>
                <a:gd name="connsiteX5" fmla="*/ 148817 w 218456"/>
                <a:gd name="connsiteY5" fmla="*/ 61 h 6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456" h="626645">
                  <a:moveTo>
                    <a:pt x="148817" y="61"/>
                  </a:moveTo>
                  <a:cubicBezTo>
                    <a:pt x="142467" y="3589"/>
                    <a:pt x="202792" y="147523"/>
                    <a:pt x="178450" y="249828"/>
                  </a:cubicBezTo>
                  <a:cubicBezTo>
                    <a:pt x="154108" y="352133"/>
                    <a:pt x="18995" y="569797"/>
                    <a:pt x="2767" y="613894"/>
                  </a:cubicBezTo>
                  <a:cubicBezTo>
                    <a:pt x="-13461" y="657991"/>
                    <a:pt x="45453" y="578616"/>
                    <a:pt x="81083" y="514411"/>
                  </a:cubicBezTo>
                  <a:cubicBezTo>
                    <a:pt x="116713" y="450206"/>
                    <a:pt x="201733" y="310858"/>
                    <a:pt x="216550" y="228661"/>
                  </a:cubicBezTo>
                  <a:cubicBezTo>
                    <a:pt x="231367" y="146464"/>
                    <a:pt x="155167" y="-3467"/>
                    <a:pt x="148817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F5173B51-DA1F-4549-9610-281CC9031FDD}"/>
                </a:ext>
              </a:extLst>
            </p:cNvPr>
            <p:cNvSpPr/>
            <p:nvPr/>
          </p:nvSpPr>
          <p:spPr>
            <a:xfrm>
              <a:off x="3130201" y="3649854"/>
              <a:ext cx="146402" cy="433687"/>
            </a:xfrm>
            <a:custGeom>
              <a:avLst/>
              <a:gdLst>
                <a:gd name="connsiteX0" fmla="*/ 146399 w 146402"/>
                <a:gd name="connsiteY0" fmla="*/ 1396 h 433687"/>
                <a:gd name="connsiteX1" fmla="*/ 27866 w 146402"/>
                <a:gd name="connsiteY1" fmla="*/ 170729 h 433687"/>
                <a:gd name="connsiteX2" fmla="*/ 349 w 146402"/>
                <a:gd name="connsiteY2" fmla="*/ 426846 h 433687"/>
                <a:gd name="connsiteX3" fmla="*/ 13049 w 146402"/>
                <a:gd name="connsiteY3" fmla="*/ 337946 h 433687"/>
                <a:gd name="connsiteX4" fmla="*/ 23632 w 146402"/>
                <a:gd name="connsiteY4" fmla="*/ 102996 h 433687"/>
                <a:gd name="connsiteX5" fmla="*/ 146399 w 146402"/>
                <a:gd name="connsiteY5" fmla="*/ 1396 h 43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02" h="433687">
                  <a:moveTo>
                    <a:pt x="146399" y="1396"/>
                  </a:moveTo>
                  <a:cubicBezTo>
                    <a:pt x="147105" y="12685"/>
                    <a:pt x="52208" y="99821"/>
                    <a:pt x="27866" y="170729"/>
                  </a:cubicBezTo>
                  <a:cubicBezTo>
                    <a:pt x="3524" y="241637"/>
                    <a:pt x="2818" y="398977"/>
                    <a:pt x="349" y="426846"/>
                  </a:cubicBezTo>
                  <a:cubicBezTo>
                    <a:pt x="-2121" y="454716"/>
                    <a:pt x="9169" y="391921"/>
                    <a:pt x="13049" y="337946"/>
                  </a:cubicBezTo>
                  <a:cubicBezTo>
                    <a:pt x="16929" y="283971"/>
                    <a:pt x="702" y="156618"/>
                    <a:pt x="23632" y="102996"/>
                  </a:cubicBezTo>
                  <a:cubicBezTo>
                    <a:pt x="46562" y="49374"/>
                    <a:pt x="145693" y="-9893"/>
                    <a:pt x="146399" y="1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23DF5066-B19C-418F-A33D-E2E7812D16E6}"/>
                </a:ext>
              </a:extLst>
            </p:cNvPr>
            <p:cNvSpPr/>
            <p:nvPr/>
          </p:nvSpPr>
          <p:spPr>
            <a:xfrm>
              <a:off x="2990401" y="3855208"/>
              <a:ext cx="58084" cy="402814"/>
            </a:xfrm>
            <a:custGeom>
              <a:avLst/>
              <a:gdLst>
                <a:gd name="connsiteX0" fmla="*/ 57599 w 58084"/>
                <a:gd name="connsiteY0" fmla="*/ 1359 h 402814"/>
                <a:gd name="connsiteX1" fmla="*/ 27966 w 58084"/>
                <a:gd name="connsiteY1" fmla="*/ 147409 h 402814"/>
                <a:gd name="connsiteX2" fmla="*/ 27966 w 58084"/>
                <a:gd name="connsiteY2" fmla="*/ 240542 h 402814"/>
                <a:gd name="connsiteX3" fmla="*/ 55482 w 58084"/>
                <a:gd name="connsiteY3" fmla="*/ 401409 h 402814"/>
                <a:gd name="connsiteX4" fmla="*/ 32199 w 58084"/>
                <a:gd name="connsiteY4" fmla="*/ 314625 h 402814"/>
                <a:gd name="connsiteX5" fmla="*/ 449 w 58084"/>
                <a:gd name="connsiteY5" fmla="*/ 240542 h 402814"/>
                <a:gd name="connsiteX6" fmla="*/ 57599 w 58084"/>
                <a:gd name="connsiteY6" fmla="*/ 1359 h 40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84" h="402814">
                  <a:moveTo>
                    <a:pt x="57599" y="1359"/>
                  </a:moveTo>
                  <a:cubicBezTo>
                    <a:pt x="62185" y="-14163"/>
                    <a:pt x="32905" y="107545"/>
                    <a:pt x="27966" y="147409"/>
                  </a:cubicBezTo>
                  <a:cubicBezTo>
                    <a:pt x="23027" y="187273"/>
                    <a:pt x="23380" y="198209"/>
                    <a:pt x="27966" y="240542"/>
                  </a:cubicBezTo>
                  <a:cubicBezTo>
                    <a:pt x="32552" y="282875"/>
                    <a:pt x="54777" y="389062"/>
                    <a:pt x="55482" y="401409"/>
                  </a:cubicBezTo>
                  <a:cubicBezTo>
                    <a:pt x="56187" y="413756"/>
                    <a:pt x="41371" y="341436"/>
                    <a:pt x="32199" y="314625"/>
                  </a:cubicBezTo>
                  <a:cubicBezTo>
                    <a:pt x="23027" y="287814"/>
                    <a:pt x="-3784" y="289931"/>
                    <a:pt x="449" y="240542"/>
                  </a:cubicBezTo>
                  <a:cubicBezTo>
                    <a:pt x="4682" y="191153"/>
                    <a:pt x="53013" y="16881"/>
                    <a:pt x="57599" y="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3056096B-D1D6-409A-BA53-7FAA7BBD7718}"/>
                </a:ext>
              </a:extLst>
            </p:cNvPr>
            <p:cNvSpPr/>
            <p:nvPr/>
          </p:nvSpPr>
          <p:spPr>
            <a:xfrm>
              <a:off x="2461550" y="4061700"/>
              <a:ext cx="55022" cy="279933"/>
            </a:xfrm>
            <a:custGeom>
              <a:avLst/>
              <a:gdLst>
                <a:gd name="connsiteX0" fmla="*/ 133 w 55022"/>
                <a:gd name="connsiteY0" fmla="*/ 183 h 279933"/>
                <a:gd name="connsiteX1" fmla="*/ 38233 w 55022"/>
                <a:gd name="connsiteY1" fmla="*/ 150467 h 279933"/>
                <a:gd name="connsiteX2" fmla="*/ 48817 w 55022"/>
                <a:gd name="connsiteY2" fmla="*/ 279583 h 279933"/>
                <a:gd name="connsiteX3" fmla="*/ 48817 w 55022"/>
                <a:gd name="connsiteY3" fmla="*/ 186450 h 279933"/>
                <a:gd name="connsiteX4" fmla="*/ 53050 w 55022"/>
                <a:gd name="connsiteY4" fmla="*/ 120833 h 279933"/>
                <a:gd name="connsiteX5" fmla="*/ 133 w 55022"/>
                <a:gd name="connsiteY5" fmla="*/ 183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22" h="279933">
                  <a:moveTo>
                    <a:pt x="133" y="183"/>
                  </a:moveTo>
                  <a:cubicBezTo>
                    <a:pt x="-2337" y="5122"/>
                    <a:pt x="30119" y="103900"/>
                    <a:pt x="38233" y="150467"/>
                  </a:cubicBezTo>
                  <a:cubicBezTo>
                    <a:pt x="46347" y="197034"/>
                    <a:pt x="47053" y="273586"/>
                    <a:pt x="48817" y="279583"/>
                  </a:cubicBezTo>
                  <a:cubicBezTo>
                    <a:pt x="50581" y="285580"/>
                    <a:pt x="48112" y="212908"/>
                    <a:pt x="48817" y="186450"/>
                  </a:cubicBezTo>
                  <a:cubicBezTo>
                    <a:pt x="49523" y="159992"/>
                    <a:pt x="59047" y="150466"/>
                    <a:pt x="53050" y="120833"/>
                  </a:cubicBezTo>
                  <a:cubicBezTo>
                    <a:pt x="47053" y="91200"/>
                    <a:pt x="2603" y="-4756"/>
                    <a:pt x="133" y="18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9B6D4825-E307-49BB-BA3C-A4436A72309A}"/>
                </a:ext>
              </a:extLst>
            </p:cNvPr>
            <p:cNvSpPr/>
            <p:nvPr/>
          </p:nvSpPr>
          <p:spPr>
            <a:xfrm>
              <a:off x="2828813" y="3997495"/>
              <a:ext cx="111244" cy="291531"/>
            </a:xfrm>
            <a:custGeom>
              <a:avLst/>
              <a:gdLst>
                <a:gd name="connsiteX0" fmla="*/ 111237 w 111244"/>
                <a:gd name="connsiteY0" fmla="*/ 888 h 291531"/>
                <a:gd name="connsiteX1" fmla="*/ 37154 w 111244"/>
                <a:gd name="connsiteY1" fmla="*/ 165988 h 291531"/>
                <a:gd name="connsiteX2" fmla="*/ 1170 w 111244"/>
                <a:gd name="connsiteY2" fmla="*/ 290872 h 291531"/>
                <a:gd name="connsiteX3" fmla="*/ 11754 w 111244"/>
                <a:gd name="connsiteY3" fmla="*/ 210438 h 291531"/>
                <a:gd name="connsiteX4" fmla="*/ 41387 w 111244"/>
                <a:gd name="connsiteY4" fmla="*/ 104605 h 291531"/>
                <a:gd name="connsiteX5" fmla="*/ 111237 w 111244"/>
                <a:gd name="connsiteY5" fmla="*/ 888 h 29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44" h="291531">
                  <a:moveTo>
                    <a:pt x="111237" y="888"/>
                  </a:moveTo>
                  <a:cubicBezTo>
                    <a:pt x="110532" y="11118"/>
                    <a:pt x="55498" y="117657"/>
                    <a:pt x="37154" y="165988"/>
                  </a:cubicBezTo>
                  <a:cubicBezTo>
                    <a:pt x="18810" y="214319"/>
                    <a:pt x="5403" y="283464"/>
                    <a:pt x="1170" y="290872"/>
                  </a:cubicBezTo>
                  <a:cubicBezTo>
                    <a:pt x="-3063" y="298280"/>
                    <a:pt x="5051" y="241483"/>
                    <a:pt x="11754" y="210438"/>
                  </a:cubicBezTo>
                  <a:cubicBezTo>
                    <a:pt x="18457" y="179393"/>
                    <a:pt x="23043" y="137766"/>
                    <a:pt x="41387" y="104605"/>
                  </a:cubicBezTo>
                  <a:cubicBezTo>
                    <a:pt x="59731" y="71444"/>
                    <a:pt x="111942" y="-9342"/>
                    <a:pt x="111237" y="88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D9BE31C9-B0B0-42C0-861B-4CDE706DF3A7}"/>
                </a:ext>
              </a:extLst>
            </p:cNvPr>
            <p:cNvSpPr/>
            <p:nvPr/>
          </p:nvSpPr>
          <p:spPr>
            <a:xfrm>
              <a:off x="2580215" y="4121071"/>
              <a:ext cx="131275" cy="120255"/>
            </a:xfrm>
            <a:custGeom>
              <a:avLst/>
              <a:gdLst>
                <a:gd name="connsiteX0" fmla="*/ 131235 w 131275"/>
                <a:gd name="connsiteY0" fmla="*/ 79 h 120255"/>
                <a:gd name="connsiteX1" fmla="*/ 63502 w 131275"/>
                <a:gd name="connsiteY1" fmla="*/ 95329 h 120255"/>
                <a:gd name="connsiteX2" fmla="*/ 55035 w 131275"/>
                <a:gd name="connsiteY2" fmla="*/ 118612 h 120255"/>
                <a:gd name="connsiteX3" fmla="*/ 2 w 131275"/>
                <a:gd name="connsiteY3" fmla="*/ 61462 h 120255"/>
                <a:gd name="connsiteX4" fmla="*/ 52918 w 131275"/>
                <a:gd name="connsiteY4" fmla="*/ 78396 h 120255"/>
                <a:gd name="connsiteX5" fmla="*/ 131235 w 131275"/>
                <a:gd name="connsiteY5" fmla="*/ 79 h 1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75" h="120255">
                  <a:moveTo>
                    <a:pt x="131235" y="79"/>
                  </a:moveTo>
                  <a:cubicBezTo>
                    <a:pt x="132999" y="2901"/>
                    <a:pt x="76202" y="75574"/>
                    <a:pt x="63502" y="95329"/>
                  </a:cubicBezTo>
                  <a:cubicBezTo>
                    <a:pt x="50802" y="115084"/>
                    <a:pt x="65618" y="124256"/>
                    <a:pt x="55035" y="118612"/>
                  </a:cubicBezTo>
                  <a:cubicBezTo>
                    <a:pt x="44452" y="112968"/>
                    <a:pt x="355" y="68165"/>
                    <a:pt x="2" y="61462"/>
                  </a:cubicBezTo>
                  <a:cubicBezTo>
                    <a:pt x="-351" y="54759"/>
                    <a:pt x="32104" y="86157"/>
                    <a:pt x="52918" y="78396"/>
                  </a:cubicBezTo>
                  <a:cubicBezTo>
                    <a:pt x="73732" y="70635"/>
                    <a:pt x="129471" y="-2743"/>
                    <a:pt x="131235" y="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4A48479C-8F7A-448E-BA90-5C7C90263C27}"/>
                </a:ext>
              </a:extLst>
            </p:cNvPr>
            <p:cNvSpPr/>
            <p:nvPr/>
          </p:nvSpPr>
          <p:spPr>
            <a:xfrm>
              <a:off x="2308203" y="3801458"/>
              <a:ext cx="666184" cy="243138"/>
            </a:xfrm>
            <a:custGeom>
              <a:avLst/>
              <a:gdLst>
                <a:gd name="connsiteX0" fmla="*/ 22 w 666184"/>
                <a:gd name="connsiteY0" fmla="*/ 32355 h 243138"/>
                <a:gd name="connsiteX1" fmla="*/ 190522 w 666184"/>
                <a:gd name="connsiteY1" fmla="*/ 156180 h 243138"/>
                <a:gd name="connsiteX2" fmla="*/ 252435 w 666184"/>
                <a:gd name="connsiteY2" fmla="*/ 176817 h 243138"/>
                <a:gd name="connsiteX3" fmla="*/ 409597 w 666184"/>
                <a:gd name="connsiteY3" fmla="*/ 173642 h 243138"/>
                <a:gd name="connsiteX4" fmla="*/ 554060 w 666184"/>
                <a:gd name="connsiteY4" fmla="*/ 113317 h 243138"/>
                <a:gd name="connsiteX5" fmla="*/ 665185 w 666184"/>
                <a:gd name="connsiteY5" fmla="*/ 605 h 243138"/>
                <a:gd name="connsiteX6" fmla="*/ 603272 w 666184"/>
                <a:gd name="connsiteY6" fmla="*/ 72042 h 243138"/>
                <a:gd name="connsiteX7" fmla="*/ 509610 w 666184"/>
                <a:gd name="connsiteY7" fmla="*/ 149830 h 243138"/>
                <a:gd name="connsiteX8" fmla="*/ 404835 w 666184"/>
                <a:gd name="connsiteY8" fmla="*/ 241905 h 243138"/>
                <a:gd name="connsiteX9" fmla="*/ 203222 w 666184"/>
                <a:gd name="connsiteY9" fmla="*/ 192692 h 243138"/>
                <a:gd name="connsiteX10" fmla="*/ 22 w 666184"/>
                <a:gd name="connsiteY10" fmla="*/ 32355 h 2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184" h="243138">
                  <a:moveTo>
                    <a:pt x="22" y="32355"/>
                  </a:moveTo>
                  <a:cubicBezTo>
                    <a:pt x="-2095" y="26270"/>
                    <a:pt x="148453" y="132103"/>
                    <a:pt x="190522" y="156180"/>
                  </a:cubicBezTo>
                  <a:cubicBezTo>
                    <a:pt x="232591" y="180257"/>
                    <a:pt x="215923" y="173907"/>
                    <a:pt x="252435" y="176817"/>
                  </a:cubicBezTo>
                  <a:cubicBezTo>
                    <a:pt x="288947" y="179727"/>
                    <a:pt x="359326" y="184225"/>
                    <a:pt x="409597" y="173642"/>
                  </a:cubicBezTo>
                  <a:cubicBezTo>
                    <a:pt x="459868" y="163059"/>
                    <a:pt x="511462" y="142156"/>
                    <a:pt x="554060" y="113317"/>
                  </a:cubicBezTo>
                  <a:cubicBezTo>
                    <a:pt x="596658" y="84478"/>
                    <a:pt x="656983" y="7484"/>
                    <a:pt x="665185" y="605"/>
                  </a:cubicBezTo>
                  <a:cubicBezTo>
                    <a:pt x="673387" y="-6274"/>
                    <a:pt x="629201" y="47171"/>
                    <a:pt x="603272" y="72042"/>
                  </a:cubicBezTo>
                  <a:cubicBezTo>
                    <a:pt x="577343" y="96913"/>
                    <a:pt x="542683" y="121519"/>
                    <a:pt x="509610" y="149830"/>
                  </a:cubicBezTo>
                  <a:cubicBezTo>
                    <a:pt x="476537" y="178141"/>
                    <a:pt x="455900" y="234761"/>
                    <a:pt x="404835" y="241905"/>
                  </a:cubicBezTo>
                  <a:cubicBezTo>
                    <a:pt x="353770" y="249049"/>
                    <a:pt x="270691" y="224178"/>
                    <a:pt x="203222" y="192692"/>
                  </a:cubicBezTo>
                  <a:cubicBezTo>
                    <a:pt x="135753" y="161207"/>
                    <a:pt x="2139" y="38440"/>
                    <a:pt x="22" y="3235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97DA33E8-A9FC-48E2-A353-8B5D9E2F816F}"/>
                </a:ext>
              </a:extLst>
            </p:cNvPr>
            <p:cNvSpPr/>
            <p:nvPr/>
          </p:nvSpPr>
          <p:spPr>
            <a:xfrm>
              <a:off x="2306811" y="3835279"/>
              <a:ext cx="276135" cy="593851"/>
            </a:xfrm>
            <a:custGeom>
              <a:avLst/>
              <a:gdLst>
                <a:gd name="connsiteX0" fmla="*/ 1414 w 276135"/>
                <a:gd name="connsiteY0" fmla="*/ 121 h 593851"/>
                <a:gd name="connsiteX1" fmla="*/ 87139 w 276135"/>
                <a:gd name="connsiteY1" fmla="*/ 160459 h 593851"/>
                <a:gd name="connsiteX2" fmla="*/ 171277 w 276135"/>
                <a:gd name="connsiteY2" fmla="*/ 525584 h 593851"/>
                <a:gd name="connsiteX3" fmla="*/ 147464 w 276135"/>
                <a:gd name="connsiteY3" fmla="*/ 252534 h 593851"/>
                <a:gd name="connsiteX4" fmla="*/ 220489 w 276135"/>
                <a:gd name="connsiteY4" fmla="*/ 593846 h 593851"/>
                <a:gd name="connsiteX5" fmla="*/ 236364 w 276135"/>
                <a:gd name="connsiteY5" fmla="*/ 262059 h 593851"/>
                <a:gd name="connsiteX6" fmla="*/ 276052 w 276135"/>
                <a:gd name="connsiteY6" fmla="*/ 584321 h 593851"/>
                <a:gd name="connsiteX7" fmla="*/ 244302 w 276135"/>
                <a:gd name="connsiteY7" fmla="*/ 431921 h 593851"/>
                <a:gd name="connsiteX8" fmla="*/ 164927 w 276135"/>
                <a:gd name="connsiteY8" fmla="*/ 190621 h 593851"/>
                <a:gd name="connsiteX9" fmla="*/ 160164 w 276135"/>
                <a:gd name="connsiteY9" fmla="*/ 135059 h 593851"/>
                <a:gd name="connsiteX10" fmla="*/ 1414 w 276135"/>
                <a:gd name="connsiteY10" fmla="*/ 121 h 59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135" h="593851">
                  <a:moveTo>
                    <a:pt x="1414" y="121"/>
                  </a:moveTo>
                  <a:cubicBezTo>
                    <a:pt x="-10757" y="4354"/>
                    <a:pt x="58829" y="72882"/>
                    <a:pt x="87139" y="160459"/>
                  </a:cubicBezTo>
                  <a:cubicBezTo>
                    <a:pt x="115449" y="248036"/>
                    <a:pt x="161223" y="510238"/>
                    <a:pt x="171277" y="525584"/>
                  </a:cubicBezTo>
                  <a:cubicBezTo>
                    <a:pt x="181331" y="540930"/>
                    <a:pt x="139262" y="241157"/>
                    <a:pt x="147464" y="252534"/>
                  </a:cubicBezTo>
                  <a:cubicBezTo>
                    <a:pt x="155666" y="263911"/>
                    <a:pt x="205672" y="592259"/>
                    <a:pt x="220489" y="593846"/>
                  </a:cubicBezTo>
                  <a:cubicBezTo>
                    <a:pt x="235306" y="595433"/>
                    <a:pt x="227104" y="263647"/>
                    <a:pt x="236364" y="262059"/>
                  </a:cubicBezTo>
                  <a:cubicBezTo>
                    <a:pt x="245625" y="260472"/>
                    <a:pt x="274729" y="556011"/>
                    <a:pt x="276052" y="584321"/>
                  </a:cubicBezTo>
                  <a:cubicBezTo>
                    <a:pt x="277375" y="612631"/>
                    <a:pt x="262823" y="497538"/>
                    <a:pt x="244302" y="431921"/>
                  </a:cubicBezTo>
                  <a:cubicBezTo>
                    <a:pt x="225781" y="366304"/>
                    <a:pt x="178950" y="240098"/>
                    <a:pt x="164927" y="190621"/>
                  </a:cubicBezTo>
                  <a:cubicBezTo>
                    <a:pt x="150904" y="141144"/>
                    <a:pt x="182124" y="166544"/>
                    <a:pt x="160164" y="135059"/>
                  </a:cubicBezTo>
                  <a:cubicBezTo>
                    <a:pt x="138204" y="103574"/>
                    <a:pt x="13585" y="-4112"/>
                    <a:pt x="1414" y="12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B3CC08C1-8825-4076-A577-2393A44F81EA}"/>
                </a:ext>
              </a:extLst>
            </p:cNvPr>
            <p:cNvSpPr/>
            <p:nvPr/>
          </p:nvSpPr>
          <p:spPr>
            <a:xfrm>
              <a:off x="2730483" y="3684495"/>
              <a:ext cx="369307" cy="689523"/>
            </a:xfrm>
            <a:custGeom>
              <a:avLst/>
              <a:gdLst>
                <a:gd name="connsiteX0" fmla="*/ 368317 w 369307"/>
                <a:gd name="connsiteY0" fmla="*/ 14380 h 689523"/>
                <a:gd name="connsiteX1" fmla="*/ 288942 w 369307"/>
                <a:gd name="connsiteY1" fmla="*/ 136618 h 689523"/>
                <a:gd name="connsiteX2" fmla="*/ 247667 w 369307"/>
                <a:gd name="connsiteY2" fmla="*/ 187418 h 689523"/>
                <a:gd name="connsiteX3" fmla="*/ 171467 w 369307"/>
                <a:gd name="connsiteY3" fmla="*/ 335055 h 689523"/>
                <a:gd name="connsiteX4" fmla="*/ 285767 w 369307"/>
                <a:gd name="connsiteY4" fmla="*/ 90580 h 689523"/>
                <a:gd name="connsiteX5" fmla="*/ 122255 w 369307"/>
                <a:gd name="connsiteY5" fmla="*/ 368393 h 689523"/>
                <a:gd name="connsiteX6" fmla="*/ 254017 w 369307"/>
                <a:gd name="connsiteY6" fmla="*/ 177893 h 689523"/>
                <a:gd name="connsiteX7" fmla="*/ 84155 w 369307"/>
                <a:gd name="connsiteY7" fmla="*/ 650968 h 689523"/>
                <a:gd name="connsiteX8" fmla="*/ 165117 w 369307"/>
                <a:gd name="connsiteY8" fmla="*/ 346168 h 689523"/>
                <a:gd name="connsiteX9" fmla="*/ 30180 w 369307"/>
                <a:gd name="connsiteY9" fmla="*/ 689068 h 689523"/>
                <a:gd name="connsiteX10" fmla="*/ 147655 w 369307"/>
                <a:gd name="connsiteY10" fmla="*/ 257268 h 689523"/>
                <a:gd name="connsiteX11" fmla="*/ 17 w 369307"/>
                <a:gd name="connsiteY11" fmla="*/ 444593 h 689523"/>
                <a:gd name="connsiteX12" fmla="*/ 158767 w 369307"/>
                <a:gd name="connsiteY12" fmla="*/ 165193 h 689523"/>
                <a:gd name="connsiteX13" fmla="*/ 281005 w 369307"/>
                <a:gd name="connsiteY13" fmla="*/ 93 h 689523"/>
                <a:gd name="connsiteX14" fmla="*/ 228617 w 369307"/>
                <a:gd name="connsiteY14" fmla="*/ 139793 h 689523"/>
                <a:gd name="connsiteX15" fmla="*/ 368317 w 369307"/>
                <a:gd name="connsiteY15" fmla="*/ 14380 h 68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307" h="689523">
                  <a:moveTo>
                    <a:pt x="368317" y="14380"/>
                  </a:moveTo>
                  <a:cubicBezTo>
                    <a:pt x="378371" y="13851"/>
                    <a:pt x="309050" y="107778"/>
                    <a:pt x="288942" y="136618"/>
                  </a:cubicBezTo>
                  <a:cubicBezTo>
                    <a:pt x="268834" y="165458"/>
                    <a:pt x="267246" y="154345"/>
                    <a:pt x="247667" y="187418"/>
                  </a:cubicBezTo>
                  <a:cubicBezTo>
                    <a:pt x="228088" y="220491"/>
                    <a:pt x="165117" y="351194"/>
                    <a:pt x="171467" y="335055"/>
                  </a:cubicBezTo>
                  <a:cubicBezTo>
                    <a:pt x="177817" y="318916"/>
                    <a:pt x="293969" y="85024"/>
                    <a:pt x="285767" y="90580"/>
                  </a:cubicBezTo>
                  <a:cubicBezTo>
                    <a:pt x="277565" y="96136"/>
                    <a:pt x="127547" y="353841"/>
                    <a:pt x="122255" y="368393"/>
                  </a:cubicBezTo>
                  <a:cubicBezTo>
                    <a:pt x="116963" y="382945"/>
                    <a:pt x="260367" y="130797"/>
                    <a:pt x="254017" y="177893"/>
                  </a:cubicBezTo>
                  <a:cubicBezTo>
                    <a:pt x="247667" y="224989"/>
                    <a:pt x="98972" y="622922"/>
                    <a:pt x="84155" y="650968"/>
                  </a:cubicBezTo>
                  <a:cubicBezTo>
                    <a:pt x="69338" y="679014"/>
                    <a:pt x="174113" y="339818"/>
                    <a:pt x="165117" y="346168"/>
                  </a:cubicBezTo>
                  <a:cubicBezTo>
                    <a:pt x="156121" y="352518"/>
                    <a:pt x="33090" y="703884"/>
                    <a:pt x="30180" y="689068"/>
                  </a:cubicBezTo>
                  <a:cubicBezTo>
                    <a:pt x="27270" y="674252"/>
                    <a:pt x="152682" y="298014"/>
                    <a:pt x="147655" y="257268"/>
                  </a:cubicBezTo>
                  <a:cubicBezTo>
                    <a:pt x="142628" y="216522"/>
                    <a:pt x="-1835" y="459939"/>
                    <a:pt x="17" y="444593"/>
                  </a:cubicBezTo>
                  <a:cubicBezTo>
                    <a:pt x="1869" y="429247"/>
                    <a:pt x="111936" y="239276"/>
                    <a:pt x="158767" y="165193"/>
                  </a:cubicBezTo>
                  <a:cubicBezTo>
                    <a:pt x="205598" y="91110"/>
                    <a:pt x="269363" y="4326"/>
                    <a:pt x="281005" y="93"/>
                  </a:cubicBezTo>
                  <a:cubicBezTo>
                    <a:pt x="292647" y="-4140"/>
                    <a:pt x="218034" y="136354"/>
                    <a:pt x="228617" y="139793"/>
                  </a:cubicBezTo>
                  <a:cubicBezTo>
                    <a:pt x="239200" y="143232"/>
                    <a:pt x="358263" y="14909"/>
                    <a:pt x="368317" y="1438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17D765C8-A612-44CC-BB20-738B8157000A}"/>
                </a:ext>
              </a:extLst>
            </p:cNvPr>
            <p:cNvSpPr/>
            <p:nvPr/>
          </p:nvSpPr>
          <p:spPr>
            <a:xfrm>
              <a:off x="9597196" y="3158482"/>
              <a:ext cx="270811" cy="64153"/>
            </a:xfrm>
            <a:custGeom>
              <a:avLst/>
              <a:gdLst>
                <a:gd name="connsiteX0" fmla="*/ 829 w 270811"/>
                <a:gd name="connsiteY0" fmla="*/ 64143 h 64153"/>
                <a:gd name="connsiteX1" fmla="*/ 104017 w 270811"/>
                <a:gd name="connsiteY1" fmla="*/ 11756 h 64153"/>
                <a:gd name="connsiteX2" fmla="*/ 202442 w 270811"/>
                <a:gd name="connsiteY2" fmla="*/ 2231 h 64153"/>
                <a:gd name="connsiteX3" fmla="*/ 270704 w 270811"/>
                <a:gd name="connsiteY3" fmla="*/ 43506 h 64153"/>
                <a:gd name="connsiteX4" fmla="*/ 218317 w 270811"/>
                <a:gd name="connsiteY4" fmla="*/ 48268 h 64153"/>
                <a:gd name="connsiteX5" fmla="*/ 223079 w 270811"/>
                <a:gd name="connsiteY5" fmla="*/ 30806 h 64153"/>
                <a:gd name="connsiteX6" fmla="*/ 197679 w 270811"/>
                <a:gd name="connsiteY6" fmla="*/ 14931 h 64153"/>
                <a:gd name="connsiteX7" fmla="*/ 162754 w 270811"/>
                <a:gd name="connsiteY7" fmla="*/ 6993 h 64153"/>
                <a:gd name="connsiteX8" fmla="*/ 829 w 270811"/>
                <a:gd name="connsiteY8" fmla="*/ 64143 h 6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1" h="64153">
                  <a:moveTo>
                    <a:pt x="829" y="64143"/>
                  </a:moveTo>
                  <a:cubicBezTo>
                    <a:pt x="-8960" y="64937"/>
                    <a:pt x="70415" y="22075"/>
                    <a:pt x="104017" y="11756"/>
                  </a:cubicBezTo>
                  <a:cubicBezTo>
                    <a:pt x="137619" y="1437"/>
                    <a:pt x="174661" y="-3061"/>
                    <a:pt x="202442" y="2231"/>
                  </a:cubicBezTo>
                  <a:cubicBezTo>
                    <a:pt x="230223" y="7523"/>
                    <a:pt x="268058" y="35833"/>
                    <a:pt x="270704" y="43506"/>
                  </a:cubicBezTo>
                  <a:cubicBezTo>
                    <a:pt x="273350" y="51179"/>
                    <a:pt x="226254" y="50385"/>
                    <a:pt x="218317" y="48268"/>
                  </a:cubicBezTo>
                  <a:cubicBezTo>
                    <a:pt x="210380" y="46151"/>
                    <a:pt x="226519" y="36362"/>
                    <a:pt x="223079" y="30806"/>
                  </a:cubicBezTo>
                  <a:cubicBezTo>
                    <a:pt x="219639" y="25250"/>
                    <a:pt x="207733" y="18900"/>
                    <a:pt x="197679" y="14931"/>
                  </a:cubicBezTo>
                  <a:cubicBezTo>
                    <a:pt x="187625" y="10962"/>
                    <a:pt x="192387" y="379"/>
                    <a:pt x="162754" y="6993"/>
                  </a:cubicBezTo>
                  <a:cubicBezTo>
                    <a:pt x="133121" y="13607"/>
                    <a:pt x="10618" y="63349"/>
                    <a:pt x="829" y="64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C9B11DF1-D0A5-47B6-9F82-226BD90AA36D}"/>
                </a:ext>
              </a:extLst>
            </p:cNvPr>
            <p:cNvSpPr/>
            <p:nvPr/>
          </p:nvSpPr>
          <p:spPr>
            <a:xfrm>
              <a:off x="9628001" y="3208326"/>
              <a:ext cx="219498" cy="30552"/>
            </a:xfrm>
            <a:custGeom>
              <a:avLst/>
              <a:gdLst>
                <a:gd name="connsiteX0" fmla="*/ 187 w 219498"/>
                <a:gd name="connsiteY0" fmla="*/ 23824 h 30552"/>
                <a:gd name="connsiteX1" fmla="*/ 124012 w 219498"/>
                <a:gd name="connsiteY1" fmla="*/ 23824 h 30552"/>
                <a:gd name="connsiteX2" fmla="*/ 219262 w 219498"/>
                <a:gd name="connsiteY2" fmla="*/ 12 h 30552"/>
                <a:gd name="connsiteX3" fmla="*/ 149412 w 219498"/>
                <a:gd name="connsiteY3" fmla="*/ 20649 h 30552"/>
                <a:gd name="connsiteX4" fmla="*/ 97024 w 219498"/>
                <a:gd name="connsiteY4" fmla="*/ 30174 h 30552"/>
                <a:gd name="connsiteX5" fmla="*/ 187 w 219498"/>
                <a:gd name="connsiteY5" fmla="*/ 23824 h 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98" h="30552">
                  <a:moveTo>
                    <a:pt x="187" y="23824"/>
                  </a:moveTo>
                  <a:cubicBezTo>
                    <a:pt x="4685" y="22766"/>
                    <a:pt x="87500" y="27793"/>
                    <a:pt x="124012" y="23824"/>
                  </a:cubicBezTo>
                  <a:cubicBezTo>
                    <a:pt x="160525" y="19855"/>
                    <a:pt x="215029" y="541"/>
                    <a:pt x="219262" y="12"/>
                  </a:cubicBezTo>
                  <a:cubicBezTo>
                    <a:pt x="223495" y="-517"/>
                    <a:pt x="169785" y="15622"/>
                    <a:pt x="149412" y="20649"/>
                  </a:cubicBezTo>
                  <a:cubicBezTo>
                    <a:pt x="129039" y="25676"/>
                    <a:pt x="120837" y="28057"/>
                    <a:pt x="97024" y="30174"/>
                  </a:cubicBezTo>
                  <a:cubicBezTo>
                    <a:pt x="73211" y="32291"/>
                    <a:pt x="-4311" y="24882"/>
                    <a:pt x="187" y="23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704F2DFD-5108-4FAD-8B81-F46523E2DF10}"/>
                </a:ext>
              </a:extLst>
            </p:cNvPr>
            <p:cNvSpPr/>
            <p:nvPr/>
          </p:nvSpPr>
          <p:spPr>
            <a:xfrm>
              <a:off x="9640386" y="3249494"/>
              <a:ext cx="167659" cy="19182"/>
            </a:xfrm>
            <a:custGeom>
              <a:avLst/>
              <a:gdLst>
                <a:gd name="connsiteX0" fmla="*/ 502 w 167659"/>
                <a:gd name="connsiteY0" fmla="*/ 3294 h 19182"/>
                <a:gd name="connsiteX1" fmla="*/ 92577 w 167659"/>
                <a:gd name="connsiteY1" fmla="*/ 19169 h 19182"/>
                <a:gd name="connsiteX2" fmla="*/ 167189 w 167659"/>
                <a:gd name="connsiteY2" fmla="*/ 119 h 19182"/>
                <a:gd name="connsiteX3" fmla="*/ 121152 w 167659"/>
                <a:gd name="connsiteY3" fmla="*/ 11231 h 19182"/>
                <a:gd name="connsiteX4" fmla="*/ 57652 w 167659"/>
                <a:gd name="connsiteY4" fmla="*/ 14406 h 19182"/>
                <a:gd name="connsiteX5" fmla="*/ 502 w 167659"/>
                <a:gd name="connsiteY5" fmla="*/ 3294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59" h="19182">
                  <a:moveTo>
                    <a:pt x="502" y="3294"/>
                  </a:moveTo>
                  <a:cubicBezTo>
                    <a:pt x="6323" y="4088"/>
                    <a:pt x="64796" y="19698"/>
                    <a:pt x="92577" y="19169"/>
                  </a:cubicBezTo>
                  <a:cubicBezTo>
                    <a:pt x="120358" y="18640"/>
                    <a:pt x="162427" y="1442"/>
                    <a:pt x="167189" y="119"/>
                  </a:cubicBezTo>
                  <a:cubicBezTo>
                    <a:pt x="171951" y="-1204"/>
                    <a:pt x="139408" y="8850"/>
                    <a:pt x="121152" y="11231"/>
                  </a:cubicBezTo>
                  <a:cubicBezTo>
                    <a:pt x="102896" y="13612"/>
                    <a:pt x="74321" y="15200"/>
                    <a:pt x="57652" y="14406"/>
                  </a:cubicBezTo>
                  <a:cubicBezTo>
                    <a:pt x="40983" y="13612"/>
                    <a:pt x="-5319" y="2500"/>
                    <a:pt x="502" y="3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9794BD7B-9485-426C-B357-6C1B74045125}"/>
                </a:ext>
              </a:extLst>
            </p:cNvPr>
            <p:cNvSpPr/>
            <p:nvPr/>
          </p:nvSpPr>
          <p:spPr>
            <a:xfrm>
              <a:off x="9639286" y="3167102"/>
              <a:ext cx="169897" cy="55820"/>
            </a:xfrm>
            <a:custGeom>
              <a:avLst/>
              <a:gdLst>
                <a:gd name="connsiteX0" fmla="*/ 14 w 169897"/>
                <a:gd name="connsiteY0" fmla="*/ 55523 h 55820"/>
                <a:gd name="connsiteX1" fmla="*/ 66689 w 169897"/>
                <a:gd name="connsiteY1" fmla="*/ 23773 h 55820"/>
                <a:gd name="connsiteX2" fmla="*/ 74627 w 169897"/>
                <a:gd name="connsiteY2" fmla="*/ 34886 h 55820"/>
                <a:gd name="connsiteX3" fmla="*/ 111139 w 169897"/>
                <a:gd name="connsiteY3" fmla="*/ 44411 h 55820"/>
                <a:gd name="connsiteX4" fmla="*/ 133364 w 169897"/>
                <a:gd name="connsiteY4" fmla="*/ 20598 h 55820"/>
                <a:gd name="connsiteX5" fmla="*/ 169877 w 169897"/>
                <a:gd name="connsiteY5" fmla="*/ 3136 h 55820"/>
                <a:gd name="connsiteX6" fmla="*/ 138127 w 169897"/>
                <a:gd name="connsiteY6" fmla="*/ 7898 h 55820"/>
                <a:gd name="connsiteX7" fmla="*/ 106377 w 169897"/>
                <a:gd name="connsiteY7" fmla="*/ 6311 h 55820"/>
                <a:gd name="connsiteX8" fmla="*/ 73039 w 169897"/>
                <a:gd name="connsiteY8" fmla="*/ 1548 h 55820"/>
                <a:gd name="connsiteX9" fmla="*/ 14 w 169897"/>
                <a:gd name="connsiteY9" fmla="*/ 55523 h 5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897" h="55820">
                  <a:moveTo>
                    <a:pt x="14" y="55523"/>
                  </a:moveTo>
                  <a:cubicBezTo>
                    <a:pt x="-1044" y="59227"/>
                    <a:pt x="54254" y="27212"/>
                    <a:pt x="66689" y="23773"/>
                  </a:cubicBezTo>
                  <a:cubicBezTo>
                    <a:pt x="79125" y="20333"/>
                    <a:pt x="67219" y="31446"/>
                    <a:pt x="74627" y="34886"/>
                  </a:cubicBezTo>
                  <a:cubicBezTo>
                    <a:pt x="82035" y="38326"/>
                    <a:pt x="101349" y="46792"/>
                    <a:pt x="111139" y="44411"/>
                  </a:cubicBezTo>
                  <a:cubicBezTo>
                    <a:pt x="120929" y="42030"/>
                    <a:pt x="123574" y="27477"/>
                    <a:pt x="133364" y="20598"/>
                  </a:cubicBezTo>
                  <a:cubicBezTo>
                    <a:pt x="143154" y="13719"/>
                    <a:pt x="169083" y="5253"/>
                    <a:pt x="169877" y="3136"/>
                  </a:cubicBezTo>
                  <a:cubicBezTo>
                    <a:pt x="170671" y="1019"/>
                    <a:pt x="148710" y="7369"/>
                    <a:pt x="138127" y="7898"/>
                  </a:cubicBezTo>
                  <a:cubicBezTo>
                    <a:pt x="127544" y="8427"/>
                    <a:pt x="117225" y="7369"/>
                    <a:pt x="106377" y="6311"/>
                  </a:cubicBezTo>
                  <a:cubicBezTo>
                    <a:pt x="95529" y="5253"/>
                    <a:pt x="88385" y="-3479"/>
                    <a:pt x="73039" y="1548"/>
                  </a:cubicBezTo>
                  <a:cubicBezTo>
                    <a:pt x="57693" y="6575"/>
                    <a:pt x="1072" y="51819"/>
                    <a:pt x="14" y="55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71FC936D-8E44-4253-BC37-7655BD94C970}"/>
                </a:ext>
              </a:extLst>
            </p:cNvPr>
            <p:cNvSpPr/>
            <p:nvPr/>
          </p:nvSpPr>
          <p:spPr>
            <a:xfrm>
              <a:off x="10081904" y="3119418"/>
              <a:ext cx="240024" cy="65132"/>
            </a:xfrm>
            <a:custGeom>
              <a:avLst/>
              <a:gdLst>
                <a:gd name="connsiteX0" fmla="*/ 309 w 240024"/>
                <a:gd name="connsiteY0" fmla="*/ 65107 h 65132"/>
                <a:gd name="connsiteX1" fmla="*/ 46346 w 240024"/>
                <a:gd name="connsiteY1" fmla="*/ 4782 h 65132"/>
                <a:gd name="connsiteX2" fmla="*/ 116196 w 240024"/>
                <a:gd name="connsiteY2" fmla="*/ 6370 h 65132"/>
                <a:gd name="connsiteX3" fmla="*/ 208271 w 240024"/>
                <a:gd name="connsiteY3" fmla="*/ 27007 h 65132"/>
                <a:gd name="connsiteX4" fmla="*/ 240021 w 240024"/>
                <a:gd name="connsiteY4" fmla="*/ 47645 h 65132"/>
                <a:gd name="connsiteX5" fmla="*/ 209859 w 240024"/>
                <a:gd name="connsiteY5" fmla="*/ 47645 h 65132"/>
                <a:gd name="connsiteX6" fmla="*/ 160646 w 240024"/>
                <a:gd name="connsiteY6" fmla="*/ 33357 h 65132"/>
                <a:gd name="connsiteX7" fmla="*/ 147946 w 240024"/>
                <a:gd name="connsiteY7" fmla="*/ 22245 h 65132"/>
                <a:gd name="connsiteX8" fmla="*/ 68571 w 240024"/>
                <a:gd name="connsiteY8" fmla="*/ 12720 h 65132"/>
                <a:gd name="connsiteX9" fmla="*/ 309 w 240024"/>
                <a:gd name="connsiteY9" fmla="*/ 65107 h 6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024" h="65132">
                  <a:moveTo>
                    <a:pt x="309" y="65107"/>
                  </a:moveTo>
                  <a:cubicBezTo>
                    <a:pt x="-3395" y="63784"/>
                    <a:pt x="27032" y="14571"/>
                    <a:pt x="46346" y="4782"/>
                  </a:cubicBezTo>
                  <a:cubicBezTo>
                    <a:pt x="65660" y="-5007"/>
                    <a:pt x="89209" y="2666"/>
                    <a:pt x="116196" y="6370"/>
                  </a:cubicBezTo>
                  <a:cubicBezTo>
                    <a:pt x="143183" y="10074"/>
                    <a:pt x="187634" y="20128"/>
                    <a:pt x="208271" y="27007"/>
                  </a:cubicBezTo>
                  <a:cubicBezTo>
                    <a:pt x="228908" y="33886"/>
                    <a:pt x="239756" y="44205"/>
                    <a:pt x="240021" y="47645"/>
                  </a:cubicBezTo>
                  <a:cubicBezTo>
                    <a:pt x="240286" y="51085"/>
                    <a:pt x="223088" y="50026"/>
                    <a:pt x="209859" y="47645"/>
                  </a:cubicBezTo>
                  <a:cubicBezTo>
                    <a:pt x="196630" y="45264"/>
                    <a:pt x="170965" y="37590"/>
                    <a:pt x="160646" y="33357"/>
                  </a:cubicBezTo>
                  <a:cubicBezTo>
                    <a:pt x="150327" y="29124"/>
                    <a:pt x="163292" y="25684"/>
                    <a:pt x="147946" y="22245"/>
                  </a:cubicBezTo>
                  <a:cubicBezTo>
                    <a:pt x="132600" y="18805"/>
                    <a:pt x="90002" y="9810"/>
                    <a:pt x="68571" y="12720"/>
                  </a:cubicBezTo>
                  <a:cubicBezTo>
                    <a:pt x="47140" y="15630"/>
                    <a:pt x="4013" y="66430"/>
                    <a:pt x="309" y="65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A21460EE-5C1C-4A7D-8740-6C6FFC392A87}"/>
                </a:ext>
              </a:extLst>
            </p:cNvPr>
            <p:cNvSpPr/>
            <p:nvPr/>
          </p:nvSpPr>
          <p:spPr>
            <a:xfrm>
              <a:off x="10125062" y="3165180"/>
              <a:ext cx="181316" cy="27292"/>
            </a:xfrm>
            <a:custGeom>
              <a:avLst/>
              <a:gdLst>
                <a:gd name="connsiteX0" fmla="*/ 13 w 181316"/>
                <a:gd name="connsiteY0" fmla="*/ 295 h 27292"/>
                <a:gd name="connsiteX1" fmla="*/ 63513 w 181316"/>
                <a:gd name="connsiteY1" fmla="*/ 27283 h 27292"/>
                <a:gd name="connsiteX2" fmla="*/ 177813 w 181316"/>
                <a:gd name="connsiteY2" fmla="*/ 3470 h 27292"/>
                <a:gd name="connsiteX3" fmla="*/ 144476 w 181316"/>
                <a:gd name="connsiteY3" fmla="*/ 12995 h 27292"/>
                <a:gd name="connsiteX4" fmla="*/ 68276 w 181316"/>
                <a:gd name="connsiteY4" fmla="*/ 12995 h 27292"/>
                <a:gd name="connsiteX5" fmla="*/ 13 w 181316"/>
                <a:gd name="connsiteY5" fmla="*/ 295 h 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316" h="27292">
                  <a:moveTo>
                    <a:pt x="13" y="295"/>
                  </a:moveTo>
                  <a:cubicBezTo>
                    <a:pt x="-781" y="2676"/>
                    <a:pt x="33880" y="26754"/>
                    <a:pt x="63513" y="27283"/>
                  </a:cubicBezTo>
                  <a:cubicBezTo>
                    <a:pt x="93146" y="27812"/>
                    <a:pt x="164319" y="5851"/>
                    <a:pt x="177813" y="3470"/>
                  </a:cubicBezTo>
                  <a:cubicBezTo>
                    <a:pt x="191307" y="1089"/>
                    <a:pt x="162732" y="11408"/>
                    <a:pt x="144476" y="12995"/>
                  </a:cubicBezTo>
                  <a:cubicBezTo>
                    <a:pt x="126220" y="14583"/>
                    <a:pt x="89443" y="15376"/>
                    <a:pt x="68276" y="12995"/>
                  </a:cubicBezTo>
                  <a:cubicBezTo>
                    <a:pt x="47109" y="10614"/>
                    <a:pt x="807" y="-2086"/>
                    <a:pt x="13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0AB2EFAE-B566-4C1C-BA76-DEA677D20E1E}"/>
                </a:ext>
              </a:extLst>
            </p:cNvPr>
            <p:cNvSpPr/>
            <p:nvPr/>
          </p:nvSpPr>
          <p:spPr>
            <a:xfrm>
              <a:off x="10120074" y="3127029"/>
              <a:ext cx="132045" cy="58675"/>
            </a:xfrm>
            <a:custGeom>
              <a:avLst/>
              <a:gdLst>
                <a:gd name="connsiteX0" fmla="*/ 239 w 132045"/>
                <a:gd name="connsiteY0" fmla="*/ 14634 h 58675"/>
                <a:gd name="connsiteX1" fmla="*/ 51039 w 132045"/>
                <a:gd name="connsiteY1" fmla="*/ 51146 h 58675"/>
                <a:gd name="connsiteX2" fmla="*/ 85964 w 132045"/>
                <a:gd name="connsiteY2" fmla="*/ 55909 h 58675"/>
                <a:gd name="connsiteX3" fmla="*/ 130414 w 132045"/>
                <a:gd name="connsiteY3" fmla="*/ 17809 h 58675"/>
                <a:gd name="connsiteX4" fmla="*/ 117714 w 132045"/>
                <a:gd name="connsiteY4" fmla="*/ 9871 h 58675"/>
                <a:gd name="connsiteX5" fmla="*/ 73264 w 132045"/>
                <a:gd name="connsiteY5" fmla="*/ 346 h 58675"/>
                <a:gd name="connsiteX6" fmla="*/ 239 w 132045"/>
                <a:gd name="connsiteY6" fmla="*/ 14634 h 5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45" h="58675">
                  <a:moveTo>
                    <a:pt x="239" y="14634"/>
                  </a:moveTo>
                  <a:cubicBezTo>
                    <a:pt x="-3465" y="23101"/>
                    <a:pt x="36752" y="44267"/>
                    <a:pt x="51039" y="51146"/>
                  </a:cubicBezTo>
                  <a:cubicBezTo>
                    <a:pt x="65327" y="58025"/>
                    <a:pt x="72735" y="61465"/>
                    <a:pt x="85964" y="55909"/>
                  </a:cubicBezTo>
                  <a:cubicBezTo>
                    <a:pt x="99193" y="50353"/>
                    <a:pt x="125122" y="25482"/>
                    <a:pt x="130414" y="17809"/>
                  </a:cubicBezTo>
                  <a:cubicBezTo>
                    <a:pt x="135706" y="10136"/>
                    <a:pt x="127239" y="12781"/>
                    <a:pt x="117714" y="9871"/>
                  </a:cubicBezTo>
                  <a:cubicBezTo>
                    <a:pt x="108189" y="6961"/>
                    <a:pt x="86758" y="2463"/>
                    <a:pt x="73264" y="346"/>
                  </a:cubicBezTo>
                  <a:cubicBezTo>
                    <a:pt x="59770" y="-1771"/>
                    <a:pt x="3943" y="6167"/>
                    <a:pt x="239" y="14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6BAF980B-0CB8-49E4-957B-FBEC8ED913E5}"/>
                </a:ext>
              </a:extLst>
            </p:cNvPr>
            <p:cNvSpPr/>
            <p:nvPr/>
          </p:nvSpPr>
          <p:spPr>
            <a:xfrm>
              <a:off x="10121842" y="3197092"/>
              <a:ext cx="134535" cy="36936"/>
            </a:xfrm>
            <a:custGeom>
              <a:avLst/>
              <a:gdLst>
                <a:gd name="connsiteX0" fmla="*/ 58 w 134535"/>
                <a:gd name="connsiteY0" fmla="*/ 133 h 36936"/>
                <a:gd name="connsiteX1" fmla="*/ 66733 w 134535"/>
                <a:gd name="connsiteY1" fmla="*/ 36646 h 36936"/>
                <a:gd name="connsiteX2" fmla="*/ 133408 w 134535"/>
                <a:gd name="connsiteY2" fmla="*/ 17596 h 36936"/>
                <a:gd name="connsiteX3" fmla="*/ 104833 w 134535"/>
                <a:gd name="connsiteY3" fmla="*/ 23946 h 36936"/>
                <a:gd name="connsiteX4" fmla="*/ 55621 w 134535"/>
                <a:gd name="connsiteY4" fmla="*/ 23946 h 36936"/>
                <a:gd name="connsiteX5" fmla="*/ 58 w 134535"/>
                <a:gd name="connsiteY5" fmla="*/ 133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35" h="36936">
                  <a:moveTo>
                    <a:pt x="58" y="133"/>
                  </a:moveTo>
                  <a:cubicBezTo>
                    <a:pt x="1910" y="2250"/>
                    <a:pt x="44508" y="33736"/>
                    <a:pt x="66733" y="36646"/>
                  </a:cubicBezTo>
                  <a:cubicBezTo>
                    <a:pt x="88958" y="39556"/>
                    <a:pt x="127058" y="19713"/>
                    <a:pt x="133408" y="17596"/>
                  </a:cubicBezTo>
                  <a:cubicBezTo>
                    <a:pt x="139758" y="15479"/>
                    <a:pt x="117797" y="22888"/>
                    <a:pt x="104833" y="23946"/>
                  </a:cubicBezTo>
                  <a:cubicBezTo>
                    <a:pt x="91869" y="25004"/>
                    <a:pt x="70173" y="26063"/>
                    <a:pt x="55621" y="23946"/>
                  </a:cubicBezTo>
                  <a:cubicBezTo>
                    <a:pt x="41069" y="21829"/>
                    <a:pt x="-1794" y="-1984"/>
                    <a:pt x="58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9D11D49E-D3C6-4038-8091-3EE028782856}"/>
                </a:ext>
              </a:extLst>
            </p:cNvPr>
            <p:cNvSpPr/>
            <p:nvPr/>
          </p:nvSpPr>
          <p:spPr>
            <a:xfrm>
              <a:off x="9718124" y="3155772"/>
              <a:ext cx="95729" cy="29997"/>
            </a:xfrm>
            <a:custGeom>
              <a:avLst/>
              <a:gdLst>
                <a:gd name="connsiteX0" fmla="*/ 552 w 95729"/>
                <a:gd name="connsiteY0" fmla="*/ 28753 h 29997"/>
                <a:gd name="connsiteX1" fmla="*/ 94214 w 95729"/>
                <a:gd name="connsiteY1" fmla="*/ 22403 h 29997"/>
                <a:gd name="connsiteX2" fmla="*/ 56114 w 95729"/>
                <a:gd name="connsiteY2" fmla="*/ 178 h 29997"/>
                <a:gd name="connsiteX3" fmla="*/ 552 w 95729"/>
                <a:gd name="connsiteY3" fmla="*/ 28753 h 2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29" h="29997">
                  <a:moveTo>
                    <a:pt x="552" y="28753"/>
                  </a:moveTo>
                  <a:cubicBezTo>
                    <a:pt x="6902" y="32457"/>
                    <a:pt x="84954" y="27165"/>
                    <a:pt x="94214" y="22403"/>
                  </a:cubicBezTo>
                  <a:cubicBezTo>
                    <a:pt x="103474" y="17641"/>
                    <a:pt x="67756" y="2824"/>
                    <a:pt x="56114" y="178"/>
                  </a:cubicBezTo>
                  <a:cubicBezTo>
                    <a:pt x="44472" y="-2468"/>
                    <a:pt x="-5798" y="25049"/>
                    <a:pt x="552" y="28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2BD40CDA-0DC3-45EA-81FB-0AF7B1A94ACD}"/>
                </a:ext>
              </a:extLst>
            </p:cNvPr>
            <p:cNvSpPr/>
            <p:nvPr/>
          </p:nvSpPr>
          <p:spPr>
            <a:xfrm>
              <a:off x="10161588" y="31353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896C7999-90A8-4DFA-AABF-39F7B23708A7}"/>
                </a:ext>
              </a:extLst>
            </p:cNvPr>
            <p:cNvSpPr/>
            <p:nvPr/>
          </p:nvSpPr>
          <p:spPr>
            <a:xfrm>
              <a:off x="9735980" y="3014125"/>
              <a:ext cx="112831" cy="90082"/>
            </a:xfrm>
            <a:custGeom>
              <a:avLst/>
              <a:gdLst>
                <a:gd name="connsiteX0" fmla="*/ 158 w 112831"/>
                <a:gd name="connsiteY0" fmla="*/ 538 h 90082"/>
                <a:gd name="connsiteX1" fmla="*/ 84295 w 112831"/>
                <a:gd name="connsiteY1" fmla="*/ 22763 h 90082"/>
                <a:gd name="connsiteX2" fmla="*/ 96995 w 112831"/>
                <a:gd name="connsiteY2" fmla="*/ 43400 h 90082"/>
                <a:gd name="connsiteX3" fmla="*/ 93820 w 112831"/>
                <a:gd name="connsiteY3" fmla="*/ 89438 h 90082"/>
                <a:gd name="connsiteX4" fmla="*/ 101758 w 112831"/>
                <a:gd name="connsiteY4" fmla="*/ 68800 h 90082"/>
                <a:gd name="connsiteX5" fmla="*/ 108108 w 112831"/>
                <a:gd name="connsiteY5" fmla="*/ 46575 h 90082"/>
                <a:gd name="connsiteX6" fmla="*/ 158 w 112831"/>
                <a:gd name="connsiteY6" fmla="*/ 538 h 9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31" h="90082">
                  <a:moveTo>
                    <a:pt x="158" y="538"/>
                  </a:moveTo>
                  <a:cubicBezTo>
                    <a:pt x="-3811" y="-3431"/>
                    <a:pt x="68156" y="15619"/>
                    <a:pt x="84295" y="22763"/>
                  </a:cubicBezTo>
                  <a:cubicBezTo>
                    <a:pt x="100435" y="29907"/>
                    <a:pt x="95408" y="32288"/>
                    <a:pt x="96995" y="43400"/>
                  </a:cubicBezTo>
                  <a:cubicBezTo>
                    <a:pt x="98582" y="54512"/>
                    <a:pt x="93026" y="85205"/>
                    <a:pt x="93820" y="89438"/>
                  </a:cubicBezTo>
                  <a:cubicBezTo>
                    <a:pt x="94614" y="93671"/>
                    <a:pt x="99377" y="75944"/>
                    <a:pt x="101758" y="68800"/>
                  </a:cubicBezTo>
                  <a:cubicBezTo>
                    <a:pt x="104139" y="61656"/>
                    <a:pt x="120808" y="58481"/>
                    <a:pt x="108108" y="46575"/>
                  </a:cubicBezTo>
                  <a:cubicBezTo>
                    <a:pt x="95408" y="34669"/>
                    <a:pt x="4127" y="4507"/>
                    <a:pt x="158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8FB1F31B-FCCF-4577-9600-D8C3C95E5329}"/>
                </a:ext>
              </a:extLst>
            </p:cNvPr>
            <p:cNvSpPr/>
            <p:nvPr/>
          </p:nvSpPr>
          <p:spPr>
            <a:xfrm>
              <a:off x="9616982" y="3063716"/>
              <a:ext cx="202813" cy="23976"/>
            </a:xfrm>
            <a:custGeom>
              <a:avLst/>
              <a:gdLst>
                <a:gd name="connsiteX0" fmla="*/ 93 w 202813"/>
                <a:gd name="connsiteY0" fmla="*/ 14447 h 23976"/>
                <a:gd name="connsiteX1" fmla="*/ 122331 w 202813"/>
                <a:gd name="connsiteY1" fmla="*/ 8097 h 23976"/>
                <a:gd name="connsiteX2" fmla="*/ 200118 w 202813"/>
                <a:gd name="connsiteY2" fmla="*/ 23972 h 23976"/>
                <a:gd name="connsiteX3" fmla="*/ 181068 w 202813"/>
                <a:gd name="connsiteY3" fmla="*/ 9684 h 23976"/>
                <a:gd name="connsiteX4" fmla="*/ 142968 w 202813"/>
                <a:gd name="connsiteY4" fmla="*/ 159 h 23976"/>
                <a:gd name="connsiteX5" fmla="*/ 93 w 202813"/>
                <a:gd name="connsiteY5" fmla="*/ 14447 h 2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813" h="23976">
                  <a:moveTo>
                    <a:pt x="93" y="14447"/>
                  </a:moveTo>
                  <a:cubicBezTo>
                    <a:pt x="-3346" y="15770"/>
                    <a:pt x="88994" y="6510"/>
                    <a:pt x="122331" y="8097"/>
                  </a:cubicBezTo>
                  <a:cubicBezTo>
                    <a:pt x="155668" y="9684"/>
                    <a:pt x="190329" y="23708"/>
                    <a:pt x="200118" y="23972"/>
                  </a:cubicBezTo>
                  <a:cubicBezTo>
                    <a:pt x="209907" y="24236"/>
                    <a:pt x="190593" y="13653"/>
                    <a:pt x="181068" y="9684"/>
                  </a:cubicBezTo>
                  <a:cubicBezTo>
                    <a:pt x="171543" y="5715"/>
                    <a:pt x="171543" y="2011"/>
                    <a:pt x="142968" y="159"/>
                  </a:cubicBezTo>
                  <a:cubicBezTo>
                    <a:pt x="114393" y="-1693"/>
                    <a:pt x="3532" y="13124"/>
                    <a:pt x="93" y="14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7AD9CA38-CF9C-4AA7-893A-BCE7304C9AC2}"/>
                </a:ext>
              </a:extLst>
            </p:cNvPr>
            <p:cNvSpPr/>
            <p:nvPr/>
          </p:nvSpPr>
          <p:spPr>
            <a:xfrm>
              <a:off x="10022839" y="2988980"/>
              <a:ext cx="211725" cy="84479"/>
            </a:xfrm>
            <a:custGeom>
              <a:avLst/>
              <a:gdLst>
                <a:gd name="connsiteX0" fmla="*/ 3811 w 211725"/>
                <a:gd name="connsiteY0" fmla="*/ 84420 h 84479"/>
                <a:gd name="connsiteX1" fmla="*/ 38736 w 211725"/>
                <a:gd name="connsiteY1" fmla="*/ 30445 h 84479"/>
                <a:gd name="connsiteX2" fmla="*/ 145099 w 211725"/>
                <a:gd name="connsiteY2" fmla="*/ 283 h 84479"/>
                <a:gd name="connsiteX3" fmla="*/ 130811 w 211725"/>
                <a:gd name="connsiteY3" fmla="*/ 16158 h 84479"/>
                <a:gd name="connsiteX4" fmla="*/ 210186 w 211725"/>
                <a:gd name="connsiteY4" fmla="*/ 30445 h 84479"/>
                <a:gd name="connsiteX5" fmla="*/ 178436 w 211725"/>
                <a:gd name="connsiteY5" fmla="*/ 27270 h 84479"/>
                <a:gd name="connsiteX6" fmla="*/ 119699 w 211725"/>
                <a:gd name="connsiteY6" fmla="*/ 19333 h 84479"/>
                <a:gd name="connsiteX7" fmla="*/ 3811 w 211725"/>
                <a:gd name="connsiteY7" fmla="*/ 84420 h 8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725" h="84479">
                  <a:moveTo>
                    <a:pt x="3811" y="84420"/>
                  </a:moveTo>
                  <a:cubicBezTo>
                    <a:pt x="-9683" y="86272"/>
                    <a:pt x="15188" y="44468"/>
                    <a:pt x="38736" y="30445"/>
                  </a:cubicBezTo>
                  <a:cubicBezTo>
                    <a:pt x="62284" y="16422"/>
                    <a:pt x="129753" y="2664"/>
                    <a:pt x="145099" y="283"/>
                  </a:cubicBezTo>
                  <a:cubicBezTo>
                    <a:pt x="160445" y="-2098"/>
                    <a:pt x="119963" y="11131"/>
                    <a:pt x="130811" y="16158"/>
                  </a:cubicBezTo>
                  <a:cubicBezTo>
                    <a:pt x="141659" y="21185"/>
                    <a:pt x="202249" y="28593"/>
                    <a:pt x="210186" y="30445"/>
                  </a:cubicBezTo>
                  <a:cubicBezTo>
                    <a:pt x="218124" y="32297"/>
                    <a:pt x="193517" y="29122"/>
                    <a:pt x="178436" y="27270"/>
                  </a:cubicBezTo>
                  <a:cubicBezTo>
                    <a:pt x="163355" y="25418"/>
                    <a:pt x="146686" y="15629"/>
                    <a:pt x="119699" y="19333"/>
                  </a:cubicBezTo>
                  <a:cubicBezTo>
                    <a:pt x="92712" y="23037"/>
                    <a:pt x="17305" y="82568"/>
                    <a:pt x="3811" y="84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3F1802E3-9D56-40BB-8AB8-9842B2B59380}"/>
                </a:ext>
              </a:extLst>
            </p:cNvPr>
            <p:cNvSpPr/>
            <p:nvPr/>
          </p:nvSpPr>
          <p:spPr>
            <a:xfrm>
              <a:off x="10059204" y="3030995"/>
              <a:ext cx="210792" cy="23411"/>
            </a:xfrm>
            <a:custGeom>
              <a:avLst/>
              <a:gdLst>
                <a:gd name="connsiteX0" fmla="*/ 784 w 210792"/>
                <a:gd name="connsiteY0" fmla="*/ 23355 h 23411"/>
                <a:gd name="connsiteX1" fmla="*/ 105559 w 210792"/>
                <a:gd name="connsiteY1" fmla="*/ 7480 h 23411"/>
                <a:gd name="connsiteX2" fmla="*/ 208746 w 210792"/>
                <a:gd name="connsiteY2" fmla="*/ 5893 h 23411"/>
                <a:gd name="connsiteX3" fmla="*/ 162709 w 210792"/>
                <a:gd name="connsiteY3" fmla="*/ 1130 h 23411"/>
                <a:gd name="connsiteX4" fmla="*/ 784 w 210792"/>
                <a:gd name="connsiteY4" fmla="*/ 23355 h 2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92" h="23411">
                  <a:moveTo>
                    <a:pt x="784" y="23355"/>
                  </a:moveTo>
                  <a:cubicBezTo>
                    <a:pt x="-8741" y="24413"/>
                    <a:pt x="70899" y="10390"/>
                    <a:pt x="105559" y="7480"/>
                  </a:cubicBezTo>
                  <a:cubicBezTo>
                    <a:pt x="140219" y="4570"/>
                    <a:pt x="199221" y="6951"/>
                    <a:pt x="208746" y="5893"/>
                  </a:cubicBezTo>
                  <a:cubicBezTo>
                    <a:pt x="218271" y="4835"/>
                    <a:pt x="193136" y="-2839"/>
                    <a:pt x="162709" y="1130"/>
                  </a:cubicBezTo>
                  <a:lnTo>
                    <a:pt x="784" y="2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D418CD2A-9653-4CFD-88EC-EB274065A242}"/>
                </a:ext>
              </a:extLst>
            </p:cNvPr>
            <p:cNvSpPr/>
            <p:nvPr/>
          </p:nvSpPr>
          <p:spPr>
            <a:xfrm>
              <a:off x="9723431" y="3177274"/>
              <a:ext cx="81559" cy="38114"/>
            </a:xfrm>
            <a:custGeom>
              <a:avLst/>
              <a:gdLst>
                <a:gd name="connsiteX0" fmla="*/ 7 w 81559"/>
                <a:gd name="connsiteY0" fmla="*/ 23126 h 38114"/>
                <a:gd name="connsiteX1" fmla="*/ 71444 w 81559"/>
                <a:gd name="connsiteY1" fmla="*/ 37414 h 38114"/>
                <a:gd name="connsiteX2" fmla="*/ 76207 w 81559"/>
                <a:gd name="connsiteY2" fmla="*/ 901 h 38114"/>
                <a:gd name="connsiteX3" fmla="*/ 7 w 81559"/>
                <a:gd name="connsiteY3" fmla="*/ 23126 h 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59" h="38114">
                  <a:moveTo>
                    <a:pt x="7" y="23126"/>
                  </a:moveTo>
                  <a:cubicBezTo>
                    <a:pt x="-787" y="29212"/>
                    <a:pt x="58744" y="41118"/>
                    <a:pt x="71444" y="37414"/>
                  </a:cubicBezTo>
                  <a:cubicBezTo>
                    <a:pt x="84144" y="33710"/>
                    <a:pt x="83880" y="6457"/>
                    <a:pt x="76207" y="901"/>
                  </a:cubicBezTo>
                  <a:cubicBezTo>
                    <a:pt x="68534" y="-4655"/>
                    <a:pt x="801" y="17040"/>
                    <a:pt x="7" y="23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9C66D227-661B-4174-A07B-8E7E9E92ECCC}"/>
                </a:ext>
              </a:extLst>
            </p:cNvPr>
            <p:cNvSpPr/>
            <p:nvPr/>
          </p:nvSpPr>
          <p:spPr>
            <a:xfrm>
              <a:off x="9744076" y="317023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143E24BF-949E-4B5F-B223-36289A774966}"/>
                </a:ext>
              </a:extLst>
            </p:cNvPr>
            <p:cNvSpPr/>
            <p:nvPr/>
          </p:nvSpPr>
          <p:spPr>
            <a:xfrm>
              <a:off x="9929403" y="3145438"/>
              <a:ext cx="8360" cy="211346"/>
            </a:xfrm>
            <a:custGeom>
              <a:avLst/>
              <a:gdLst>
                <a:gd name="connsiteX0" fmla="*/ 3585 w 8360"/>
                <a:gd name="connsiteY0" fmla="*/ 987 h 211346"/>
                <a:gd name="connsiteX1" fmla="*/ 8347 w 8360"/>
                <a:gd name="connsiteY1" fmla="*/ 153387 h 211346"/>
                <a:gd name="connsiteX2" fmla="*/ 1997 w 8360"/>
                <a:gd name="connsiteY2" fmla="*/ 210537 h 211346"/>
                <a:gd name="connsiteX3" fmla="*/ 3585 w 8360"/>
                <a:gd name="connsiteY3" fmla="*/ 180375 h 211346"/>
                <a:gd name="connsiteX4" fmla="*/ 410 w 8360"/>
                <a:gd name="connsiteY4" fmla="*/ 91475 h 211346"/>
                <a:gd name="connsiteX5" fmla="*/ 3585 w 8360"/>
                <a:gd name="connsiteY5" fmla="*/ 987 h 2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60" h="211346">
                  <a:moveTo>
                    <a:pt x="3585" y="987"/>
                  </a:moveTo>
                  <a:cubicBezTo>
                    <a:pt x="4908" y="11306"/>
                    <a:pt x="8612" y="118462"/>
                    <a:pt x="8347" y="153387"/>
                  </a:cubicBezTo>
                  <a:cubicBezTo>
                    <a:pt x="8082" y="188312"/>
                    <a:pt x="2791" y="206039"/>
                    <a:pt x="1997" y="210537"/>
                  </a:cubicBezTo>
                  <a:cubicBezTo>
                    <a:pt x="1203" y="215035"/>
                    <a:pt x="3850" y="200219"/>
                    <a:pt x="3585" y="180375"/>
                  </a:cubicBezTo>
                  <a:cubicBezTo>
                    <a:pt x="3320" y="160531"/>
                    <a:pt x="1997" y="118992"/>
                    <a:pt x="410" y="91475"/>
                  </a:cubicBezTo>
                  <a:cubicBezTo>
                    <a:pt x="-1177" y="63958"/>
                    <a:pt x="2262" y="-9332"/>
                    <a:pt x="3585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51CD3D0B-E487-4255-8EFC-C016AB0D0773}"/>
                </a:ext>
              </a:extLst>
            </p:cNvPr>
            <p:cNvSpPr/>
            <p:nvPr/>
          </p:nvSpPr>
          <p:spPr>
            <a:xfrm>
              <a:off x="9975806" y="3146071"/>
              <a:ext cx="36557" cy="305201"/>
            </a:xfrm>
            <a:custGeom>
              <a:avLst/>
              <a:gdLst>
                <a:gd name="connsiteX0" fmla="*/ 44 w 36557"/>
                <a:gd name="connsiteY0" fmla="*/ 354 h 305201"/>
                <a:gd name="connsiteX1" fmla="*/ 7982 w 36557"/>
                <a:gd name="connsiteY1" fmla="*/ 136879 h 305201"/>
                <a:gd name="connsiteX2" fmla="*/ 25444 w 36557"/>
                <a:gd name="connsiteY2" fmla="*/ 198792 h 305201"/>
                <a:gd name="connsiteX3" fmla="*/ 36557 w 36557"/>
                <a:gd name="connsiteY3" fmla="*/ 271817 h 305201"/>
                <a:gd name="connsiteX4" fmla="*/ 25444 w 36557"/>
                <a:gd name="connsiteY4" fmla="*/ 305154 h 305201"/>
                <a:gd name="connsiteX5" fmla="*/ 28619 w 36557"/>
                <a:gd name="connsiteY5" fmla="*/ 265467 h 305201"/>
                <a:gd name="connsiteX6" fmla="*/ 28619 w 36557"/>
                <a:gd name="connsiteY6" fmla="*/ 230542 h 305201"/>
                <a:gd name="connsiteX7" fmla="*/ 11157 w 36557"/>
                <a:gd name="connsiteY7" fmla="*/ 181329 h 305201"/>
                <a:gd name="connsiteX8" fmla="*/ 44 w 36557"/>
                <a:gd name="connsiteY8" fmla="*/ 354 h 3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57" h="305201">
                  <a:moveTo>
                    <a:pt x="44" y="354"/>
                  </a:moveTo>
                  <a:cubicBezTo>
                    <a:pt x="-485" y="-7054"/>
                    <a:pt x="3749" y="103806"/>
                    <a:pt x="7982" y="136879"/>
                  </a:cubicBezTo>
                  <a:cubicBezTo>
                    <a:pt x="12215" y="169952"/>
                    <a:pt x="20682" y="176302"/>
                    <a:pt x="25444" y="198792"/>
                  </a:cubicBezTo>
                  <a:cubicBezTo>
                    <a:pt x="30206" y="221282"/>
                    <a:pt x="36557" y="254090"/>
                    <a:pt x="36557" y="271817"/>
                  </a:cubicBezTo>
                  <a:cubicBezTo>
                    <a:pt x="36557" y="289544"/>
                    <a:pt x="26767" y="306212"/>
                    <a:pt x="25444" y="305154"/>
                  </a:cubicBezTo>
                  <a:cubicBezTo>
                    <a:pt x="24121" y="304096"/>
                    <a:pt x="28090" y="277902"/>
                    <a:pt x="28619" y="265467"/>
                  </a:cubicBezTo>
                  <a:cubicBezTo>
                    <a:pt x="29148" y="253032"/>
                    <a:pt x="31529" y="244565"/>
                    <a:pt x="28619" y="230542"/>
                  </a:cubicBezTo>
                  <a:cubicBezTo>
                    <a:pt x="25709" y="216519"/>
                    <a:pt x="16449" y="216519"/>
                    <a:pt x="11157" y="181329"/>
                  </a:cubicBezTo>
                  <a:cubicBezTo>
                    <a:pt x="5865" y="146139"/>
                    <a:pt x="573" y="7762"/>
                    <a:pt x="44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93E820A9-CFA4-4DC8-818C-A3C85450A80E}"/>
                </a:ext>
              </a:extLst>
            </p:cNvPr>
            <p:cNvSpPr/>
            <p:nvPr/>
          </p:nvSpPr>
          <p:spPr>
            <a:xfrm>
              <a:off x="9970912" y="3150741"/>
              <a:ext cx="11326" cy="138853"/>
            </a:xfrm>
            <a:custGeom>
              <a:avLst/>
              <a:gdLst>
                <a:gd name="connsiteX0" fmla="*/ 176 w 11326"/>
                <a:gd name="connsiteY0" fmla="*/ 447 h 138853"/>
                <a:gd name="connsiteX1" fmla="*/ 4938 w 11326"/>
                <a:gd name="connsiteY1" fmla="*/ 135384 h 138853"/>
                <a:gd name="connsiteX2" fmla="*/ 11288 w 11326"/>
                <a:gd name="connsiteY2" fmla="*/ 92522 h 138853"/>
                <a:gd name="connsiteX3" fmla="*/ 176 w 11326"/>
                <a:gd name="connsiteY3" fmla="*/ 447 h 1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6" h="138853">
                  <a:moveTo>
                    <a:pt x="176" y="447"/>
                  </a:moveTo>
                  <a:cubicBezTo>
                    <a:pt x="-882" y="7591"/>
                    <a:pt x="3086" y="120038"/>
                    <a:pt x="4938" y="135384"/>
                  </a:cubicBezTo>
                  <a:cubicBezTo>
                    <a:pt x="6790" y="150730"/>
                    <a:pt x="11817" y="111307"/>
                    <a:pt x="11288" y="92522"/>
                  </a:cubicBezTo>
                  <a:cubicBezTo>
                    <a:pt x="10759" y="73737"/>
                    <a:pt x="1234" y="-6697"/>
                    <a:pt x="176" y="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858B20A8-4FE6-4B07-9719-38D5DEAA9E1D}"/>
                </a:ext>
              </a:extLst>
            </p:cNvPr>
            <p:cNvSpPr/>
            <p:nvPr/>
          </p:nvSpPr>
          <p:spPr>
            <a:xfrm>
              <a:off x="9916445" y="3360737"/>
              <a:ext cx="45870" cy="85826"/>
            </a:xfrm>
            <a:custGeom>
              <a:avLst/>
              <a:gdLst>
                <a:gd name="connsiteX0" fmla="*/ 18130 w 45870"/>
                <a:gd name="connsiteY0" fmla="*/ 1 h 85826"/>
                <a:gd name="connsiteX1" fmla="*/ 668 w 45870"/>
                <a:gd name="connsiteY1" fmla="*/ 63501 h 85826"/>
                <a:gd name="connsiteX2" fmla="*/ 45118 w 45870"/>
                <a:gd name="connsiteY2" fmla="*/ 85726 h 85826"/>
                <a:gd name="connsiteX3" fmla="*/ 27655 w 45870"/>
                <a:gd name="connsiteY3" fmla="*/ 71438 h 85826"/>
                <a:gd name="connsiteX4" fmla="*/ 14955 w 45870"/>
                <a:gd name="connsiteY4" fmla="*/ 65088 h 85826"/>
                <a:gd name="connsiteX5" fmla="*/ 18130 w 45870"/>
                <a:gd name="connsiteY5" fmla="*/ 1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70" h="85826">
                  <a:moveTo>
                    <a:pt x="18130" y="1"/>
                  </a:moveTo>
                  <a:cubicBezTo>
                    <a:pt x="15749" y="-263"/>
                    <a:pt x="-3830" y="49214"/>
                    <a:pt x="668" y="63501"/>
                  </a:cubicBezTo>
                  <a:cubicBezTo>
                    <a:pt x="5166" y="77788"/>
                    <a:pt x="40620" y="84403"/>
                    <a:pt x="45118" y="85726"/>
                  </a:cubicBezTo>
                  <a:cubicBezTo>
                    <a:pt x="49616" y="87049"/>
                    <a:pt x="32682" y="74878"/>
                    <a:pt x="27655" y="71438"/>
                  </a:cubicBezTo>
                  <a:cubicBezTo>
                    <a:pt x="22628" y="67998"/>
                    <a:pt x="18130" y="71967"/>
                    <a:pt x="14955" y="65088"/>
                  </a:cubicBezTo>
                  <a:cubicBezTo>
                    <a:pt x="11780" y="58209"/>
                    <a:pt x="20511" y="265"/>
                    <a:pt x="1813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21A3E0A8-B2B9-44BA-987A-EF0D41722402}"/>
                </a:ext>
              </a:extLst>
            </p:cNvPr>
            <p:cNvSpPr/>
            <p:nvPr/>
          </p:nvSpPr>
          <p:spPr>
            <a:xfrm>
              <a:off x="9805918" y="3384272"/>
              <a:ext cx="54046" cy="94453"/>
            </a:xfrm>
            <a:custGeom>
              <a:avLst/>
              <a:gdLst>
                <a:gd name="connsiteX0" fmla="*/ 54045 w 54046"/>
                <a:gd name="connsiteY0" fmla="*/ 278 h 94453"/>
                <a:gd name="connsiteX1" fmla="*/ 4832 w 54046"/>
                <a:gd name="connsiteY1" fmla="*/ 46316 h 94453"/>
                <a:gd name="connsiteX2" fmla="*/ 1657 w 54046"/>
                <a:gd name="connsiteY2" fmla="*/ 93941 h 94453"/>
                <a:gd name="connsiteX3" fmla="*/ 3245 w 54046"/>
                <a:gd name="connsiteY3" fmla="*/ 68541 h 94453"/>
                <a:gd name="connsiteX4" fmla="*/ 54045 w 54046"/>
                <a:gd name="connsiteY4" fmla="*/ 278 h 9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6" h="94453">
                  <a:moveTo>
                    <a:pt x="54045" y="278"/>
                  </a:moveTo>
                  <a:cubicBezTo>
                    <a:pt x="54309" y="-3426"/>
                    <a:pt x="13563" y="30706"/>
                    <a:pt x="4832" y="46316"/>
                  </a:cubicBezTo>
                  <a:cubicBezTo>
                    <a:pt x="-3899" y="61926"/>
                    <a:pt x="1921" y="90237"/>
                    <a:pt x="1657" y="93941"/>
                  </a:cubicBezTo>
                  <a:cubicBezTo>
                    <a:pt x="1393" y="97645"/>
                    <a:pt x="-1782" y="80447"/>
                    <a:pt x="3245" y="68541"/>
                  </a:cubicBezTo>
                  <a:cubicBezTo>
                    <a:pt x="8272" y="56635"/>
                    <a:pt x="53781" y="3982"/>
                    <a:pt x="54045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47573A0F-E743-4E69-AE8A-0C4B31383E11}"/>
                </a:ext>
              </a:extLst>
            </p:cNvPr>
            <p:cNvSpPr/>
            <p:nvPr/>
          </p:nvSpPr>
          <p:spPr>
            <a:xfrm>
              <a:off x="10061469" y="3370251"/>
              <a:ext cx="66161" cy="87347"/>
            </a:xfrm>
            <a:custGeom>
              <a:avLst/>
              <a:gdLst>
                <a:gd name="connsiteX0" fmla="*/ 106 w 66161"/>
                <a:gd name="connsiteY0" fmla="*/ 12 h 87347"/>
                <a:gd name="connsiteX1" fmla="*/ 65194 w 66161"/>
                <a:gd name="connsiteY1" fmla="*/ 52399 h 87347"/>
                <a:gd name="connsiteX2" fmla="*/ 39794 w 66161"/>
                <a:gd name="connsiteY2" fmla="*/ 87324 h 87347"/>
                <a:gd name="connsiteX3" fmla="*/ 49319 w 66161"/>
                <a:gd name="connsiteY3" fmla="*/ 57162 h 87347"/>
                <a:gd name="connsiteX4" fmla="*/ 106 w 66161"/>
                <a:gd name="connsiteY4" fmla="*/ 12 h 8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61" h="87347">
                  <a:moveTo>
                    <a:pt x="106" y="12"/>
                  </a:moveTo>
                  <a:cubicBezTo>
                    <a:pt x="2752" y="-782"/>
                    <a:pt x="58579" y="37847"/>
                    <a:pt x="65194" y="52399"/>
                  </a:cubicBezTo>
                  <a:cubicBezTo>
                    <a:pt x="71809" y="66951"/>
                    <a:pt x="42440" y="86530"/>
                    <a:pt x="39794" y="87324"/>
                  </a:cubicBezTo>
                  <a:cubicBezTo>
                    <a:pt x="37148" y="88118"/>
                    <a:pt x="53817" y="68804"/>
                    <a:pt x="49319" y="57162"/>
                  </a:cubicBezTo>
                  <a:cubicBezTo>
                    <a:pt x="44821" y="45520"/>
                    <a:pt x="-2540" y="806"/>
                    <a:pt x="10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2E212F66-AB1E-4AA8-8679-65919BD8220A}"/>
                </a:ext>
              </a:extLst>
            </p:cNvPr>
            <p:cNvSpPr/>
            <p:nvPr/>
          </p:nvSpPr>
          <p:spPr>
            <a:xfrm>
              <a:off x="9782103" y="3552571"/>
              <a:ext cx="217169" cy="71693"/>
            </a:xfrm>
            <a:custGeom>
              <a:avLst/>
              <a:gdLst>
                <a:gd name="connsiteX0" fmla="*/ 72 w 217169"/>
                <a:gd name="connsiteY0" fmla="*/ 71692 h 71693"/>
                <a:gd name="connsiteX1" fmla="*/ 90560 w 217169"/>
                <a:gd name="connsiteY1" fmla="*/ 14542 h 71693"/>
                <a:gd name="connsiteX2" fmla="*/ 133422 w 217169"/>
                <a:gd name="connsiteY2" fmla="*/ 254 h 71693"/>
                <a:gd name="connsiteX3" fmla="*/ 215972 w 217169"/>
                <a:gd name="connsiteY3" fmla="*/ 22479 h 71693"/>
                <a:gd name="connsiteX4" fmla="*/ 179460 w 217169"/>
                <a:gd name="connsiteY4" fmla="*/ 14542 h 71693"/>
                <a:gd name="connsiteX5" fmla="*/ 138185 w 217169"/>
                <a:gd name="connsiteY5" fmla="*/ 8192 h 71693"/>
                <a:gd name="connsiteX6" fmla="*/ 106435 w 217169"/>
                <a:gd name="connsiteY6" fmla="*/ 16129 h 71693"/>
                <a:gd name="connsiteX7" fmla="*/ 72 w 217169"/>
                <a:gd name="connsiteY7" fmla="*/ 71692 h 7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169" h="71693">
                  <a:moveTo>
                    <a:pt x="72" y="71692"/>
                  </a:moveTo>
                  <a:cubicBezTo>
                    <a:pt x="-2574" y="71428"/>
                    <a:pt x="68335" y="26448"/>
                    <a:pt x="90560" y="14542"/>
                  </a:cubicBezTo>
                  <a:cubicBezTo>
                    <a:pt x="112785" y="2636"/>
                    <a:pt x="112520" y="-1069"/>
                    <a:pt x="133422" y="254"/>
                  </a:cubicBezTo>
                  <a:cubicBezTo>
                    <a:pt x="154324" y="1577"/>
                    <a:pt x="208299" y="20098"/>
                    <a:pt x="215972" y="22479"/>
                  </a:cubicBezTo>
                  <a:cubicBezTo>
                    <a:pt x="223645" y="24860"/>
                    <a:pt x="192425" y="16923"/>
                    <a:pt x="179460" y="14542"/>
                  </a:cubicBezTo>
                  <a:cubicBezTo>
                    <a:pt x="166496" y="12161"/>
                    <a:pt x="150356" y="7928"/>
                    <a:pt x="138185" y="8192"/>
                  </a:cubicBezTo>
                  <a:cubicBezTo>
                    <a:pt x="126014" y="8456"/>
                    <a:pt x="127073" y="7662"/>
                    <a:pt x="106435" y="16129"/>
                  </a:cubicBezTo>
                  <a:cubicBezTo>
                    <a:pt x="85797" y="24596"/>
                    <a:pt x="2718" y="71956"/>
                    <a:pt x="72" y="71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41D7F078-16DF-4F31-B1CD-D0EFDE0209D1}"/>
                </a:ext>
              </a:extLst>
            </p:cNvPr>
            <p:cNvSpPr/>
            <p:nvPr/>
          </p:nvSpPr>
          <p:spPr>
            <a:xfrm>
              <a:off x="9994897" y="3565018"/>
              <a:ext cx="198067" cy="53897"/>
            </a:xfrm>
            <a:custGeom>
              <a:avLst/>
              <a:gdLst>
                <a:gd name="connsiteX0" fmla="*/ 3 w 198067"/>
                <a:gd name="connsiteY0" fmla="*/ 11620 h 53897"/>
                <a:gd name="connsiteX1" fmla="*/ 87316 w 198067"/>
                <a:gd name="connsiteY1" fmla="*/ 10032 h 53897"/>
                <a:gd name="connsiteX2" fmla="*/ 127003 w 198067"/>
                <a:gd name="connsiteY2" fmla="*/ 40195 h 53897"/>
                <a:gd name="connsiteX3" fmla="*/ 196853 w 198067"/>
                <a:gd name="connsiteY3" fmla="*/ 51307 h 53897"/>
                <a:gd name="connsiteX4" fmla="*/ 168278 w 198067"/>
                <a:gd name="connsiteY4" fmla="*/ 51307 h 53897"/>
                <a:gd name="connsiteX5" fmla="*/ 128591 w 198067"/>
                <a:gd name="connsiteY5" fmla="*/ 22732 h 53897"/>
                <a:gd name="connsiteX6" fmla="*/ 84141 w 198067"/>
                <a:gd name="connsiteY6" fmla="*/ 507 h 53897"/>
                <a:gd name="connsiteX7" fmla="*/ 3 w 198067"/>
                <a:gd name="connsiteY7" fmla="*/ 11620 h 5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067" h="53897">
                  <a:moveTo>
                    <a:pt x="3" y="11620"/>
                  </a:moveTo>
                  <a:cubicBezTo>
                    <a:pt x="532" y="13207"/>
                    <a:pt x="66149" y="5270"/>
                    <a:pt x="87316" y="10032"/>
                  </a:cubicBezTo>
                  <a:cubicBezTo>
                    <a:pt x="108483" y="14794"/>
                    <a:pt x="108747" y="33316"/>
                    <a:pt x="127003" y="40195"/>
                  </a:cubicBezTo>
                  <a:cubicBezTo>
                    <a:pt x="145259" y="47074"/>
                    <a:pt x="189974" y="49455"/>
                    <a:pt x="196853" y="51307"/>
                  </a:cubicBezTo>
                  <a:cubicBezTo>
                    <a:pt x="203732" y="53159"/>
                    <a:pt x="179655" y="56069"/>
                    <a:pt x="168278" y="51307"/>
                  </a:cubicBezTo>
                  <a:cubicBezTo>
                    <a:pt x="156901" y="46545"/>
                    <a:pt x="142614" y="31199"/>
                    <a:pt x="128591" y="22732"/>
                  </a:cubicBezTo>
                  <a:cubicBezTo>
                    <a:pt x="114568" y="14265"/>
                    <a:pt x="101868" y="3682"/>
                    <a:pt x="84141" y="507"/>
                  </a:cubicBezTo>
                  <a:cubicBezTo>
                    <a:pt x="66414" y="-2668"/>
                    <a:pt x="-526" y="10033"/>
                    <a:pt x="3" y="11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66854B6D-4B89-4EBF-8A33-77A39ABA30DB}"/>
                </a:ext>
              </a:extLst>
            </p:cNvPr>
            <p:cNvSpPr/>
            <p:nvPr/>
          </p:nvSpPr>
          <p:spPr>
            <a:xfrm>
              <a:off x="9848203" y="3590923"/>
              <a:ext cx="286797" cy="29118"/>
            </a:xfrm>
            <a:custGeom>
              <a:avLst/>
              <a:gdLst>
                <a:gd name="connsiteX0" fmla="*/ 647 w 286797"/>
                <a:gd name="connsiteY0" fmla="*/ 25402 h 29118"/>
                <a:gd name="connsiteX1" fmla="*/ 113360 w 286797"/>
                <a:gd name="connsiteY1" fmla="*/ 7940 h 29118"/>
                <a:gd name="connsiteX2" fmla="*/ 238772 w 286797"/>
                <a:gd name="connsiteY2" fmla="*/ 28577 h 29118"/>
                <a:gd name="connsiteX3" fmla="*/ 286397 w 286797"/>
                <a:gd name="connsiteY3" fmla="*/ 22227 h 29118"/>
                <a:gd name="connsiteX4" fmla="*/ 216547 w 286797"/>
                <a:gd name="connsiteY4" fmla="*/ 12702 h 29118"/>
                <a:gd name="connsiteX5" fmla="*/ 165747 w 286797"/>
                <a:gd name="connsiteY5" fmla="*/ 2 h 29118"/>
                <a:gd name="connsiteX6" fmla="*/ 647 w 286797"/>
                <a:gd name="connsiteY6" fmla="*/ 25402 h 2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797" h="29118">
                  <a:moveTo>
                    <a:pt x="647" y="25402"/>
                  </a:moveTo>
                  <a:cubicBezTo>
                    <a:pt x="-8084" y="26725"/>
                    <a:pt x="73673" y="7411"/>
                    <a:pt x="113360" y="7940"/>
                  </a:cubicBezTo>
                  <a:cubicBezTo>
                    <a:pt x="153047" y="8469"/>
                    <a:pt x="209932" y="26196"/>
                    <a:pt x="238772" y="28577"/>
                  </a:cubicBezTo>
                  <a:cubicBezTo>
                    <a:pt x="267612" y="30958"/>
                    <a:pt x="290101" y="24873"/>
                    <a:pt x="286397" y="22227"/>
                  </a:cubicBezTo>
                  <a:cubicBezTo>
                    <a:pt x="282693" y="19581"/>
                    <a:pt x="236655" y="16406"/>
                    <a:pt x="216547" y="12702"/>
                  </a:cubicBezTo>
                  <a:cubicBezTo>
                    <a:pt x="196439" y="8998"/>
                    <a:pt x="195909" y="266"/>
                    <a:pt x="165747" y="2"/>
                  </a:cubicBezTo>
                  <a:cubicBezTo>
                    <a:pt x="135585" y="-262"/>
                    <a:pt x="9378" y="24079"/>
                    <a:pt x="647" y="25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B54B32B1-2C8B-4736-A9BF-65134B5F66C2}"/>
                </a:ext>
              </a:extLst>
            </p:cNvPr>
            <p:cNvSpPr/>
            <p:nvPr/>
          </p:nvSpPr>
          <p:spPr>
            <a:xfrm>
              <a:off x="9802613" y="3644876"/>
              <a:ext cx="307078" cy="45542"/>
            </a:xfrm>
            <a:custGeom>
              <a:avLst/>
              <a:gdLst>
                <a:gd name="connsiteX0" fmla="*/ 200 w 307078"/>
                <a:gd name="connsiteY0" fmla="*/ 1612 h 45542"/>
                <a:gd name="connsiteX1" fmla="*/ 92275 w 307078"/>
                <a:gd name="connsiteY1" fmla="*/ 7962 h 45542"/>
                <a:gd name="connsiteX2" fmla="*/ 195462 w 307078"/>
                <a:gd name="connsiteY2" fmla="*/ 44474 h 45542"/>
                <a:gd name="connsiteX3" fmla="*/ 305000 w 307078"/>
                <a:gd name="connsiteY3" fmla="*/ 36537 h 45542"/>
                <a:gd name="connsiteX4" fmla="*/ 255787 w 307078"/>
                <a:gd name="connsiteY4" fmla="*/ 44474 h 45542"/>
                <a:gd name="connsiteX5" fmla="*/ 117675 w 307078"/>
                <a:gd name="connsiteY5" fmla="*/ 30187 h 45542"/>
                <a:gd name="connsiteX6" fmla="*/ 200 w 307078"/>
                <a:gd name="connsiteY6" fmla="*/ 1612 h 4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78" h="45542">
                  <a:moveTo>
                    <a:pt x="200" y="1612"/>
                  </a:moveTo>
                  <a:cubicBezTo>
                    <a:pt x="-4033" y="-2092"/>
                    <a:pt x="59731" y="818"/>
                    <a:pt x="92275" y="7962"/>
                  </a:cubicBezTo>
                  <a:cubicBezTo>
                    <a:pt x="124819" y="15106"/>
                    <a:pt x="160008" y="39712"/>
                    <a:pt x="195462" y="44474"/>
                  </a:cubicBezTo>
                  <a:cubicBezTo>
                    <a:pt x="230916" y="49236"/>
                    <a:pt x="294946" y="36537"/>
                    <a:pt x="305000" y="36537"/>
                  </a:cubicBezTo>
                  <a:cubicBezTo>
                    <a:pt x="315054" y="36537"/>
                    <a:pt x="287008" y="45532"/>
                    <a:pt x="255787" y="44474"/>
                  </a:cubicBezTo>
                  <a:cubicBezTo>
                    <a:pt x="224566" y="43416"/>
                    <a:pt x="155246" y="36537"/>
                    <a:pt x="117675" y="30187"/>
                  </a:cubicBezTo>
                  <a:cubicBezTo>
                    <a:pt x="80104" y="23837"/>
                    <a:pt x="4433" y="5316"/>
                    <a:pt x="200" y="1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AAD6A788-0167-42C6-A6F4-9842334B5C92}"/>
                </a:ext>
              </a:extLst>
            </p:cNvPr>
            <p:cNvSpPr/>
            <p:nvPr/>
          </p:nvSpPr>
          <p:spPr>
            <a:xfrm>
              <a:off x="10074168" y="3636758"/>
              <a:ext cx="122414" cy="33631"/>
            </a:xfrm>
            <a:custGeom>
              <a:avLst/>
              <a:gdLst>
                <a:gd name="connsiteX0" fmla="*/ 122345 w 122414"/>
                <a:gd name="connsiteY0" fmla="*/ 205 h 33631"/>
                <a:gd name="connsiteX1" fmla="*/ 57257 w 122414"/>
                <a:gd name="connsiteY1" fmla="*/ 9730 h 33631"/>
                <a:gd name="connsiteX2" fmla="*/ 107 w 122414"/>
                <a:gd name="connsiteY2" fmla="*/ 33542 h 33631"/>
                <a:gd name="connsiteX3" fmla="*/ 44557 w 122414"/>
                <a:gd name="connsiteY3" fmla="*/ 17667 h 33631"/>
                <a:gd name="connsiteX4" fmla="*/ 122345 w 122414"/>
                <a:gd name="connsiteY4" fmla="*/ 205 h 3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4" h="33631">
                  <a:moveTo>
                    <a:pt x="122345" y="205"/>
                  </a:moveTo>
                  <a:cubicBezTo>
                    <a:pt x="124462" y="-1118"/>
                    <a:pt x="77630" y="4174"/>
                    <a:pt x="57257" y="9730"/>
                  </a:cubicBezTo>
                  <a:cubicBezTo>
                    <a:pt x="36884" y="15286"/>
                    <a:pt x="2224" y="32219"/>
                    <a:pt x="107" y="33542"/>
                  </a:cubicBezTo>
                  <a:cubicBezTo>
                    <a:pt x="-2010" y="34865"/>
                    <a:pt x="27624" y="21106"/>
                    <a:pt x="44557" y="17667"/>
                  </a:cubicBezTo>
                  <a:cubicBezTo>
                    <a:pt x="61490" y="14228"/>
                    <a:pt x="120228" y="1528"/>
                    <a:pt x="122345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B970AFFF-123A-4D3D-9FC4-3EF90F76BC21}"/>
                </a:ext>
              </a:extLst>
            </p:cNvPr>
            <p:cNvSpPr/>
            <p:nvPr/>
          </p:nvSpPr>
          <p:spPr>
            <a:xfrm>
              <a:off x="9862783" y="3681339"/>
              <a:ext cx="228728" cy="54531"/>
            </a:xfrm>
            <a:custGeom>
              <a:avLst/>
              <a:gdLst>
                <a:gd name="connsiteX0" fmla="*/ 355 w 228728"/>
                <a:gd name="connsiteY0" fmla="*/ 74 h 54531"/>
                <a:gd name="connsiteX1" fmla="*/ 87667 w 228728"/>
                <a:gd name="connsiteY1" fmla="*/ 39761 h 54531"/>
                <a:gd name="connsiteX2" fmla="*/ 155930 w 228728"/>
                <a:gd name="connsiteY2" fmla="*/ 50874 h 54531"/>
                <a:gd name="connsiteX3" fmla="*/ 227367 w 228728"/>
                <a:gd name="connsiteY3" fmla="*/ 14361 h 54531"/>
                <a:gd name="connsiteX4" fmla="*/ 201967 w 228728"/>
                <a:gd name="connsiteY4" fmla="*/ 36586 h 54531"/>
                <a:gd name="connsiteX5" fmla="*/ 190855 w 228728"/>
                <a:gd name="connsiteY5" fmla="*/ 50874 h 54531"/>
                <a:gd name="connsiteX6" fmla="*/ 122592 w 228728"/>
                <a:gd name="connsiteY6" fmla="*/ 50874 h 54531"/>
                <a:gd name="connsiteX7" fmla="*/ 355 w 228728"/>
                <a:gd name="connsiteY7" fmla="*/ 74 h 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28" h="54531">
                  <a:moveTo>
                    <a:pt x="355" y="74"/>
                  </a:moveTo>
                  <a:cubicBezTo>
                    <a:pt x="-5466" y="-1778"/>
                    <a:pt x="61738" y="31294"/>
                    <a:pt x="87667" y="39761"/>
                  </a:cubicBezTo>
                  <a:cubicBezTo>
                    <a:pt x="113596" y="48228"/>
                    <a:pt x="132647" y="55107"/>
                    <a:pt x="155930" y="50874"/>
                  </a:cubicBezTo>
                  <a:cubicBezTo>
                    <a:pt x="179213" y="46641"/>
                    <a:pt x="219694" y="16742"/>
                    <a:pt x="227367" y="14361"/>
                  </a:cubicBezTo>
                  <a:cubicBezTo>
                    <a:pt x="235040" y="11980"/>
                    <a:pt x="208052" y="30501"/>
                    <a:pt x="201967" y="36586"/>
                  </a:cubicBezTo>
                  <a:cubicBezTo>
                    <a:pt x="195882" y="42671"/>
                    <a:pt x="204084" y="48493"/>
                    <a:pt x="190855" y="50874"/>
                  </a:cubicBezTo>
                  <a:cubicBezTo>
                    <a:pt x="177626" y="53255"/>
                    <a:pt x="153019" y="57753"/>
                    <a:pt x="122592" y="50874"/>
                  </a:cubicBezTo>
                  <a:cubicBezTo>
                    <a:pt x="92165" y="43995"/>
                    <a:pt x="6176" y="1926"/>
                    <a:pt x="355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1B12FD57-92F7-472A-B571-284638F4C895}"/>
                </a:ext>
              </a:extLst>
            </p:cNvPr>
            <p:cNvSpPr/>
            <p:nvPr/>
          </p:nvSpPr>
          <p:spPr>
            <a:xfrm>
              <a:off x="9869459" y="3629019"/>
              <a:ext cx="241611" cy="14294"/>
            </a:xfrm>
            <a:custGeom>
              <a:avLst/>
              <a:gdLst>
                <a:gd name="connsiteX0" fmla="*/ 29 w 241611"/>
                <a:gd name="connsiteY0" fmla="*/ 6 h 14294"/>
                <a:gd name="connsiteX1" fmla="*/ 123854 w 241611"/>
                <a:gd name="connsiteY1" fmla="*/ 11119 h 14294"/>
                <a:gd name="connsiteX2" fmla="*/ 133379 w 241611"/>
                <a:gd name="connsiteY2" fmla="*/ 1594 h 14294"/>
                <a:gd name="connsiteX3" fmla="*/ 152429 w 241611"/>
                <a:gd name="connsiteY3" fmla="*/ 14294 h 14294"/>
                <a:gd name="connsiteX4" fmla="*/ 241329 w 241611"/>
                <a:gd name="connsiteY4" fmla="*/ 1594 h 14294"/>
                <a:gd name="connsiteX5" fmla="*/ 182591 w 241611"/>
                <a:gd name="connsiteY5" fmla="*/ 6356 h 14294"/>
                <a:gd name="connsiteX6" fmla="*/ 112741 w 241611"/>
                <a:gd name="connsiteY6" fmla="*/ 9531 h 14294"/>
                <a:gd name="connsiteX7" fmla="*/ 29 w 241611"/>
                <a:gd name="connsiteY7" fmla="*/ 6 h 1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11" h="14294">
                  <a:moveTo>
                    <a:pt x="29" y="6"/>
                  </a:moveTo>
                  <a:cubicBezTo>
                    <a:pt x="1881" y="271"/>
                    <a:pt x="101629" y="10854"/>
                    <a:pt x="123854" y="11119"/>
                  </a:cubicBezTo>
                  <a:cubicBezTo>
                    <a:pt x="146079" y="11384"/>
                    <a:pt x="128617" y="1065"/>
                    <a:pt x="133379" y="1594"/>
                  </a:cubicBezTo>
                  <a:cubicBezTo>
                    <a:pt x="138142" y="2123"/>
                    <a:pt x="134437" y="14294"/>
                    <a:pt x="152429" y="14294"/>
                  </a:cubicBezTo>
                  <a:cubicBezTo>
                    <a:pt x="170421" y="14294"/>
                    <a:pt x="236302" y="2917"/>
                    <a:pt x="241329" y="1594"/>
                  </a:cubicBezTo>
                  <a:cubicBezTo>
                    <a:pt x="246356" y="271"/>
                    <a:pt x="182591" y="6356"/>
                    <a:pt x="182591" y="6356"/>
                  </a:cubicBezTo>
                  <a:cubicBezTo>
                    <a:pt x="161160" y="7679"/>
                    <a:pt x="139993" y="11118"/>
                    <a:pt x="112741" y="9531"/>
                  </a:cubicBezTo>
                  <a:cubicBezTo>
                    <a:pt x="85489" y="7944"/>
                    <a:pt x="-1823" y="-259"/>
                    <a:pt x="2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5B3186E7-0672-4FFB-9ACB-4DDFB808C51C}"/>
                </a:ext>
              </a:extLst>
            </p:cNvPr>
            <p:cNvSpPr/>
            <p:nvPr/>
          </p:nvSpPr>
          <p:spPr>
            <a:xfrm>
              <a:off x="10150473" y="3373273"/>
              <a:ext cx="187954" cy="49377"/>
            </a:xfrm>
            <a:custGeom>
              <a:avLst/>
              <a:gdLst>
                <a:gd name="connsiteX0" fmla="*/ 2 w 187954"/>
                <a:gd name="connsiteY0" fmla="*/ 165 h 49377"/>
                <a:gd name="connsiteX1" fmla="*/ 109540 w 187954"/>
                <a:gd name="connsiteY1" fmla="*/ 49377 h 49377"/>
                <a:gd name="connsiteX2" fmla="*/ 187327 w 187954"/>
                <a:gd name="connsiteY2" fmla="*/ 165 h 49377"/>
                <a:gd name="connsiteX3" fmla="*/ 144465 w 187954"/>
                <a:gd name="connsiteY3" fmla="*/ 33502 h 49377"/>
                <a:gd name="connsiteX4" fmla="*/ 112715 w 187954"/>
                <a:gd name="connsiteY4" fmla="*/ 36677 h 49377"/>
                <a:gd name="connsiteX5" fmla="*/ 2 w 187954"/>
                <a:gd name="connsiteY5" fmla="*/ 165 h 4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54" h="49377">
                  <a:moveTo>
                    <a:pt x="2" y="165"/>
                  </a:moveTo>
                  <a:cubicBezTo>
                    <a:pt x="-527" y="2282"/>
                    <a:pt x="78319" y="49377"/>
                    <a:pt x="109540" y="49377"/>
                  </a:cubicBezTo>
                  <a:cubicBezTo>
                    <a:pt x="140761" y="49377"/>
                    <a:pt x="181506" y="2811"/>
                    <a:pt x="187327" y="165"/>
                  </a:cubicBezTo>
                  <a:cubicBezTo>
                    <a:pt x="193148" y="-2481"/>
                    <a:pt x="156900" y="27417"/>
                    <a:pt x="144465" y="33502"/>
                  </a:cubicBezTo>
                  <a:cubicBezTo>
                    <a:pt x="132030" y="39587"/>
                    <a:pt x="132559" y="38529"/>
                    <a:pt x="112715" y="36677"/>
                  </a:cubicBezTo>
                  <a:cubicBezTo>
                    <a:pt x="92871" y="34825"/>
                    <a:pt x="531" y="-1952"/>
                    <a:pt x="2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6EBE1B36-C331-4053-AF85-32E26805C053}"/>
                </a:ext>
              </a:extLst>
            </p:cNvPr>
            <p:cNvSpPr/>
            <p:nvPr/>
          </p:nvSpPr>
          <p:spPr>
            <a:xfrm>
              <a:off x="9623512" y="3390784"/>
              <a:ext cx="68721" cy="165433"/>
            </a:xfrm>
            <a:custGeom>
              <a:avLst/>
              <a:gdLst>
                <a:gd name="connsiteX0" fmla="*/ 3088 w 68721"/>
                <a:gd name="connsiteY0" fmla="*/ 116 h 165433"/>
                <a:gd name="connsiteX1" fmla="*/ 20551 w 68721"/>
                <a:gd name="connsiteY1" fmla="*/ 76316 h 165433"/>
                <a:gd name="connsiteX2" fmla="*/ 66588 w 68721"/>
                <a:gd name="connsiteY2" fmla="*/ 162041 h 165433"/>
                <a:gd name="connsiteX3" fmla="*/ 55476 w 68721"/>
                <a:gd name="connsiteY3" fmla="*/ 142991 h 165433"/>
                <a:gd name="connsiteX4" fmla="*/ 6263 w 68721"/>
                <a:gd name="connsiteY4" fmla="*/ 93779 h 165433"/>
                <a:gd name="connsiteX5" fmla="*/ 3088 w 68721"/>
                <a:gd name="connsiteY5" fmla="*/ 116 h 16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21" h="165433">
                  <a:moveTo>
                    <a:pt x="3088" y="116"/>
                  </a:moveTo>
                  <a:cubicBezTo>
                    <a:pt x="5469" y="-2794"/>
                    <a:pt x="9968" y="49329"/>
                    <a:pt x="20551" y="76316"/>
                  </a:cubicBezTo>
                  <a:cubicBezTo>
                    <a:pt x="31134" y="103303"/>
                    <a:pt x="60767" y="150929"/>
                    <a:pt x="66588" y="162041"/>
                  </a:cubicBezTo>
                  <a:cubicBezTo>
                    <a:pt x="72409" y="173153"/>
                    <a:pt x="65530" y="154368"/>
                    <a:pt x="55476" y="142991"/>
                  </a:cubicBezTo>
                  <a:cubicBezTo>
                    <a:pt x="45422" y="131614"/>
                    <a:pt x="16317" y="113094"/>
                    <a:pt x="6263" y="93779"/>
                  </a:cubicBezTo>
                  <a:cubicBezTo>
                    <a:pt x="-3791" y="74465"/>
                    <a:pt x="707" y="3026"/>
                    <a:pt x="3088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0A66E3F8-302F-483B-8AA5-8670E0EFC051}"/>
                </a:ext>
              </a:extLst>
            </p:cNvPr>
            <p:cNvSpPr/>
            <p:nvPr/>
          </p:nvSpPr>
          <p:spPr>
            <a:xfrm>
              <a:off x="10167935" y="3454120"/>
              <a:ext cx="74023" cy="66058"/>
            </a:xfrm>
            <a:custGeom>
              <a:avLst/>
              <a:gdLst>
                <a:gd name="connsiteX0" fmla="*/ 3 w 74023"/>
                <a:gd name="connsiteY0" fmla="*/ 280 h 66058"/>
                <a:gd name="connsiteX1" fmla="*/ 68265 w 74023"/>
                <a:gd name="connsiteY1" fmla="*/ 49493 h 66058"/>
                <a:gd name="connsiteX2" fmla="*/ 69853 w 74023"/>
                <a:gd name="connsiteY2" fmla="*/ 65368 h 66058"/>
                <a:gd name="connsiteX3" fmla="*/ 65090 w 74023"/>
                <a:gd name="connsiteY3" fmla="*/ 30443 h 66058"/>
                <a:gd name="connsiteX4" fmla="*/ 3 w 74023"/>
                <a:gd name="connsiteY4" fmla="*/ 280 h 6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23" h="66058">
                  <a:moveTo>
                    <a:pt x="3" y="280"/>
                  </a:moveTo>
                  <a:cubicBezTo>
                    <a:pt x="532" y="3455"/>
                    <a:pt x="56623" y="38645"/>
                    <a:pt x="68265" y="49493"/>
                  </a:cubicBezTo>
                  <a:cubicBezTo>
                    <a:pt x="79907" y="60341"/>
                    <a:pt x="70382" y="68543"/>
                    <a:pt x="69853" y="65368"/>
                  </a:cubicBezTo>
                  <a:cubicBezTo>
                    <a:pt x="69324" y="62193"/>
                    <a:pt x="73292" y="39174"/>
                    <a:pt x="65090" y="30443"/>
                  </a:cubicBezTo>
                  <a:cubicBezTo>
                    <a:pt x="56888" y="21712"/>
                    <a:pt x="-526" y="-2895"/>
                    <a:pt x="3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534F27B4-041F-4F5F-9BE1-5BC9053B17AC}"/>
                </a:ext>
              </a:extLst>
            </p:cNvPr>
            <p:cNvSpPr/>
            <p:nvPr/>
          </p:nvSpPr>
          <p:spPr>
            <a:xfrm>
              <a:off x="9991725" y="3487738"/>
              <a:ext cx="19679" cy="62329"/>
            </a:xfrm>
            <a:custGeom>
              <a:avLst/>
              <a:gdLst>
                <a:gd name="connsiteX0" fmla="*/ 0 w 19679"/>
                <a:gd name="connsiteY0" fmla="*/ 0 h 62329"/>
                <a:gd name="connsiteX1" fmla="*/ 19050 w 19679"/>
                <a:gd name="connsiteY1" fmla="*/ 61912 h 62329"/>
                <a:gd name="connsiteX2" fmla="*/ 0 w 19679"/>
                <a:gd name="connsiteY2" fmla="*/ 0 h 6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9" h="62329">
                  <a:moveTo>
                    <a:pt x="0" y="0"/>
                  </a:moveTo>
                  <a:cubicBezTo>
                    <a:pt x="0" y="0"/>
                    <a:pt x="14288" y="55562"/>
                    <a:pt x="19050" y="61912"/>
                  </a:cubicBezTo>
                  <a:cubicBezTo>
                    <a:pt x="23812" y="68262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3A5788C4-FC03-429E-A1D6-1701E5AF130E}"/>
                </a:ext>
              </a:extLst>
            </p:cNvPr>
            <p:cNvSpPr/>
            <p:nvPr/>
          </p:nvSpPr>
          <p:spPr>
            <a:xfrm>
              <a:off x="9959927" y="3489281"/>
              <a:ext cx="15972" cy="59242"/>
            </a:xfrm>
            <a:custGeom>
              <a:avLst/>
              <a:gdLst>
                <a:gd name="connsiteX0" fmla="*/ 11161 w 15972"/>
                <a:gd name="connsiteY0" fmla="*/ 44 h 59242"/>
                <a:gd name="connsiteX1" fmla="*/ 48 w 15972"/>
                <a:gd name="connsiteY1" fmla="*/ 49257 h 59242"/>
                <a:gd name="connsiteX2" fmla="*/ 15923 w 15972"/>
                <a:gd name="connsiteY2" fmla="*/ 58782 h 59242"/>
                <a:gd name="connsiteX3" fmla="*/ 11161 w 15972"/>
                <a:gd name="connsiteY3" fmla="*/ 44 h 5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" h="59242">
                  <a:moveTo>
                    <a:pt x="11161" y="44"/>
                  </a:moveTo>
                  <a:cubicBezTo>
                    <a:pt x="8515" y="-1544"/>
                    <a:pt x="-746" y="39467"/>
                    <a:pt x="48" y="49257"/>
                  </a:cubicBezTo>
                  <a:cubicBezTo>
                    <a:pt x="842" y="59047"/>
                    <a:pt x="16981" y="60105"/>
                    <a:pt x="15923" y="58782"/>
                  </a:cubicBezTo>
                  <a:cubicBezTo>
                    <a:pt x="14865" y="57459"/>
                    <a:pt x="13807" y="1632"/>
                    <a:pt x="11161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432F3674-D264-4D86-9DD5-EE5560B3025E}"/>
                </a:ext>
              </a:extLst>
            </p:cNvPr>
            <p:cNvSpPr/>
            <p:nvPr/>
          </p:nvSpPr>
          <p:spPr>
            <a:xfrm>
              <a:off x="10402795" y="3092449"/>
              <a:ext cx="63677" cy="323216"/>
            </a:xfrm>
            <a:custGeom>
              <a:avLst/>
              <a:gdLst>
                <a:gd name="connsiteX0" fmla="*/ 93 w 63677"/>
                <a:gd name="connsiteY0" fmla="*/ 1 h 323216"/>
                <a:gd name="connsiteX1" fmla="*/ 47718 w 63677"/>
                <a:gd name="connsiteY1" fmla="*/ 166689 h 323216"/>
                <a:gd name="connsiteX2" fmla="*/ 38193 w 63677"/>
                <a:gd name="connsiteY2" fmla="*/ 320676 h 323216"/>
                <a:gd name="connsiteX3" fmla="*/ 50893 w 63677"/>
                <a:gd name="connsiteY3" fmla="*/ 255589 h 323216"/>
                <a:gd name="connsiteX4" fmla="*/ 62005 w 63677"/>
                <a:gd name="connsiteY4" fmla="*/ 163514 h 323216"/>
                <a:gd name="connsiteX5" fmla="*/ 93 w 63677"/>
                <a:gd name="connsiteY5" fmla="*/ 1 h 32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77" h="323216">
                  <a:moveTo>
                    <a:pt x="93" y="1"/>
                  </a:moveTo>
                  <a:cubicBezTo>
                    <a:pt x="-2288" y="530"/>
                    <a:pt x="41368" y="113243"/>
                    <a:pt x="47718" y="166689"/>
                  </a:cubicBezTo>
                  <a:cubicBezTo>
                    <a:pt x="54068" y="220135"/>
                    <a:pt x="37664" y="305859"/>
                    <a:pt x="38193" y="320676"/>
                  </a:cubicBezTo>
                  <a:cubicBezTo>
                    <a:pt x="38722" y="335493"/>
                    <a:pt x="46924" y="281783"/>
                    <a:pt x="50893" y="255589"/>
                  </a:cubicBezTo>
                  <a:cubicBezTo>
                    <a:pt x="54862" y="229395"/>
                    <a:pt x="68355" y="203466"/>
                    <a:pt x="62005" y="163514"/>
                  </a:cubicBezTo>
                  <a:cubicBezTo>
                    <a:pt x="55655" y="123562"/>
                    <a:pt x="2474" y="-528"/>
                    <a:pt x="9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195EB23F-949F-4D28-AE4A-FD4FDBC0E595}"/>
                </a:ext>
              </a:extLst>
            </p:cNvPr>
            <p:cNvSpPr/>
            <p:nvPr/>
          </p:nvSpPr>
          <p:spPr>
            <a:xfrm>
              <a:off x="10340202" y="3503601"/>
              <a:ext cx="81986" cy="253902"/>
            </a:xfrm>
            <a:custGeom>
              <a:avLst/>
              <a:gdLst>
                <a:gd name="connsiteX0" fmla="*/ 81736 w 81986"/>
                <a:gd name="connsiteY0" fmla="*/ 12 h 253902"/>
                <a:gd name="connsiteX1" fmla="*/ 43636 w 81986"/>
                <a:gd name="connsiteY1" fmla="*/ 106374 h 253902"/>
                <a:gd name="connsiteX2" fmla="*/ 773 w 81986"/>
                <a:gd name="connsiteY2" fmla="*/ 252424 h 253902"/>
                <a:gd name="connsiteX3" fmla="*/ 16648 w 81986"/>
                <a:gd name="connsiteY3" fmla="*/ 177812 h 253902"/>
                <a:gd name="connsiteX4" fmla="*/ 24586 w 81986"/>
                <a:gd name="connsiteY4" fmla="*/ 112724 h 253902"/>
                <a:gd name="connsiteX5" fmla="*/ 81736 w 81986"/>
                <a:gd name="connsiteY5" fmla="*/ 12 h 25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86" h="253902">
                  <a:moveTo>
                    <a:pt x="81736" y="12"/>
                  </a:moveTo>
                  <a:cubicBezTo>
                    <a:pt x="84911" y="-1046"/>
                    <a:pt x="57130" y="64305"/>
                    <a:pt x="43636" y="106374"/>
                  </a:cubicBezTo>
                  <a:cubicBezTo>
                    <a:pt x="30142" y="148443"/>
                    <a:pt x="5271" y="240518"/>
                    <a:pt x="773" y="252424"/>
                  </a:cubicBezTo>
                  <a:cubicBezTo>
                    <a:pt x="-3725" y="264330"/>
                    <a:pt x="12679" y="201095"/>
                    <a:pt x="16648" y="177812"/>
                  </a:cubicBezTo>
                  <a:cubicBezTo>
                    <a:pt x="20617" y="154529"/>
                    <a:pt x="12680" y="140505"/>
                    <a:pt x="24586" y="112724"/>
                  </a:cubicBezTo>
                  <a:cubicBezTo>
                    <a:pt x="36492" y="84943"/>
                    <a:pt x="78561" y="1070"/>
                    <a:pt x="8173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23A3430-4155-4FD8-A862-227D2D9B9F5B}"/>
                </a:ext>
              </a:extLst>
            </p:cNvPr>
            <p:cNvSpPr/>
            <p:nvPr/>
          </p:nvSpPr>
          <p:spPr>
            <a:xfrm>
              <a:off x="9517378" y="3145632"/>
              <a:ext cx="53345" cy="291523"/>
            </a:xfrm>
            <a:custGeom>
              <a:avLst/>
              <a:gdLst>
                <a:gd name="connsiteX0" fmla="*/ 37785 w 53345"/>
                <a:gd name="connsiteY0" fmla="*/ 793 h 291523"/>
                <a:gd name="connsiteX1" fmla="*/ 21910 w 53345"/>
                <a:gd name="connsiteY1" fmla="*/ 73818 h 291523"/>
                <a:gd name="connsiteX2" fmla="*/ 21910 w 53345"/>
                <a:gd name="connsiteY2" fmla="*/ 119856 h 291523"/>
                <a:gd name="connsiteX3" fmla="*/ 50485 w 53345"/>
                <a:gd name="connsiteY3" fmla="*/ 281781 h 291523"/>
                <a:gd name="connsiteX4" fmla="*/ 47310 w 53345"/>
                <a:gd name="connsiteY4" fmla="*/ 262731 h 291523"/>
                <a:gd name="connsiteX5" fmla="*/ 6035 w 53345"/>
                <a:gd name="connsiteY5" fmla="*/ 175418 h 291523"/>
                <a:gd name="connsiteX6" fmla="*/ 2860 w 53345"/>
                <a:gd name="connsiteY6" fmla="*/ 124618 h 291523"/>
                <a:gd name="connsiteX7" fmla="*/ 37785 w 53345"/>
                <a:gd name="connsiteY7" fmla="*/ 793 h 2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45" h="291523">
                  <a:moveTo>
                    <a:pt x="37785" y="793"/>
                  </a:moveTo>
                  <a:cubicBezTo>
                    <a:pt x="40960" y="-7674"/>
                    <a:pt x="24556" y="53974"/>
                    <a:pt x="21910" y="73818"/>
                  </a:cubicBezTo>
                  <a:cubicBezTo>
                    <a:pt x="19264" y="93662"/>
                    <a:pt x="17148" y="85196"/>
                    <a:pt x="21910" y="119856"/>
                  </a:cubicBezTo>
                  <a:cubicBezTo>
                    <a:pt x="26672" y="154516"/>
                    <a:pt x="46252" y="257969"/>
                    <a:pt x="50485" y="281781"/>
                  </a:cubicBezTo>
                  <a:cubicBezTo>
                    <a:pt x="54718" y="305593"/>
                    <a:pt x="54718" y="280458"/>
                    <a:pt x="47310" y="262731"/>
                  </a:cubicBezTo>
                  <a:cubicBezTo>
                    <a:pt x="39902" y="245004"/>
                    <a:pt x="13443" y="198437"/>
                    <a:pt x="6035" y="175418"/>
                  </a:cubicBezTo>
                  <a:cubicBezTo>
                    <a:pt x="-1373" y="152399"/>
                    <a:pt x="-1373" y="148695"/>
                    <a:pt x="2860" y="124618"/>
                  </a:cubicBezTo>
                  <a:cubicBezTo>
                    <a:pt x="7093" y="100541"/>
                    <a:pt x="34610" y="9260"/>
                    <a:pt x="37785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EF7E2D11-8F50-4DCA-94B2-91EC687E3EF6}"/>
                </a:ext>
              </a:extLst>
            </p:cNvPr>
            <p:cNvSpPr/>
            <p:nvPr/>
          </p:nvSpPr>
          <p:spPr>
            <a:xfrm>
              <a:off x="9776930" y="3670239"/>
              <a:ext cx="102614" cy="129219"/>
            </a:xfrm>
            <a:custGeom>
              <a:avLst/>
              <a:gdLst>
                <a:gd name="connsiteX0" fmla="*/ 483 w 102614"/>
                <a:gd name="connsiteY0" fmla="*/ 61 h 129219"/>
                <a:gd name="connsiteX1" fmla="*/ 16358 w 102614"/>
                <a:gd name="connsiteY1" fmla="*/ 76261 h 129219"/>
                <a:gd name="connsiteX2" fmla="*/ 102083 w 102614"/>
                <a:gd name="connsiteY2" fmla="*/ 128649 h 129219"/>
                <a:gd name="connsiteX3" fmla="*/ 51283 w 102614"/>
                <a:gd name="connsiteY3" fmla="*/ 101661 h 129219"/>
                <a:gd name="connsiteX4" fmla="*/ 24295 w 102614"/>
                <a:gd name="connsiteY4" fmla="*/ 63561 h 129219"/>
                <a:gd name="connsiteX5" fmla="*/ 483 w 102614"/>
                <a:gd name="connsiteY5" fmla="*/ 61 h 12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14" h="129219">
                  <a:moveTo>
                    <a:pt x="483" y="61"/>
                  </a:moveTo>
                  <a:cubicBezTo>
                    <a:pt x="-840" y="2178"/>
                    <a:pt x="-575" y="54830"/>
                    <a:pt x="16358" y="76261"/>
                  </a:cubicBezTo>
                  <a:cubicBezTo>
                    <a:pt x="33291" y="97692"/>
                    <a:pt x="96262" y="124416"/>
                    <a:pt x="102083" y="128649"/>
                  </a:cubicBezTo>
                  <a:cubicBezTo>
                    <a:pt x="107904" y="132882"/>
                    <a:pt x="64248" y="112509"/>
                    <a:pt x="51283" y="101661"/>
                  </a:cubicBezTo>
                  <a:cubicBezTo>
                    <a:pt x="38318" y="90813"/>
                    <a:pt x="29587" y="76261"/>
                    <a:pt x="24295" y="63561"/>
                  </a:cubicBezTo>
                  <a:cubicBezTo>
                    <a:pt x="19003" y="50861"/>
                    <a:pt x="1806" y="-2056"/>
                    <a:pt x="483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85E06248-7F06-4F4F-BC0B-2EACB8A87B86}"/>
                </a:ext>
              </a:extLst>
            </p:cNvPr>
            <p:cNvSpPr/>
            <p:nvPr/>
          </p:nvSpPr>
          <p:spPr>
            <a:xfrm>
              <a:off x="9797546" y="3901201"/>
              <a:ext cx="287272" cy="36036"/>
            </a:xfrm>
            <a:custGeom>
              <a:avLst/>
              <a:gdLst>
                <a:gd name="connsiteX0" fmla="*/ 504 w 287272"/>
                <a:gd name="connsiteY0" fmla="*/ 874 h 36036"/>
                <a:gd name="connsiteX1" fmla="*/ 116392 w 287272"/>
                <a:gd name="connsiteY1" fmla="*/ 32624 h 36036"/>
                <a:gd name="connsiteX2" fmla="*/ 284667 w 287272"/>
                <a:gd name="connsiteY2" fmla="*/ 34212 h 36036"/>
                <a:gd name="connsiteX3" fmla="*/ 214817 w 287272"/>
                <a:gd name="connsiteY3" fmla="*/ 34212 h 36036"/>
                <a:gd name="connsiteX4" fmla="*/ 160842 w 287272"/>
                <a:gd name="connsiteY4" fmla="*/ 10399 h 36036"/>
                <a:gd name="connsiteX5" fmla="*/ 504 w 287272"/>
                <a:gd name="connsiteY5" fmla="*/ 874 h 3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272" h="36036">
                  <a:moveTo>
                    <a:pt x="504" y="874"/>
                  </a:moveTo>
                  <a:cubicBezTo>
                    <a:pt x="-6904" y="4578"/>
                    <a:pt x="69032" y="27068"/>
                    <a:pt x="116392" y="32624"/>
                  </a:cubicBezTo>
                  <a:cubicBezTo>
                    <a:pt x="163752" y="38180"/>
                    <a:pt x="268263" y="33947"/>
                    <a:pt x="284667" y="34212"/>
                  </a:cubicBezTo>
                  <a:cubicBezTo>
                    <a:pt x="301071" y="34477"/>
                    <a:pt x="235455" y="38181"/>
                    <a:pt x="214817" y="34212"/>
                  </a:cubicBezTo>
                  <a:cubicBezTo>
                    <a:pt x="194179" y="30243"/>
                    <a:pt x="193650" y="14632"/>
                    <a:pt x="160842" y="10399"/>
                  </a:cubicBezTo>
                  <a:cubicBezTo>
                    <a:pt x="128034" y="6166"/>
                    <a:pt x="7912" y="-2830"/>
                    <a:pt x="504" y="8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DA88C097-7841-433A-A712-BF9197CE782B}"/>
                </a:ext>
              </a:extLst>
            </p:cNvPr>
            <p:cNvSpPr/>
            <p:nvPr/>
          </p:nvSpPr>
          <p:spPr>
            <a:xfrm>
              <a:off x="10046883" y="3744911"/>
              <a:ext cx="262699" cy="165511"/>
            </a:xfrm>
            <a:custGeom>
              <a:avLst/>
              <a:gdLst>
                <a:gd name="connsiteX0" fmla="*/ 262342 w 262699"/>
                <a:gd name="connsiteY0" fmla="*/ 2 h 165511"/>
                <a:gd name="connsiteX1" fmla="*/ 211542 w 262699"/>
                <a:gd name="connsiteY1" fmla="*/ 106364 h 165511"/>
                <a:gd name="connsiteX2" fmla="*/ 138517 w 262699"/>
                <a:gd name="connsiteY2" fmla="*/ 133352 h 165511"/>
                <a:gd name="connsiteX3" fmla="*/ 405 w 262699"/>
                <a:gd name="connsiteY3" fmla="*/ 165102 h 165511"/>
                <a:gd name="connsiteX4" fmla="*/ 186142 w 262699"/>
                <a:gd name="connsiteY4" fmla="*/ 109539 h 165511"/>
                <a:gd name="connsiteX5" fmla="*/ 262342 w 262699"/>
                <a:gd name="connsiteY5" fmla="*/ 2 h 16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699" h="165511">
                  <a:moveTo>
                    <a:pt x="262342" y="2"/>
                  </a:moveTo>
                  <a:cubicBezTo>
                    <a:pt x="266575" y="-527"/>
                    <a:pt x="232179" y="84139"/>
                    <a:pt x="211542" y="106364"/>
                  </a:cubicBezTo>
                  <a:cubicBezTo>
                    <a:pt x="190905" y="128589"/>
                    <a:pt x="173706" y="123562"/>
                    <a:pt x="138517" y="133352"/>
                  </a:cubicBezTo>
                  <a:cubicBezTo>
                    <a:pt x="103327" y="143142"/>
                    <a:pt x="-7533" y="169071"/>
                    <a:pt x="405" y="165102"/>
                  </a:cubicBezTo>
                  <a:cubicBezTo>
                    <a:pt x="8342" y="161133"/>
                    <a:pt x="142751" y="134939"/>
                    <a:pt x="186142" y="109539"/>
                  </a:cubicBezTo>
                  <a:cubicBezTo>
                    <a:pt x="229533" y="84139"/>
                    <a:pt x="258109" y="531"/>
                    <a:pt x="26234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BFB84C85-689A-4CE6-AAA7-164066F40CCF}"/>
                </a:ext>
              </a:extLst>
            </p:cNvPr>
            <p:cNvSpPr/>
            <p:nvPr/>
          </p:nvSpPr>
          <p:spPr>
            <a:xfrm>
              <a:off x="9685160" y="3632119"/>
              <a:ext cx="60271" cy="178281"/>
            </a:xfrm>
            <a:custGeom>
              <a:avLst/>
              <a:gdLst>
                <a:gd name="connsiteX0" fmla="*/ 178 w 60271"/>
                <a:gd name="connsiteY0" fmla="*/ 81 h 178281"/>
                <a:gd name="connsiteX1" fmla="*/ 39865 w 60271"/>
                <a:gd name="connsiteY1" fmla="*/ 92156 h 178281"/>
                <a:gd name="connsiteX2" fmla="*/ 54153 w 60271"/>
                <a:gd name="connsiteY2" fmla="*/ 177881 h 178281"/>
                <a:gd name="connsiteX3" fmla="*/ 57328 w 60271"/>
                <a:gd name="connsiteY3" fmla="*/ 122319 h 178281"/>
                <a:gd name="connsiteX4" fmla="*/ 57328 w 60271"/>
                <a:gd name="connsiteY4" fmla="*/ 76281 h 178281"/>
                <a:gd name="connsiteX5" fmla="*/ 178 w 60271"/>
                <a:gd name="connsiteY5" fmla="*/ 81 h 17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71" h="178281">
                  <a:moveTo>
                    <a:pt x="178" y="81"/>
                  </a:moveTo>
                  <a:cubicBezTo>
                    <a:pt x="-2732" y="2727"/>
                    <a:pt x="30869" y="62523"/>
                    <a:pt x="39865" y="92156"/>
                  </a:cubicBezTo>
                  <a:cubicBezTo>
                    <a:pt x="48861" y="121789"/>
                    <a:pt x="51243" y="172854"/>
                    <a:pt x="54153" y="177881"/>
                  </a:cubicBezTo>
                  <a:cubicBezTo>
                    <a:pt x="57063" y="182908"/>
                    <a:pt x="56799" y="139252"/>
                    <a:pt x="57328" y="122319"/>
                  </a:cubicBezTo>
                  <a:cubicBezTo>
                    <a:pt x="57857" y="105386"/>
                    <a:pt x="63678" y="92420"/>
                    <a:pt x="57328" y="76281"/>
                  </a:cubicBezTo>
                  <a:cubicBezTo>
                    <a:pt x="50978" y="60142"/>
                    <a:pt x="3088" y="-2565"/>
                    <a:pt x="178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35808D40-223E-4EAD-B602-18D934CB327B}"/>
                </a:ext>
              </a:extLst>
            </p:cNvPr>
            <p:cNvSpPr/>
            <p:nvPr/>
          </p:nvSpPr>
          <p:spPr>
            <a:xfrm>
              <a:off x="9568699" y="3552623"/>
              <a:ext cx="128619" cy="266152"/>
            </a:xfrm>
            <a:custGeom>
              <a:avLst/>
              <a:gdLst>
                <a:gd name="connsiteX0" fmla="*/ 751 w 128619"/>
                <a:gd name="connsiteY0" fmla="*/ 202 h 266152"/>
                <a:gd name="connsiteX1" fmla="*/ 38851 w 128619"/>
                <a:gd name="connsiteY1" fmla="*/ 98627 h 266152"/>
                <a:gd name="connsiteX2" fmla="*/ 53139 w 128619"/>
                <a:gd name="connsiteY2" fmla="*/ 136727 h 266152"/>
                <a:gd name="connsiteX3" fmla="*/ 127751 w 128619"/>
                <a:gd name="connsiteY3" fmla="*/ 265315 h 266152"/>
                <a:gd name="connsiteX4" fmla="*/ 92826 w 128619"/>
                <a:gd name="connsiteY4" fmla="*/ 189115 h 266152"/>
                <a:gd name="connsiteX5" fmla="*/ 76951 w 128619"/>
                <a:gd name="connsiteY5" fmla="*/ 127202 h 266152"/>
                <a:gd name="connsiteX6" fmla="*/ 751 w 128619"/>
                <a:gd name="connsiteY6" fmla="*/ 202 h 2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19" h="266152">
                  <a:moveTo>
                    <a:pt x="751" y="202"/>
                  </a:moveTo>
                  <a:cubicBezTo>
                    <a:pt x="-5599" y="-4560"/>
                    <a:pt x="30120" y="75873"/>
                    <a:pt x="38851" y="98627"/>
                  </a:cubicBezTo>
                  <a:cubicBezTo>
                    <a:pt x="47582" y="121381"/>
                    <a:pt x="38322" y="108946"/>
                    <a:pt x="53139" y="136727"/>
                  </a:cubicBezTo>
                  <a:cubicBezTo>
                    <a:pt x="67956" y="164508"/>
                    <a:pt x="121136" y="256584"/>
                    <a:pt x="127751" y="265315"/>
                  </a:cubicBezTo>
                  <a:cubicBezTo>
                    <a:pt x="134366" y="274046"/>
                    <a:pt x="101293" y="212134"/>
                    <a:pt x="92826" y="189115"/>
                  </a:cubicBezTo>
                  <a:cubicBezTo>
                    <a:pt x="84359" y="166096"/>
                    <a:pt x="92032" y="154189"/>
                    <a:pt x="76951" y="127202"/>
                  </a:cubicBezTo>
                  <a:cubicBezTo>
                    <a:pt x="61870" y="100215"/>
                    <a:pt x="7101" y="4964"/>
                    <a:pt x="751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AEC5219E-B7F8-4A5D-99A8-07AD6923C20D}"/>
                </a:ext>
              </a:extLst>
            </p:cNvPr>
            <p:cNvSpPr/>
            <p:nvPr/>
          </p:nvSpPr>
          <p:spPr>
            <a:xfrm>
              <a:off x="10402678" y="3055930"/>
              <a:ext cx="75380" cy="301406"/>
            </a:xfrm>
            <a:custGeom>
              <a:avLst/>
              <a:gdLst>
                <a:gd name="connsiteX0" fmla="*/ 210 w 75380"/>
                <a:gd name="connsiteY0" fmla="*/ 8 h 301406"/>
                <a:gd name="connsiteX1" fmla="*/ 71647 w 75380"/>
                <a:gd name="connsiteY1" fmla="*/ 104783 h 301406"/>
                <a:gd name="connsiteX2" fmla="*/ 65297 w 75380"/>
                <a:gd name="connsiteY2" fmla="*/ 296870 h 301406"/>
                <a:gd name="connsiteX3" fmla="*/ 65297 w 75380"/>
                <a:gd name="connsiteY3" fmla="*/ 230195 h 301406"/>
                <a:gd name="connsiteX4" fmla="*/ 49422 w 75380"/>
                <a:gd name="connsiteY4" fmla="*/ 109545 h 301406"/>
                <a:gd name="connsiteX5" fmla="*/ 210 w 75380"/>
                <a:gd name="connsiteY5" fmla="*/ 8 h 30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80" h="301406">
                  <a:moveTo>
                    <a:pt x="210" y="8"/>
                  </a:moveTo>
                  <a:cubicBezTo>
                    <a:pt x="3914" y="-786"/>
                    <a:pt x="60799" y="55306"/>
                    <a:pt x="71647" y="104783"/>
                  </a:cubicBezTo>
                  <a:cubicBezTo>
                    <a:pt x="82495" y="154260"/>
                    <a:pt x="66355" y="275968"/>
                    <a:pt x="65297" y="296870"/>
                  </a:cubicBezTo>
                  <a:cubicBezTo>
                    <a:pt x="64239" y="317772"/>
                    <a:pt x="67943" y="261416"/>
                    <a:pt x="65297" y="230195"/>
                  </a:cubicBezTo>
                  <a:cubicBezTo>
                    <a:pt x="62651" y="198974"/>
                    <a:pt x="56037" y="143412"/>
                    <a:pt x="49422" y="109545"/>
                  </a:cubicBezTo>
                  <a:cubicBezTo>
                    <a:pt x="42808" y="75678"/>
                    <a:pt x="-3494" y="802"/>
                    <a:pt x="21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BAB64525-8093-4EBE-99CC-299FAED9650D}"/>
                </a:ext>
              </a:extLst>
            </p:cNvPr>
            <p:cNvSpPr/>
            <p:nvPr/>
          </p:nvSpPr>
          <p:spPr>
            <a:xfrm>
              <a:off x="10475800" y="3109709"/>
              <a:ext cx="151097" cy="266418"/>
            </a:xfrm>
            <a:custGeom>
              <a:avLst/>
              <a:gdLst>
                <a:gd name="connsiteX0" fmla="*/ 125525 w 151097"/>
                <a:gd name="connsiteY0" fmla="*/ 204 h 266418"/>
                <a:gd name="connsiteX1" fmla="*/ 150925 w 151097"/>
                <a:gd name="connsiteY1" fmla="*/ 106566 h 266418"/>
                <a:gd name="connsiteX2" fmla="*/ 111238 w 151097"/>
                <a:gd name="connsiteY2" fmla="*/ 189116 h 266418"/>
                <a:gd name="connsiteX3" fmla="*/ 60438 w 151097"/>
                <a:gd name="connsiteY3" fmla="*/ 239916 h 266418"/>
                <a:gd name="connsiteX4" fmla="*/ 113 w 151097"/>
                <a:gd name="connsiteY4" fmla="*/ 265316 h 266418"/>
                <a:gd name="connsiteX5" fmla="*/ 76313 w 151097"/>
                <a:gd name="connsiteY5" fmla="*/ 204991 h 266418"/>
                <a:gd name="connsiteX6" fmla="*/ 122350 w 151097"/>
                <a:gd name="connsiteY6" fmla="*/ 135141 h 266418"/>
                <a:gd name="connsiteX7" fmla="*/ 125525 w 151097"/>
                <a:gd name="connsiteY7" fmla="*/ 204 h 26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97" h="266418">
                  <a:moveTo>
                    <a:pt x="125525" y="204"/>
                  </a:moveTo>
                  <a:cubicBezTo>
                    <a:pt x="130287" y="-4558"/>
                    <a:pt x="153306" y="75081"/>
                    <a:pt x="150925" y="106566"/>
                  </a:cubicBezTo>
                  <a:cubicBezTo>
                    <a:pt x="148544" y="138051"/>
                    <a:pt x="126319" y="166891"/>
                    <a:pt x="111238" y="189116"/>
                  </a:cubicBezTo>
                  <a:cubicBezTo>
                    <a:pt x="96157" y="211341"/>
                    <a:pt x="78959" y="227216"/>
                    <a:pt x="60438" y="239916"/>
                  </a:cubicBezTo>
                  <a:cubicBezTo>
                    <a:pt x="41917" y="252616"/>
                    <a:pt x="-2533" y="271137"/>
                    <a:pt x="113" y="265316"/>
                  </a:cubicBezTo>
                  <a:cubicBezTo>
                    <a:pt x="2759" y="259495"/>
                    <a:pt x="55940" y="226687"/>
                    <a:pt x="76313" y="204991"/>
                  </a:cubicBezTo>
                  <a:cubicBezTo>
                    <a:pt x="96686" y="183295"/>
                    <a:pt x="114148" y="165303"/>
                    <a:pt x="122350" y="135141"/>
                  </a:cubicBezTo>
                  <a:cubicBezTo>
                    <a:pt x="130552" y="104979"/>
                    <a:pt x="120763" y="4966"/>
                    <a:pt x="125525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62C94043-4AA5-4EAC-949C-CDF2ABE4783F}"/>
                </a:ext>
              </a:extLst>
            </p:cNvPr>
            <p:cNvSpPr/>
            <p:nvPr/>
          </p:nvSpPr>
          <p:spPr>
            <a:xfrm>
              <a:off x="9819646" y="2878116"/>
              <a:ext cx="251557" cy="155638"/>
            </a:xfrm>
            <a:custGeom>
              <a:avLst/>
              <a:gdLst>
                <a:gd name="connsiteX0" fmla="*/ 249867 w 251557"/>
                <a:gd name="connsiteY0" fmla="*/ 22 h 155638"/>
                <a:gd name="connsiteX1" fmla="*/ 143504 w 251557"/>
                <a:gd name="connsiteY1" fmla="*/ 50822 h 155638"/>
                <a:gd name="connsiteX2" fmla="*/ 60954 w 251557"/>
                <a:gd name="connsiteY2" fmla="*/ 87334 h 155638"/>
                <a:gd name="connsiteX3" fmla="*/ 629 w 251557"/>
                <a:gd name="connsiteY3" fmla="*/ 155597 h 155638"/>
                <a:gd name="connsiteX4" fmla="*/ 30792 w 251557"/>
                <a:gd name="connsiteY4" fmla="*/ 96859 h 155638"/>
                <a:gd name="connsiteX5" fmla="*/ 53017 w 251557"/>
                <a:gd name="connsiteY5" fmla="*/ 57172 h 155638"/>
                <a:gd name="connsiteX6" fmla="*/ 249867 w 251557"/>
                <a:gd name="connsiteY6" fmla="*/ 22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557" h="155638">
                  <a:moveTo>
                    <a:pt x="249867" y="22"/>
                  </a:moveTo>
                  <a:cubicBezTo>
                    <a:pt x="264948" y="-1036"/>
                    <a:pt x="174989" y="36270"/>
                    <a:pt x="143504" y="50822"/>
                  </a:cubicBezTo>
                  <a:cubicBezTo>
                    <a:pt x="112019" y="65374"/>
                    <a:pt x="84766" y="69872"/>
                    <a:pt x="60954" y="87334"/>
                  </a:cubicBezTo>
                  <a:cubicBezTo>
                    <a:pt x="37142" y="104796"/>
                    <a:pt x="5656" y="154010"/>
                    <a:pt x="629" y="155597"/>
                  </a:cubicBezTo>
                  <a:cubicBezTo>
                    <a:pt x="-4398" y="157184"/>
                    <a:pt x="22061" y="113263"/>
                    <a:pt x="30792" y="96859"/>
                  </a:cubicBezTo>
                  <a:cubicBezTo>
                    <a:pt x="39523" y="80455"/>
                    <a:pt x="16769" y="72782"/>
                    <a:pt x="53017" y="57172"/>
                  </a:cubicBezTo>
                  <a:cubicBezTo>
                    <a:pt x="89265" y="41562"/>
                    <a:pt x="234786" y="1080"/>
                    <a:pt x="249867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0F77FD6A-ED4B-4A55-8284-9AD7C30E0C7D}"/>
                </a:ext>
              </a:extLst>
            </p:cNvPr>
            <p:cNvSpPr/>
            <p:nvPr/>
          </p:nvSpPr>
          <p:spPr>
            <a:xfrm>
              <a:off x="9832972" y="2883289"/>
              <a:ext cx="354266" cy="137326"/>
            </a:xfrm>
            <a:custGeom>
              <a:avLst/>
              <a:gdLst>
                <a:gd name="connsiteX0" fmla="*/ 354016 w 354266"/>
                <a:gd name="connsiteY0" fmla="*/ 37711 h 137326"/>
                <a:gd name="connsiteX1" fmla="*/ 279403 w 354266"/>
                <a:gd name="connsiteY1" fmla="*/ 80574 h 137326"/>
                <a:gd name="connsiteX2" fmla="*/ 179391 w 354266"/>
                <a:gd name="connsiteY2" fmla="*/ 115499 h 137326"/>
                <a:gd name="connsiteX3" fmla="*/ 3 w 354266"/>
                <a:gd name="connsiteY3" fmla="*/ 136136 h 137326"/>
                <a:gd name="connsiteX4" fmla="*/ 174628 w 354266"/>
                <a:gd name="connsiteY4" fmla="*/ 120261 h 137326"/>
                <a:gd name="connsiteX5" fmla="*/ 268291 w 354266"/>
                <a:gd name="connsiteY5" fmla="*/ 2786 h 137326"/>
                <a:gd name="connsiteX6" fmla="*/ 303216 w 354266"/>
                <a:gd name="connsiteY6" fmla="*/ 37711 h 137326"/>
                <a:gd name="connsiteX7" fmla="*/ 354016 w 354266"/>
                <a:gd name="connsiteY7" fmla="*/ 37711 h 1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266" h="137326">
                  <a:moveTo>
                    <a:pt x="354016" y="37711"/>
                  </a:moveTo>
                  <a:cubicBezTo>
                    <a:pt x="350047" y="44855"/>
                    <a:pt x="308507" y="67609"/>
                    <a:pt x="279403" y="80574"/>
                  </a:cubicBezTo>
                  <a:cubicBezTo>
                    <a:pt x="250299" y="93539"/>
                    <a:pt x="225958" y="106239"/>
                    <a:pt x="179391" y="115499"/>
                  </a:cubicBezTo>
                  <a:cubicBezTo>
                    <a:pt x="132824" y="124759"/>
                    <a:pt x="797" y="135342"/>
                    <a:pt x="3" y="136136"/>
                  </a:cubicBezTo>
                  <a:cubicBezTo>
                    <a:pt x="-791" y="136930"/>
                    <a:pt x="129913" y="142486"/>
                    <a:pt x="174628" y="120261"/>
                  </a:cubicBezTo>
                  <a:cubicBezTo>
                    <a:pt x="219343" y="98036"/>
                    <a:pt x="246860" y="16544"/>
                    <a:pt x="268291" y="2786"/>
                  </a:cubicBezTo>
                  <a:cubicBezTo>
                    <a:pt x="289722" y="-10972"/>
                    <a:pt x="292897" y="30303"/>
                    <a:pt x="303216" y="37711"/>
                  </a:cubicBezTo>
                  <a:cubicBezTo>
                    <a:pt x="313535" y="45119"/>
                    <a:pt x="357985" y="30567"/>
                    <a:pt x="354016" y="37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1B3B6104-9570-4DF1-B8B8-0E60F69A1F13}"/>
                </a:ext>
              </a:extLst>
            </p:cNvPr>
            <p:cNvSpPr/>
            <p:nvPr/>
          </p:nvSpPr>
          <p:spPr>
            <a:xfrm>
              <a:off x="10480242" y="3068046"/>
              <a:ext cx="78270" cy="278934"/>
            </a:xfrm>
            <a:custGeom>
              <a:avLst/>
              <a:gdLst>
                <a:gd name="connsiteX0" fmla="*/ 9958 w 78270"/>
                <a:gd name="connsiteY0" fmla="*/ 2179 h 278934"/>
                <a:gd name="connsiteX1" fmla="*/ 55996 w 78270"/>
                <a:gd name="connsiteY1" fmla="*/ 64092 h 278934"/>
                <a:gd name="connsiteX2" fmla="*/ 2021 w 78270"/>
                <a:gd name="connsiteY2" fmla="*/ 272054 h 278934"/>
                <a:gd name="connsiteX3" fmla="*/ 17896 w 78270"/>
                <a:gd name="connsiteY3" fmla="*/ 219667 h 278934"/>
                <a:gd name="connsiteX4" fmla="*/ 78221 w 78270"/>
                <a:gd name="connsiteY4" fmla="*/ 126004 h 278934"/>
                <a:gd name="connsiteX5" fmla="*/ 9958 w 78270"/>
                <a:gd name="connsiteY5" fmla="*/ 2179 h 2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70" h="278934">
                  <a:moveTo>
                    <a:pt x="9958" y="2179"/>
                  </a:moveTo>
                  <a:cubicBezTo>
                    <a:pt x="6254" y="-8140"/>
                    <a:pt x="57319" y="19113"/>
                    <a:pt x="55996" y="64092"/>
                  </a:cubicBezTo>
                  <a:cubicBezTo>
                    <a:pt x="54673" y="109071"/>
                    <a:pt x="8371" y="246125"/>
                    <a:pt x="2021" y="272054"/>
                  </a:cubicBezTo>
                  <a:cubicBezTo>
                    <a:pt x="-4329" y="297983"/>
                    <a:pt x="5196" y="244009"/>
                    <a:pt x="17896" y="219667"/>
                  </a:cubicBezTo>
                  <a:cubicBezTo>
                    <a:pt x="30596" y="195325"/>
                    <a:pt x="76104" y="159606"/>
                    <a:pt x="78221" y="126004"/>
                  </a:cubicBezTo>
                  <a:cubicBezTo>
                    <a:pt x="80338" y="92402"/>
                    <a:pt x="13662" y="12498"/>
                    <a:pt x="9958" y="2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28895C77-232A-4FDC-9C50-2090C0618740}"/>
                </a:ext>
              </a:extLst>
            </p:cNvPr>
            <p:cNvSpPr/>
            <p:nvPr/>
          </p:nvSpPr>
          <p:spPr>
            <a:xfrm>
              <a:off x="10485370" y="3236912"/>
              <a:ext cx="146884" cy="302983"/>
            </a:xfrm>
            <a:custGeom>
              <a:avLst/>
              <a:gdLst>
                <a:gd name="connsiteX0" fmla="*/ 146118 w 146884"/>
                <a:gd name="connsiteY0" fmla="*/ 1 h 302983"/>
                <a:gd name="connsiteX1" fmla="*/ 131830 w 146884"/>
                <a:gd name="connsiteY1" fmla="*/ 152401 h 302983"/>
                <a:gd name="connsiteX2" fmla="*/ 92143 w 146884"/>
                <a:gd name="connsiteY2" fmla="*/ 206376 h 302983"/>
                <a:gd name="connsiteX3" fmla="*/ 20705 w 146884"/>
                <a:gd name="connsiteY3" fmla="*/ 288926 h 302983"/>
                <a:gd name="connsiteX4" fmla="*/ 68 w 146884"/>
                <a:gd name="connsiteY4" fmla="*/ 300038 h 302983"/>
                <a:gd name="connsiteX5" fmla="*/ 25468 w 146884"/>
                <a:gd name="connsiteY5" fmla="*/ 257176 h 302983"/>
                <a:gd name="connsiteX6" fmla="*/ 111193 w 146884"/>
                <a:gd name="connsiteY6" fmla="*/ 155576 h 302983"/>
                <a:gd name="connsiteX7" fmla="*/ 146118 w 146884"/>
                <a:gd name="connsiteY7" fmla="*/ 1 h 3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84" h="302983">
                  <a:moveTo>
                    <a:pt x="146118" y="1"/>
                  </a:moveTo>
                  <a:cubicBezTo>
                    <a:pt x="149557" y="-528"/>
                    <a:pt x="140826" y="118005"/>
                    <a:pt x="131830" y="152401"/>
                  </a:cubicBezTo>
                  <a:cubicBezTo>
                    <a:pt x="122834" y="186797"/>
                    <a:pt x="110664" y="183622"/>
                    <a:pt x="92143" y="206376"/>
                  </a:cubicBezTo>
                  <a:cubicBezTo>
                    <a:pt x="73622" y="229130"/>
                    <a:pt x="36051" y="273316"/>
                    <a:pt x="20705" y="288926"/>
                  </a:cubicBezTo>
                  <a:cubicBezTo>
                    <a:pt x="5359" y="304536"/>
                    <a:pt x="-726" y="305330"/>
                    <a:pt x="68" y="300038"/>
                  </a:cubicBezTo>
                  <a:cubicBezTo>
                    <a:pt x="862" y="294746"/>
                    <a:pt x="6947" y="281253"/>
                    <a:pt x="25468" y="257176"/>
                  </a:cubicBezTo>
                  <a:cubicBezTo>
                    <a:pt x="43989" y="233099"/>
                    <a:pt x="91085" y="193676"/>
                    <a:pt x="111193" y="155576"/>
                  </a:cubicBezTo>
                  <a:cubicBezTo>
                    <a:pt x="131301" y="117476"/>
                    <a:pt x="142679" y="530"/>
                    <a:pt x="14611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DB3BDEDA-9441-4279-B938-C8A57427803A}"/>
                </a:ext>
              </a:extLst>
            </p:cNvPr>
            <p:cNvSpPr/>
            <p:nvPr/>
          </p:nvSpPr>
          <p:spPr>
            <a:xfrm>
              <a:off x="10475274" y="3392463"/>
              <a:ext cx="21449" cy="144574"/>
            </a:xfrm>
            <a:custGeom>
              <a:avLst/>
              <a:gdLst>
                <a:gd name="connsiteX0" fmla="*/ 6989 w 21449"/>
                <a:gd name="connsiteY0" fmla="*/ 25 h 144574"/>
                <a:gd name="connsiteX1" fmla="*/ 5401 w 21449"/>
                <a:gd name="connsiteY1" fmla="*/ 101625 h 144574"/>
                <a:gd name="connsiteX2" fmla="*/ 639 w 21449"/>
                <a:gd name="connsiteY2" fmla="*/ 144487 h 144574"/>
                <a:gd name="connsiteX3" fmla="*/ 21276 w 21449"/>
                <a:gd name="connsiteY3" fmla="*/ 92100 h 144574"/>
                <a:gd name="connsiteX4" fmla="*/ 6989 w 21449"/>
                <a:gd name="connsiteY4" fmla="*/ 25 h 14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9" h="144574">
                  <a:moveTo>
                    <a:pt x="6989" y="25"/>
                  </a:moveTo>
                  <a:cubicBezTo>
                    <a:pt x="4343" y="1613"/>
                    <a:pt x="6459" y="77548"/>
                    <a:pt x="5401" y="101625"/>
                  </a:cubicBezTo>
                  <a:cubicBezTo>
                    <a:pt x="4343" y="125702"/>
                    <a:pt x="-2007" y="146075"/>
                    <a:pt x="639" y="144487"/>
                  </a:cubicBezTo>
                  <a:cubicBezTo>
                    <a:pt x="3285" y="142900"/>
                    <a:pt x="19424" y="112738"/>
                    <a:pt x="21276" y="92100"/>
                  </a:cubicBezTo>
                  <a:cubicBezTo>
                    <a:pt x="23128" y="71463"/>
                    <a:pt x="9635" y="-1563"/>
                    <a:pt x="6989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CF32DA0-F164-4E18-B710-82AF974CF6F4}"/>
                </a:ext>
              </a:extLst>
            </p:cNvPr>
            <p:cNvSpPr/>
            <p:nvPr/>
          </p:nvSpPr>
          <p:spPr>
            <a:xfrm>
              <a:off x="10513891" y="3316215"/>
              <a:ext cx="86121" cy="114502"/>
            </a:xfrm>
            <a:custGeom>
              <a:avLst/>
              <a:gdLst>
                <a:gd name="connsiteX0" fmla="*/ 85847 w 86121"/>
                <a:gd name="connsiteY0" fmla="*/ 73 h 114502"/>
                <a:gd name="connsiteX1" fmla="*/ 60447 w 86121"/>
                <a:gd name="connsiteY1" fmla="*/ 73098 h 114502"/>
                <a:gd name="connsiteX2" fmla="*/ 122 w 86121"/>
                <a:gd name="connsiteY2" fmla="*/ 114373 h 114502"/>
                <a:gd name="connsiteX3" fmla="*/ 46159 w 86121"/>
                <a:gd name="connsiteY3" fmla="*/ 60398 h 114502"/>
                <a:gd name="connsiteX4" fmla="*/ 85847 w 86121"/>
                <a:gd name="connsiteY4" fmla="*/ 73 h 1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21" h="114502">
                  <a:moveTo>
                    <a:pt x="85847" y="73"/>
                  </a:moveTo>
                  <a:cubicBezTo>
                    <a:pt x="88228" y="2190"/>
                    <a:pt x="74734" y="54048"/>
                    <a:pt x="60447" y="73098"/>
                  </a:cubicBezTo>
                  <a:cubicBezTo>
                    <a:pt x="46159" y="92148"/>
                    <a:pt x="2503" y="116490"/>
                    <a:pt x="122" y="114373"/>
                  </a:cubicBezTo>
                  <a:cubicBezTo>
                    <a:pt x="-2259" y="112256"/>
                    <a:pt x="30549" y="78919"/>
                    <a:pt x="46159" y="60398"/>
                  </a:cubicBezTo>
                  <a:cubicBezTo>
                    <a:pt x="61769" y="41877"/>
                    <a:pt x="83466" y="-2044"/>
                    <a:pt x="8584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9BD287D2-53C6-4A2A-8867-A55B6A8F96BB}"/>
                </a:ext>
              </a:extLst>
            </p:cNvPr>
            <p:cNvSpPr/>
            <p:nvPr/>
          </p:nvSpPr>
          <p:spPr>
            <a:xfrm>
              <a:off x="9377879" y="3309298"/>
              <a:ext cx="177573" cy="261024"/>
            </a:xfrm>
            <a:custGeom>
              <a:avLst/>
              <a:gdLst>
                <a:gd name="connsiteX0" fmla="*/ 5834 w 177573"/>
                <a:gd name="connsiteY0" fmla="*/ 2227 h 261024"/>
                <a:gd name="connsiteX1" fmla="*/ 16946 w 177573"/>
                <a:gd name="connsiteY1" fmla="*/ 86365 h 261024"/>
                <a:gd name="connsiteX2" fmla="*/ 104259 w 177573"/>
                <a:gd name="connsiteY2" fmla="*/ 234002 h 261024"/>
                <a:gd name="connsiteX3" fmla="*/ 177284 w 177573"/>
                <a:gd name="connsiteY3" fmla="*/ 260990 h 261024"/>
                <a:gd name="connsiteX4" fmla="*/ 128071 w 177573"/>
                <a:gd name="connsiteY4" fmla="*/ 234002 h 261024"/>
                <a:gd name="connsiteX5" fmla="*/ 85209 w 177573"/>
                <a:gd name="connsiteY5" fmla="*/ 173677 h 261024"/>
                <a:gd name="connsiteX6" fmla="*/ 5834 w 177573"/>
                <a:gd name="connsiteY6" fmla="*/ 2227 h 2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73" h="261024">
                  <a:moveTo>
                    <a:pt x="5834" y="2227"/>
                  </a:moveTo>
                  <a:cubicBezTo>
                    <a:pt x="-5543" y="-12325"/>
                    <a:pt x="542" y="47736"/>
                    <a:pt x="16946" y="86365"/>
                  </a:cubicBezTo>
                  <a:cubicBezTo>
                    <a:pt x="33350" y="124994"/>
                    <a:pt x="77536" y="204898"/>
                    <a:pt x="104259" y="234002"/>
                  </a:cubicBezTo>
                  <a:cubicBezTo>
                    <a:pt x="130982" y="263106"/>
                    <a:pt x="173315" y="260990"/>
                    <a:pt x="177284" y="260990"/>
                  </a:cubicBezTo>
                  <a:cubicBezTo>
                    <a:pt x="181253" y="260990"/>
                    <a:pt x="143417" y="248554"/>
                    <a:pt x="128071" y="234002"/>
                  </a:cubicBezTo>
                  <a:cubicBezTo>
                    <a:pt x="112725" y="219450"/>
                    <a:pt x="103994" y="208867"/>
                    <a:pt x="85209" y="173677"/>
                  </a:cubicBezTo>
                  <a:cubicBezTo>
                    <a:pt x="66424" y="138487"/>
                    <a:pt x="17211" y="16779"/>
                    <a:pt x="5834" y="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2F4BC431-7466-4C0C-AD37-C2FF7F26E8B4}"/>
                </a:ext>
              </a:extLst>
            </p:cNvPr>
            <p:cNvSpPr/>
            <p:nvPr/>
          </p:nvSpPr>
          <p:spPr>
            <a:xfrm>
              <a:off x="9474783" y="2870168"/>
              <a:ext cx="439323" cy="302161"/>
            </a:xfrm>
            <a:custGeom>
              <a:avLst/>
              <a:gdLst>
                <a:gd name="connsiteX0" fmla="*/ 8942 w 439323"/>
                <a:gd name="connsiteY0" fmla="*/ 301657 h 302161"/>
                <a:gd name="connsiteX1" fmla="*/ 131180 w 439323"/>
                <a:gd name="connsiteY1" fmla="*/ 203232 h 302161"/>
                <a:gd name="connsiteX2" fmla="*/ 318505 w 439323"/>
                <a:gd name="connsiteY2" fmla="*/ 111157 h 302161"/>
                <a:gd name="connsiteX3" fmla="*/ 364542 w 439323"/>
                <a:gd name="connsiteY3" fmla="*/ 42895 h 302161"/>
                <a:gd name="connsiteX4" fmla="*/ 439155 w 439323"/>
                <a:gd name="connsiteY4" fmla="*/ 32 h 302161"/>
                <a:gd name="connsiteX5" fmla="*/ 342317 w 439323"/>
                <a:gd name="connsiteY5" fmla="*/ 49245 h 302161"/>
                <a:gd name="connsiteX6" fmla="*/ 302630 w 439323"/>
                <a:gd name="connsiteY6" fmla="*/ 63532 h 302161"/>
                <a:gd name="connsiteX7" fmla="*/ 40692 w 439323"/>
                <a:gd name="connsiteY7" fmla="*/ 234982 h 302161"/>
                <a:gd name="connsiteX8" fmla="*/ 8942 w 439323"/>
                <a:gd name="connsiteY8" fmla="*/ 301657 h 30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323" h="302161">
                  <a:moveTo>
                    <a:pt x="8942" y="301657"/>
                  </a:moveTo>
                  <a:cubicBezTo>
                    <a:pt x="24023" y="296365"/>
                    <a:pt x="79586" y="234982"/>
                    <a:pt x="131180" y="203232"/>
                  </a:cubicBezTo>
                  <a:cubicBezTo>
                    <a:pt x="182774" y="171482"/>
                    <a:pt x="279611" y="137880"/>
                    <a:pt x="318505" y="111157"/>
                  </a:cubicBezTo>
                  <a:cubicBezTo>
                    <a:pt x="357399" y="84434"/>
                    <a:pt x="344434" y="61416"/>
                    <a:pt x="364542" y="42895"/>
                  </a:cubicBezTo>
                  <a:cubicBezTo>
                    <a:pt x="384650" y="24374"/>
                    <a:pt x="442859" y="-1026"/>
                    <a:pt x="439155" y="32"/>
                  </a:cubicBezTo>
                  <a:cubicBezTo>
                    <a:pt x="435451" y="1090"/>
                    <a:pt x="365071" y="38662"/>
                    <a:pt x="342317" y="49245"/>
                  </a:cubicBezTo>
                  <a:cubicBezTo>
                    <a:pt x="319563" y="59828"/>
                    <a:pt x="352901" y="32576"/>
                    <a:pt x="302630" y="63532"/>
                  </a:cubicBezTo>
                  <a:cubicBezTo>
                    <a:pt x="252359" y="94488"/>
                    <a:pt x="87523" y="200321"/>
                    <a:pt x="40692" y="234982"/>
                  </a:cubicBezTo>
                  <a:cubicBezTo>
                    <a:pt x="-6139" y="269642"/>
                    <a:pt x="-6139" y="306949"/>
                    <a:pt x="8942" y="301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C9F78DBB-4150-41D8-BE60-5338B7AEFB32}"/>
                </a:ext>
              </a:extLst>
            </p:cNvPr>
            <p:cNvSpPr/>
            <p:nvPr/>
          </p:nvSpPr>
          <p:spPr>
            <a:xfrm>
              <a:off x="9445005" y="3127342"/>
              <a:ext cx="89805" cy="313934"/>
            </a:xfrm>
            <a:custGeom>
              <a:avLst/>
              <a:gdLst>
                <a:gd name="connsiteX0" fmla="*/ 64120 w 89805"/>
                <a:gd name="connsiteY0" fmla="*/ 33 h 313934"/>
                <a:gd name="connsiteX1" fmla="*/ 37133 w 89805"/>
                <a:gd name="connsiteY1" fmla="*/ 168308 h 313934"/>
                <a:gd name="connsiteX2" fmla="*/ 89520 w 89805"/>
                <a:gd name="connsiteY2" fmla="*/ 311183 h 313934"/>
                <a:gd name="connsiteX3" fmla="*/ 56183 w 89805"/>
                <a:gd name="connsiteY3" fmla="*/ 258796 h 313934"/>
                <a:gd name="connsiteX4" fmla="*/ 14908 w 89805"/>
                <a:gd name="connsiteY4" fmla="*/ 212758 h 313934"/>
                <a:gd name="connsiteX5" fmla="*/ 2208 w 89805"/>
                <a:gd name="connsiteY5" fmla="*/ 154021 h 313934"/>
                <a:gd name="connsiteX6" fmla="*/ 64120 w 89805"/>
                <a:gd name="connsiteY6" fmla="*/ 33 h 31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05" h="313934">
                  <a:moveTo>
                    <a:pt x="64120" y="33"/>
                  </a:moveTo>
                  <a:cubicBezTo>
                    <a:pt x="69941" y="2414"/>
                    <a:pt x="32900" y="116450"/>
                    <a:pt x="37133" y="168308"/>
                  </a:cubicBezTo>
                  <a:cubicBezTo>
                    <a:pt x="41366" y="220166"/>
                    <a:pt x="86345" y="296102"/>
                    <a:pt x="89520" y="311183"/>
                  </a:cubicBezTo>
                  <a:cubicBezTo>
                    <a:pt x="92695" y="326264"/>
                    <a:pt x="68618" y="275200"/>
                    <a:pt x="56183" y="258796"/>
                  </a:cubicBezTo>
                  <a:cubicBezTo>
                    <a:pt x="43748" y="242392"/>
                    <a:pt x="23904" y="230221"/>
                    <a:pt x="14908" y="212758"/>
                  </a:cubicBezTo>
                  <a:cubicBezTo>
                    <a:pt x="5912" y="195296"/>
                    <a:pt x="-4671" y="184448"/>
                    <a:pt x="2208" y="154021"/>
                  </a:cubicBezTo>
                  <a:cubicBezTo>
                    <a:pt x="9087" y="123594"/>
                    <a:pt x="58299" y="-2348"/>
                    <a:pt x="6412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1C361835-90ED-4658-90CA-28D37798FD28}"/>
                </a:ext>
              </a:extLst>
            </p:cNvPr>
            <p:cNvSpPr/>
            <p:nvPr/>
          </p:nvSpPr>
          <p:spPr>
            <a:xfrm>
              <a:off x="9374188" y="3053101"/>
              <a:ext cx="33091" cy="306190"/>
            </a:xfrm>
            <a:custGeom>
              <a:avLst/>
              <a:gdLst>
                <a:gd name="connsiteX0" fmla="*/ 30162 w 33091"/>
                <a:gd name="connsiteY0" fmla="*/ 1249 h 306190"/>
                <a:gd name="connsiteX1" fmla="*/ 0 w 33091"/>
                <a:gd name="connsiteY1" fmla="*/ 129837 h 306190"/>
                <a:gd name="connsiteX2" fmla="*/ 30162 w 33091"/>
                <a:gd name="connsiteY2" fmla="*/ 304462 h 306190"/>
                <a:gd name="connsiteX3" fmla="*/ 31750 w 33091"/>
                <a:gd name="connsiteY3" fmla="*/ 207624 h 306190"/>
                <a:gd name="connsiteX4" fmla="*/ 30162 w 33091"/>
                <a:gd name="connsiteY4" fmla="*/ 1249 h 30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1" h="306190">
                  <a:moveTo>
                    <a:pt x="30162" y="1249"/>
                  </a:moveTo>
                  <a:cubicBezTo>
                    <a:pt x="24870" y="-11715"/>
                    <a:pt x="0" y="79302"/>
                    <a:pt x="0" y="129837"/>
                  </a:cubicBezTo>
                  <a:cubicBezTo>
                    <a:pt x="0" y="180372"/>
                    <a:pt x="24870" y="291498"/>
                    <a:pt x="30162" y="304462"/>
                  </a:cubicBezTo>
                  <a:cubicBezTo>
                    <a:pt x="35454" y="317426"/>
                    <a:pt x="32014" y="254720"/>
                    <a:pt x="31750" y="207624"/>
                  </a:cubicBezTo>
                  <a:cubicBezTo>
                    <a:pt x="31486" y="160528"/>
                    <a:pt x="35454" y="14213"/>
                    <a:pt x="30162" y="1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2D8F5352-984E-491B-8793-62507FF523C1}"/>
                </a:ext>
              </a:extLst>
            </p:cNvPr>
            <p:cNvSpPr/>
            <p:nvPr/>
          </p:nvSpPr>
          <p:spPr>
            <a:xfrm>
              <a:off x="9348711" y="2590025"/>
              <a:ext cx="602149" cy="492231"/>
            </a:xfrm>
            <a:custGeom>
              <a:avLst/>
              <a:gdLst>
                <a:gd name="connsiteX0" fmla="*/ 592214 w 602149"/>
                <a:gd name="connsiteY0" fmla="*/ 7125 h 492231"/>
                <a:gd name="connsiteX1" fmla="*/ 446164 w 602149"/>
                <a:gd name="connsiteY1" fmla="*/ 16650 h 492231"/>
                <a:gd name="connsiteX2" fmla="*/ 146127 w 602149"/>
                <a:gd name="connsiteY2" fmla="*/ 105550 h 492231"/>
                <a:gd name="connsiteX3" fmla="*/ 31827 w 602149"/>
                <a:gd name="connsiteY3" fmla="*/ 229375 h 492231"/>
                <a:gd name="connsiteX4" fmla="*/ 22302 w 602149"/>
                <a:gd name="connsiteY4" fmla="*/ 303988 h 492231"/>
                <a:gd name="connsiteX5" fmla="*/ 22302 w 602149"/>
                <a:gd name="connsiteY5" fmla="*/ 486550 h 492231"/>
                <a:gd name="connsiteX6" fmla="*/ 27064 w 602149"/>
                <a:gd name="connsiteY6" fmla="*/ 424638 h 492231"/>
                <a:gd name="connsiteX7" fmla="*/ 8014 w 602149"/>
                <a:gd name="connsiteY7" fmla="*/ 211913 h 492231"/>
                <a:gd name="connsiteX8" fmla="*/ 177877 w 602149"/>
                <a:gd name="connsiteY8" fmla="*/ 96025 h 492231"/>
                <a:gd name="connsiteX9" fmla="*/ 592214 w 602149"/>
                <a:gd name="connsiteY9" fmla="*/ 7125 h 4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149" h="492231">
                  <a:moveTo>
                    <a:pt x="592214" y="7125"/>
                  </a:moveTo>
                  <a:cubicBezTo>
                    <a:pt x="636928" y="-6104"/>
                    <a:pt x="520512" y="246"/>
                    <a:pt x="446164" y="16650"/>
                  </a:cubicBezTo>
                  <a:cubicBezTo>
                    <a:pt x="371816" y="33054"/>
                    <a:pt x="215183" y="70096"/>
                    <a:pt x="146127" y="105550"/>
                  </a:cubicBezTo>
                  <a:cubicBezTo>
                    <a:pt x="77071" y="141004"/>
                    <a:pt x="52464" y="196302"/>
                    <a:pt x="31827" y="229375"/>
                  </a:cubicBezTo>
                  <a:cubicBezTo>
                    <a:pt x="11190" y="262448"/>
                    <a:pt x="23889" y="261126"/>
                    <a:pt x="22302" y="303988"/>
                  </a:cubicBezTo>
                  <a:cubicBezTo>
                    <a:pt x="20715" y="346850"/>
                    <a:pt x="21508" y="466442"/>
                    <a:pt x="22302" y="486550"/>
                  </a:cubicBezTo>
                  <a:cubicBezTo>
                    <a:pt x="23096" y="506658"/>
                    <a:pt x="29445" y="470411"/>
                    <a:pt x="27064" y="424638"/>
                  </a:cubicBezTo>
                  <a:cubicBezTo>
                    <a:pt x="24683" y="378865"/>
                    <a:pt x="-17121" y="266682"/>
                    <a:pt x="8014" y="211913"/>
                  </a:cubicBezTo>
                  <a:cubicBezTo>
                    <a:pt x="33149" y="157144"/>
                    <a:pt x="83950" y="129098"/>
                    <a:pt x="177877" y="96025"/>
                  </a:cubicBezTo>
                  <a:cubicBezTo>
                    <a:pt x="271804" y="62952"/>
                    <a:pt x="547500" y="20354"/>
                    <a:pt x="592214" y="7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C40A1598-A8A3-47D8-A0DF-9B95AC38BFF1}"/>
                </a:ext>
              </a:extLst>
            </p:cNvPr>
            <p:cNvSpPr/>
            <p:nvPr/>
          </p:nvSpPr>
          <p:spPr>
            <a:xfrm>
              <a:off x="9504553" y="2839027"/>
              <a:ext cx="1023580" cy="252191"/>
            </a:xfrm>
            <a:custGeom>
              <a:avLst/>
              <a:gdLst>
                <a:gd name="connsiteX0" fmla="*/ 1397 w 1023580"/>
                <a:gd name="connsiteY0" fmla="*/ 235961 h 252191"/>
                <a:gd name="connsiteX1" fmla="*/ 234760 w 1023580"/>
                <a:gd name="connsiteY1" fmla="*/ 94673 h 252191"/>
                <a:gd name="connsiteX2" fmla="*/ 606235 w 1023580"/>
                <a:gd name="connsiteY2" fmla="*/ 34348 h 252191"/>
                <a:gd name="connsiteX3" fmla="*/ 818960 w 1023580"/>
                <a:gd name="connsiteY3" fmla="*/ 169286 h 252191"/>
                <a:gd name="connsiteX4" fmla="*/ 1011047 w 1023580"/>
                <a:gd name="connsiteY4" fmla="*/ 245486 h 252191"/>
                <a:gd name="connsiteX5" fmla="*/ 977710 w 1023580"/>
                <a:gd name="connsiteY5" fmla="*/ 235961 h 252191"/>
                <a:gd name="connsiteX6" fmla="*/ 757047 w 1023580"/>
                <a:gd name="connsiteY6" fmla="*/ 135948 h 252191"/>
                <a:gd name="connsiteX7" fmla="*/ 558610 w 1023580"/>
                <a:gd name="connsiteY7" fmla="*/ 8948 h 252191"/>
                <a:gd name="connsiteX8" fmla="*/ 339535 w 1023580"/>
                <a:gd name="connsiteY8" fmla="*/ 32761 h 252191"/>
                <a:gd name="connsiteX9" fmla="*/ 1397 w 1023580"/>
                <a:gd name="connsiteY9" fmla="*/ 235961 h 25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3580" h="252191">
                  <a:moveTo>
                    <a:pt x="1397" y="235961"/>
                  </a:moveTo>
                  <a:cubicBezTo>
                    <a:pt x="-16065" y="246280"/>
                    <a:pt x="133954" y="128275"/>
                    <a:pt x="234760" y="94673"/>
                  </a:cubicBezTo>
                  <a:cubicBezTo>
                    <a:pt x="335566" y="61071"/>
                    <a:pt x="508868" y="21912"/>
                    <a:pt x="606235" y="34348"/>
                  </a:cubicBezTo>
                  <a:cubicBezTo>
                    <a:pt x="703602" y="46783"/>
                    <a:pt x="751491" y="134096"/>
                    <a:pt x="818960" y="169286"/>
                  </a:cubicBezTo>
                  <a:cubicBezTo>
                    <a:pt x="886429" y="204476"/>
                    <a:pt x="984589" y="234373"/>
                    <a:pt x="1011047" y="245486"/>
                  </a:cubicBezTo>
                  <a:cubicBezTo>
                    <a:pt x="1037505" y="256599"/>
                    <a:pt x="1020043" y="254217"/>
                    <a:pt x="977710" y="235961"/>
                  </a:cubicBezTo>
                  <a:cubicBezTo>
                    <a:pt x="935377" y="217705"/>
                    <a:pt x="826897" y="173783"/>
                    <a:pt x="757047" y="135948"/>
                  </a:cubicBezTo>
                  <a:cubicBezTo>
                    <a:pt x="687197" y="98113"/>
                    <a:pt x="628195" y="26146"/>
                    <a:pt x="558610" y="8948"/>
                  </a:cubicBezTo>
                  <a:cubicBezTo>
                    <a:pt x="489025" y="-8250"/>
                    <a:pt x="429758" y="-841"/>
                    <a:pt x="339535" y="32761"/>
                  </a:cubicBezTo>
                  <a:cubicBezTo>
                    <a:pt x="249312" y="66363"/>
                    <a:pt x="18859" y="225642"/>
                    <a:pt x="1397" y="235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5D72996C-F383-4F82-9A8F-A9C0A4888B65}"/>
                </a:ext>
              </a:extLst>
            </p:cNvPr>
            <p:cNvSpPr/>
            <p:nvPr/>
          </p:nvSpPr>
          <p:spPr>
            <a:xfrm>
              <a:off x="9398098" y="2887663"/>
              <a:ext cx="114039" cy="199614"/>
            </a:xfrm>
            <a:custGeom>
              <a:avLst/>
              <a:gdLst>
                <a:gd name="connsiteX0" fmla="*/ 14190 w 114039"/>
                <a:gd name="connsiteY0" fmla="*/ 0 h 199614"/>
                <a:gd name="connsiteX1" fmla="*/ 6252 w 114039"/>
                <a:gd name="connsiteY1" fmla="*/ 100012 h 199614"/>
                <a:gd name="connsiteX2" fmla="*/ 112615 w 114039"/>
                <a:gd name="connsiteY2" fmla="*/ 198437 h 199614"/>
                <a:gd name="connsiteX3" fmla="*/ 64990 w 114039"/>
                <a:gd name="connsiteY3" fmla="*/ 150812 h 199614"/>
                <a:gd name="connsiteX4" fmla="*/ 28477 w 114039"/>
                <a:gd name="connsiteY4" fmla="*/ 98425 h 199614"/>
                <a:gd name="connsiteX5" fmla="*/ 14190 w 114039"/>
                <a:gd name="connsiteY5" fmla="*/ 0 h 19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39" h="199614">
                  <a:moveTo>
                    <a:pt x="14190" y="0"/>
                  </a:moveTo>
                  <a:cubicBezTo>
                    <a:pt x="10486" y="264"/>
                    <a:pt x="-10152" y="66939"/>
                    <a:pt x="6252" y="100012"/>
                  </a:cubicBezTo>
                  <a:cubicBezTo>
                    <a:pt x="22656" y="133085"/>
                    <a:pt x="102825" y="189970"/>
                    <a:pt x="112615" y="198437"/>
                  </a:cubicBezTo>
                  <a:cubicBezTo>
                    <a:pt x="122405" y="206904"/>
                    <a:pt x="79013" y="167481"/>
                    <a:pt x="64990" y="150812"/>
                  </a:cubicBezTo>
                  <a:cubicBezTo>
                    <a:pt x="50967" y="134143"/>
                    <a:pt x="33769" y="121708"/>
                    <a:pt x="28477" y="98425"/>
                  </a:cubicBezTo>
                  <a:cubicBezTo>
                    <a:pt x="23185" y="75142"/>
                    <a:pt x="17894" y="-264"/>
                    <a:pt x="141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2382EFE9-D350-46E9-BC9A-16DE5C14EE82}"/>
                </a:ext>
              </a:extLst>
            </p:cNvPr>
            <p:cNvSpPr/>
            <p:nvPr/>
          </p:nvSpPr>
          <p:spPr>
            <a:xfrm>
              <a:off x="9974261" y="2596952"/>
              <a:ext cx="739900" cy="550684"/>
            </a:xfrm>
            <a:custGeom>
              <a:avLst/>
              <a:gdLst>
                <a:gd name="connsiteX0" fmla="*/ 2 w 739900"/>
                <a:gd name="connsiteY0" fmla="*/ 198 h 550684"/>
                <a:gd name="connsiteX1" fmla="*/ 479427 w 739900"/>
                <a:gd name="connsiteY1" fmla="*/ 77986 h 550684"/>
                <a:gd name="connsiteX2" fmla="*/ 674689 w 739900"/>
                <a:gd name="connsiteY2" fmla="*/ 195461 h 550684"/>
                <a:gd name="connsiteX3" fmla="*/ 731839 w 739900"/>
                <a:gd name="connsiteY3" fmla="*/ 303411 h 550684"/>
                <a:gd name="connsiteX4" fmla="*/ 731839 w 739900"/>
                <a:gd name="connsiteY4" fmla="*/ 403423 h 550684"/>
                <a:gd name="connsiteX5" fmla="*/ 660402 w 739900"/>
                <a:gd name="connsiteY5" fmla="*/ 549473 h 550684"/>
                <a:gd name="connsiteX6" fmla="*/ 704852 w 739900"/>
                <a:gd name="connsiteY6" fmla="*/ 466923 h 550684"/>
                <a:gd name="connsiteX7" fmla="*/ 730252 w 739900"/>
                <a:gd name="connsiteY7" fmla="*/ 358973 h 550684"/>
                <a:gd name="connsiteX8" fmla="*/ 639764 w 739900"/>
                <a:gd name="connsiteY8" fmla="*/ 177998 h 550684"/>
                <a:gd name="connsiteX9" fmla="*/ 485777 w 739900"/>
                <a:gd name="connsiteY9" fmla="*/ 100211 h 550684"/>
                <a:gd name="connsiteX10" fmla="*/ 2 w 739900"/>
                <a:gd name="connsiteY10" fmla="*/ 198 h 55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9900" h="550684">
                  <a:moveTo>
                    <a:pt x="2" y="198"/>
                  </a:moveTo>
                  <a:cubicBezTo>
                    <a:pt x="-1056" y="-3506"/>
                    <a:pt x="366979" y="45442"/>
                    <a:pt x="479427" y="77986"/>
                  </a:cubicBezTo>
                  <a:cubicBezTo>
                    <a:pt x="591875" y="110530"/>
                    <a:pt x="632620" y="157890"/>
                    <a:pt x="674689" y="195461"/>
                  </a:cubicBezTo>
                  <a:cubicBezTo>
                    <a:pt x="716758" y="233032"/>
                    <a:pt x="722314" y="268751"/>
                    <a:pt x="731839" y="303411"/>
                  </a:cubicBezTo>
                  <a:cubicBezTo>
                    <a:pt x="741364" y="338071"/>
                    <a:pt x="743745" y="362413"/>
                    <a:pt x="731839" y="403423"/>
                  </a:cubicBezTo>
                  <a:cubicBezTo>
                    <a:pt x="719933" y="444433"/>
                    <a:pt x="664900" y="538890"/>
                    <a:pt x="660402" y="549473"/>
                  </a:cubicBezTo>
                  <a:cubicBezTo>
                    <a:pt x="655904" y="560056"/>
                    <a:pt x="693210" y="498673"/>
                    <a:pt x="704852" y="466923"/>
                  </a:cubicBezTo>
                  <a:cubicBezTo>
                    <a:pt x="716494" y="435173"/>
                    <a:pt x="741100" y="407127"/>
                    <a:pt x="730252" y="358973"/>
                  </a:cubicBezTo>
                  <a:cubicBezTo>
                    <a:pt x="719404" y="310819"/>
                    <a:pt x="680510" y="221125"/>
                    <a:pt x="639764" y="177998"/>
                  </a:cubicBezTo>
                  <a:cubicBezTo>
                    <a:pt x="599018" y="134871"/>
                    <a:pt x="594785" y="126669"/>
                    <a:pt x="485777" y="100211"/>
                  </a:cubicBezTo>
                  <a:cubicBezTo>
                    <a:pt x="376769" y="73753"/>
                    <a:pt x="1060" y="3902"/>
                    <a:pt x="2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F238C0D5-1D1B-400D-AA9E-48C57CF85CAD}"/>
                </a:ext>
              </a:extLst>
            </p:cNvPr>
            <p:cNvSpPr/>
            <p:nvPr/>
          </p:nvSpPr>
          <p:spPr>
            <a:xfrm>
              <a:off x="9418969" y="3078158"/>
              <a:ext cx="64998" cy="261951"/>
            </a:xfrm>
            <a:custGeom>
              <a:avLst/>
              <a:gdLst>
                <a:gd name="connsiteX0" fmla="*/ 64756 w 64998"/>
                <a:gd name="connsiteY0" fmla="*/ 5 h 261951"/>
                <a:gd name="connsiteX1" fmla="*/ 23481 w 64998"/>
                <a:gd name="connsiteY1" fmla="*/ 128592 h 261951"/>
                <a:gd name="connsiteX2" fmla="*/ 34594 w 64998"/>
                <a:gd name="connsiteY2" fmla="*/ 257180 h 261951"/>
                <a:gd name="connsiteX3" fmla="*/ 25069 w 64998"/>
                <a:gd name="connsiteY3" fmla="*/ 223842 h 261951"/>
                <a:gd name="connsiteX4" fmla="*/ 1256 w 64998"/>
                <a:gd name="connsiteY4" fmla="*/ 123830 h 261951"/>
                <a:gd name="connsiteX5" fmla="*/ 64756 w 64998"/>
                <a:gd name="connsiteY5" fmla="*/ 5 h 26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98" h="261951">
                  <a:moveTo>
                    <a:pt x="64756" y="5"/>
                  </a:moveTo>
                  <a:cubicBezTo>
                    <a:pt x="68460" y="799"/>
                    <a:pt x="28508" y="85730"/>
                    <a:pt x="23481" y="128592"/>
                  </a:cubicBezTo>
                  <a:cubicBezTo>
                    <a:pt x="18454" y="171455"/>
                    <a:pt x="34329" y="241305"/>
                    <a:pt x="34594" y="257180"/>
                  </a:cubicBezTo>
                  <a:cubicBezTo>
                    <a:pt x="34859" y="273055"/>
                    <a:pt x="30625" y="246067"/>
                    <a:pt x="25069" y="223842"/>
                  </a:cubicBezTo>
                  <a:cubicBezTo>
                    <a:pt x="19513" y="201617"/>
                    <a:pt x="-5888" y="159284"/>
                    <a:pt x="1256" y="123830"/>
                  </a:cubicBezTo>
                  <a:cubicBezTo>
                    <a:pt x="8400" y="88376"/>
                    <a:pt x="61052" y="-789"/>
                    <a:pt x="64756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4915C004-0001-4FE7-9836-514AD8B097F1}"/>
                </a:ext>
              </a:extLst>
            </p:cNvPr>
            <p:cNvSpPr/>
            <p:nvPr/>
          </p:nvSpPr>
          <p:spPr>
            <a:xfrm>
              <a:off x="9471936" y="2381630"/>
              <a:ext cx="583980" cy="323815"/>
            </a:xfrm>
            <a:custGeom>
              <a:avLst/>
              <a:gdLst>
                <a:gd name="connsiteX0" fmla="*/ 677 w 583980"/>
                <a:gd name="connsiteY0" fmla="*/ 323470 h 323815"/>
                <a:gd name="connsiteX1" fmla="*/ 87989 w 583980"/>
                <a:gd name="connsiteY1" fmla="*/ 166308 h 323815"/>
                <a:gd name="connsiteX2" fmla="*/ 189589 w 583980"/>
                <a:gd name="connsiteY2" fmla="*/ 118683 h 323815"/>
                <a:gd name="connsiteX3" fmla="*/ 575352 w 583980"/>
                <a:gd name="connsiteY3" fmla="*/ 4383 h 323815"/>
                <a:gd name="connsiteX4" fmla="*/ 443589 w 583980"/>
                <a:gd name="connsiteY4" fmla="*/ 28195 h 323815"/>
                <a:gd name="connsiteX5" fmla="*/ 278489 w 583980"/>
                <a:gd name="connsiteY5" fmla="*/ 71058 h 323815"/>
                <a:gd name="connsiteX6" fmla="*/ 135614 w 583980"/>
                <a:gd name="connsiteY6" fmla="*/ 118683 h 323815"/>
                <a:gd name="connsiteX7" fmla="*/ 677 w 583980"/>
                <a:gd name="connsiteY7" fmla="*/ 323470 h 32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980" h="323815">
                  <a:moveTo>
                    <a:pt x="677" y="323470"/>
                  </a:moveTo>
                  <a:cubicBezTo>
                    <a:pt x="-7260" y="331407"/>
                    <a:pt x="56504" y="200439"/>
                    <a:pt x="87989" y="166308"/>
                  </a:cubicBezTo>
                  <a:cubicBezTo>
                    <a:pt x="119474" y="132177"/>
                    <a:pt x="108362" y="145670"/>
                    <a:pt x="189589" y="118683"/>
                  </a:cubicBezTo>
                  <a:cubicBezTo>
                    <a:pt x="270816" y="91696"/>
                    <a:pt x="533019" y="19464"/>
                    <a:pt x="575352" y="4383"/>
                  </a:cubicBezTo>
                  <a:cubicBezTo>
                    <a:pt x="617685" y="-10698"/>
                    <a:pt x="493066" y="17083"/>
                    <a:pt x="443589" y="28195"/>
                  </a:cubicBezTo>
                  <a:cubicBezTo>
                    <a:pt x="394112" y="39307"/>
                    <a:pt x="329818" y="55977"/>
                    <a:pt x="278489" y="71058"/>
                  </a:cubicBezTo>
                  <a:cubicBezTo>
                    <a:pt x="227160" y="86139"/>
                    <a:pt x="179799" y="82435"/>
                    <a:pt x="135614" y="118683"/>
                  </a:cubicBezTo>
                  <a:cubicBezTo>
                    <a:pt x="91429" y="154931"/>
                    <a:pt x="8614" y="315533"/>
                    <a:pt x="677" y="323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D2A5CE65-8612-48A0-A5F2-9CBCC8C1C28D}"/>
                </a:ext>
              </a:extLst>
            </p:cNvPr>
            <p:cNvSpPr/>
            <p:nvPr/>
          </p:nvSpPr>
          <p:spPr>
            <a:xfrm>
              <a:off x="10062067" y="2386467"/>
              <a:ext cx="517361" cy="336588"/>
            </a:xfrm>
            <a:custGeom>
              <a:avLst/>
              <a:gdLst>
                <a:gd name="connsiteX0" fmla="*/ 1096 w 517361"/>
                <a:gd name="connsiteY0" fmla="*/ 1133 h 336588"/>
                <a:gd name="connsiteX1" fmla="*/ 213821 w 517361"/>
                <a:gd name="connsiteY1" fmla="*/ 72571 h 336588"/>
                <a:gd name="connsiteX2" fmla="*/ 342408 w 517361"/>
                <a:gd name="connsiteY2" fmla="*/ 132896 h 336588"/>
                <a:gd name="connsiteX3" fmla="*/ 453533 w 517361"/>
                <a:gd name="connsiteY3" fmla="*/ 201158 h 336588"/>
                <a:gd name="connsiteX4" fmla="*/ 515446 w 517361"/>
                <a:gd name="connsiteY4" fmla="*/ 332921 h 336588"/>
                <a:gd name="connsiteX5" fmla="*/ 496396 w 517361"/>
                <a:gd name="connsiteY5" fmla="*/ 291646 h 336588"/>
                <a:gd name="connsiteX6" fmla="*/ 444008 w 517361"/>
                <a:gd name="connsiteY6" fmla="*/ 204333 h 336588"/>
                <a:gd name="connsiteX7" fmla="*/ 312246 w 517361"/>
                <a:gd name="connsiteY7" fmla="*/ 132896 h 336588"/>
                <a:gd name="connsiteX8" fmla="*/ 1096 w 517361"/>
                <a:gd name="connsiteY8" fmla="*/ 1133 h 3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1" h="336588">
                  <a:moveTo>
                    <a:pt x="1096" y="1133"/>
                  </a:moveTo>
                  <a:cubicBezTo>
                    <a:pt x="-15308" y="-8921"/>
                    <a:pt x="156936" y="50611"/>
                    <a:pt x="213821" y="72571"/>
                  </a:cubicBezTo>
                  <a:cubicBezTo>
                    <a:pt x="270706" y="94531"/>
                    <a:pt x="302456" y="111465"/>
                    <a:pt x="342408" y="132896"/>
                  </a:cubicBezTo>
                  <a:cubicBezTo>
                    <a:pt x="382360" y="154327"/>
                    <a:pt x="424693" y="167820"/>
                    <a:pt x="453533" y="201158"/>
                  </a:cubicBezTo>
                  <a:cubicBezTo>
                    <a:pt x="482373" y="234496"/>
                    <a:pt x="508302" y="317840"/>
                    <a:pt x="515446" y="332921"/>
                  </a:cubicBezTo>
                  <a:cubicBezTo>
                    <a:pt x="522590" y="348002"/>
                    <a:pt x="508302" y="313077"/>
                    <a:pt x="496396" y="291646"/>
                  </a:cubicBezTo>
                  <a:cubicBezTo>
                    <a:pt x="484490" y="270215"/>
                    <a:pt x="474700" y="230791"/>
                    <a:pt x="444008" y="204333"/>
                  </a:cubicBezTo>
                  <a:cubicBezTo>
                    <a:pt x="413316" y="177875"/>
                    <a:pt x="383684" y="166763"/>
                    <a:pt x="312246" y="132896"/>
                  </a:cubicBezTo>
                  <a:cubicBezTo>
                    <a:pt x="240809" y="99029"/>
                    <a:pt x="17500" y="11187"/>
                    <a:pt x="1096" y="1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1AAAA7DB-EF02-42F5-A330-838050B2DC34}"/>
                </a:ext>
              </a:extLst>
            </p:cNvPr>
            <p:cNvSpPr/>
            <p:nvPr/>
          </p:nvSpPr>
          <p:spPr>
            <a:xfrm>
              <a:off x="9858369" y="2432401"/>
              <a:ext cx="371383" cy="188651"/>
            </a:xfrm>
            <a:custGeom>
              <a:avLst/>
              <a:gdLst>
                <a:gd name="connsiteX0" fmla="*/ 6 w 371383"/>
                <a:gd name="connsiteY0" fmla="*/ 147287 h 188651"/>
                <a:gd name="connsiteX1" fmla="*/ 58744 w 371383"/>
                <a:gd name="connsiteY1" fmla="*/ 53624 h 188651"/>
                <a:gd name="connsiteX2" fmla="*/ 171456 w 371383"/>
                <a:gd name="connsiteY2" fmla="*/ 9174 h 188651"/>
                <a:gd name="connsiteX3" fmla="*/ 261944 w 371383"/>
                <a:gd name="connsiteY3" fmla="*/ 39337 h 188651"/>
                <a:gd name="connsiteX4" fmla="*/ 327031 w 371383"/>
                <a:gd name="connsiteY4" fmla="*/ 77437 h 188651"/>
                <a:gd name="connsiteX5" fmla="*/ 361956 w 371383"/>
                <a:gd name="connsiteY5" fmla="*/ 134587 h 188651"/>
                <a:gd name="connsiteX6" fmla="*/ 369894 w 371383"/>
                <a:gd name="connsiteY6" fmla="*/ 188562 h 188651"/>
                <a:gd name="connsiteX7" fmla="*/ 366719 w 371383"/>
                <a:gd name="connsiteY7" fmla="*/ 145699 h 188651"/>
                <a:gd name="connsiteX8" fmla="*/ 325444 w 371383"/>
                <a:gd name="connsiteY8" fmla="*/ 83787 h 188651"/>
                <a:gd name="connsiteX9" fmla="*/ 254006 w 371383"/>
                <a:gd name="connsiteY9" fmla="*/ 18699 h 188651"/>
                <a:gd name="connsiteX10" fmla="*/ 174631 w 371383"/>
                <a:gd name="connsiteY10" fmla="*/ 1237 h 188651"/>
                <a:gd name="connsiteX11" fmla="*/ 61919 w 371383"/>
                <a:gd name="connsiteY11" fmla="*/ 45687 h 188651"/>
                <a:gd name="connsiteX12" fmla="*/ 6 w 371383"/>
                <a:gd name="connsiteY12" fmla="*/ 147287 h 18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383" h="188651">
                  <a:moveTo>
                    <a:pt x="6" y="147287"/>
                  </a:moveTo>
                  <a:cubicBezTo>
                    <a:pt x="-523" y="148610"/>
                    <a:pt x="30169" y="76643"/>
                    <a:pt x="58744" y="53624"/>
                  </a:cubicBezTo>
                  <a:cubicBezTo>
                    <a:pt x="87319" y="30605"/>
                    <a:pt x="137589" y="11555"/>
                    <a:pt x="171456" y="9174"/>
                  </a:cubicBezTo>
                  <a:cubicBezTo>
                    <a:pt x="205323" y="6793"/>
                    <a:pt x="236015" y="27960"/>
                    <a:pt x="261944" y="39337"/>
                  </a:cubicBezTo>
                  <a:cubicBezTo>
                    <a:pt x="287873" y="50714"/>
                    <a:pt x="310362" y="61562"/>
                    <a:pt x="327031" y="77437"/>
                  </a:cubicBezTo>
                  <a:cubicBezTo>
                    <a:pt x="343700" y="93312"/>
                    <a:pt x="354812" y="116066"/>
                    <a:pt x="361956" y="134587"/>
                  </a:cubicBezTo>
                  <a:cubicBezTo>
                    <a:pt x="369100" y="153108"/>
                    <a:pt x="369100" y="186710"/>
                    <a:pt x="369894" y="188562"/>
                  </a:cubicBezTo>
                  <a:cubicBezTo>
                    <a:pt x="370688" y="190414"/>
                    <a:pt x="374127" y="163161"/>
                    <a:pt x="366719" y="145699"/>
                  </a:cubicBezTo>
                  <a:cubicBezTo>
                    <a:pt x="359311" y="128237"/>
                    <a:pt x="344230" y="104954"/>
                    <a:pt x="325444" y="83787"/>
                  </a:cubicBezTo>
                  <a:cubicBezTo>
                    <a:pt x="306659" y="62620"/>
                    <a:pt x="279141" y="32457"/>
                    <a:pt x="254006" y="18699"/>
                  </a:cubicBezTo>
                  <a:cubicBezTo>
                    <a:pt x="228871" y="4941"/>
                    <a:pt x="206646" y="-3261"/>
                    <a:pt x="174631" y="1237"/>
                  </a:cubicBezTo>
                  <a:cubicBezTo>
                    <a:pt x="142617" y="5735"/>
                    <a:pt x="88906" y="24256"/>
                    <a:pt x="61919" y="45687"/>
                  </a:cubicBezTo>
                  <a:cubicBezTo>
                    <a:pt x="34932" y="67118"/>
                    <a:pt x="535" y="145964"/>
                    <a:pt x="6" y="1472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B40549B8-7641-4DCB-AF80-8C4FCB69214D}"/>
                </a:ext>
              </a:extLst>
            </p:cNvPr>
            <p:cNvSpPr/>
            <p:nvPr/>
          </p:nvSpPr>
          <p:spPr>
            <a:xfrm>
              <a:off x="9948829" y="2459521"/>
              <a:ext cx="21426" cy="132920"/>
            </a:xfrm>
            <a:custGeom>
              <a:avLst/>
              <a:gdLst>
                <a:gd name="connsiteX0" fmla="*/ 15909 w 21426"/>
                <a:gd name="connsiteY0" fmla="*/ 1104 h 132920"/>
                <a:gd name="connsiteX1" fmla="*/ 34 w 21426"/>
                <a:gd name="connsiteY1" fmla="*/ 131279 h 132920"/>
                <a:gd name="connsiteX2" fmla="*/ 20671 w 21426"/>
                <a:gd name="connsiteY2" fmla="*/ 70954 h 132920"/>
                <a:gd name="connsiteX3" fmla="*/ 15909 w 21426"/>
                <a:gd name="connsiteY3" fmla="*/ 1104 h 13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6" h="132920">
                  <a:moveTo>
                    <a:pt x="15909" y="1104"/>
                  </a:moveTo>
                  <a:cubicBezTo>
                    <a:pt x="12469" y="11158"/>
                    <a:pt x="-760" y="119637"/>
                    <a:pt x="34" y="131279"/>
                  </a:cubicBezTo>
                  <a:cubicBezTo>
                    <a:pt x="828" y="142921"/>
                    <a:pt x="18290" y="89475"/>
                    <a:pt x="20671" y="70954"/>
                  </a:cubicBezTo>
                  <a:cubicBezTo>
                    <a:pt x="23052" y="52433"/>
                    <a:pt x="19349" y="-8950"/>
                    <a:pt x="15909" y="1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E9AE5D33-D9F4-4163-9CBE-C8F8B5776606}"/>
                </a:ext>
              </a:extLst>
            </p:cNvPr>
            <p:cNvSpPr/>
            <p:nvPr/>
          </p:nvSpPr>
          <p:spPr>
            <a:xfrm>
              <a:off x="9972061" y="2464469"/>
              <a:ext cx="195954" cy="145015"/>
            </a:xfrm>
            <a:custGeom>
              <a:avLst/>
              <a:gdLst>
                <a:gd name="connsiteX0" fmla="*/ 614 w 195954"/>
                <a:gd name="connsiteY0" fmla="*/ 8856 h 145015"/>
                <a:gd name="connsiteX1" fmla="*/ 133964 w 195954"/>
                <a:gd name="connsiteY1" fmla="*/ 2506 h 145015"/>
                <a:gd name="connsiteX2" fmla="*/ 183177 w 195954"/>
                <a:gd name="connsiteY2" fmla="*/ 50131 h 145015"/>
                <a:gd name="connsiteX3" fmla="*/ 168889 w 195954"/>
                <a:gd name="connsiteY3" fmla="*/ 94581 h 145015"/>
                <a:gd name="connsiteX4" fmla="*/ 154602 w 195954"/>
                <a:gd name="connsiteY4" fmla="*/ 115219 h 145015"/>
                <a:gd name="connsiteX5" fmla="*/ 195877 w 195954"/>
                <a:gd name="connsiteY5" fmla="*/ 142206 h 145015"/>
                <a:gd name="connsiteX6" fmla="*/ 164127 w 195954"/>
                <a:gd name="connsiteY6" fmla="*/ 142206 h 145015"/>
                <a:gd name="connsiteX7" fmla="*/ 135552 w 195954"/>
                <a:gd name="connsiteY7" fmla="*/ 124744 h 145015"/>
                <a:gd name="connsiteX8" fmla="*/ 165714 w 195954"/>
                <a:gd name="connsiteY8" fmla="*/ 78706 h 145015"/>
                <a:gd name="connsiteX9" fmla="*/ 160952 w 195954"/>
                <a:gd name="connsiteY9" fmla="*/ 51719 h 145015"/>
                <a:gd name="connsiteX10" fmla="*/ 86339 w 195954"/>
                <a:gd name="connsiteY10" fmla="*/ 2506 h 145015"/>
                <a:gd name="connsiteX11" fmla="*/ 614 w 195954"/>
                <a:gd name="connsiteY11" fmla="*/ 8856 h 14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954" h="145015">
                  <a:moveTo>
                    <a:pt x="614" y="8856"/>
                  </a:moveTo>
                  <a:cubicBezTo>
                    <a:pt x="8551" y="8856"/>
                    <a:pt x="103537" y="-4373"/>
                    <a:pt x="133964" y="2506"/>
                  </a:cubicBezTo>
                  <a:cubicBezTo>
                    <a:pt x="164391" y="9385"/>
                    <a:pt x="177356" y="34785"/>
                    <a:pt x="183177" y="50131"/>
                  </a:cubicBezTo>
                  <a:cubicBezTo>
                    <a:pt x="188998" y="65477"/>
                    <a:pt x="173651" y="83733"/>
                    <a:pt x="168889" y="94581"/>
                  </a:cubicBezTo>
                  <a:cubicBezTo>
                    <a:pt x="164127" y="105429"/>
                    <a:pt x="150104" y="107282"/>
                    <a:pt x="154602" y="115219"/>
                  </a:cubicBezTo>
                  <a:cubicBezTo>
                    <a:pt x="159100" y="123157"/>
                    <a:pt x="194290" y="137708"/>
                    <a:pt x="195877" y="142206"/>
                  </a:cubicBezTo>
                  <a:cubicBezTo>
                    <a:pt x="197464" y="146704"/>
                    <a:pt x="174181" y="145116"/>
                    <a:pt x="164127" y="142206"/>
                  </a:cubicBezTo>
                  <a:cubicBezTo>
                    <a:pt x="154073" y="139296"/>
                    <a:pt x="135287" y="135327"/>
                    <a:pt x="135552" y="124744"/>
                  </a:cubicBezTo>
                  <a:cubicBezTo>
                    <a:pt x="135817" y="114161"/>
                    <a:pt x="161481" y="90877"/>
                    <a:pt x="165714" y="78706"/>
                  </a:cubicBezTo>
                  <a:cubicBezTo>
                    <a:pt x="169947" y="66535"/>
                    <a:pt x="174181" y="64419"/>
                    <a:pt x="160952" y="51719"/>
                  </a:cubicBezTo>
                  <a:cubicBezTo>
                    <a:pt x="147723" y="39019"/>
                    <a:pt x="108829" y="10708"/>
                    <a:pt x="86339" y="2506"/>
                  </a:cubicBezTo>
                  <a:cubicBezTo>
                    <a:pt x="63849" y="-5696"/>
                    <a:pt x="-7323" y="8856"/>
                    <a:pt x="614" y="8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FF2FD074-4974-4012-A45E-E276655E8790}"/>
                </a:ext>
              </a:extLst>
            </p:cNvPr>
            <p:cNvSpPr/>
            <p:nvPr/>
          </p:nvSpPr>
          <p:spPr>
            <a:xfrm>
              <a:off x="10036158" y="2500297"/>
              <a:ext cx="59140" cy="57470"/>
            </a:xfrm>
            <a:custGeom>
              <a:avLst/>
              <a:gdLst>
                <a:gd name="connsiteX0" fmla="*/ 1605 w 59140"/>
                <a:gd name="connsiteY0" fmla="*/ 16 h 57470"/>
                <a:gd name="connsiteX1" fmla="*/ 49230 w 59140"/>
                <a:gd name="connsiteY1" fmla="*/ 34941 h 57470"/>
                <a:gd name="connsiteX2" fmla="*/ 39705 w 59140"/>
                <a:gd name="connsiteY2" fmla="*/ 50816 h 57470"/>
                <a:gd name="connsiteX3" fmla="*/ 17 w 59140"/>
                <a:gd name="connsiteY3" fmla="*/ 50816 h 57470"/>
                <a:gd name="connsiteX4" fmla="*/ 34942 w 59140"/>
                <a:gd name="connsiteY4" fmla="*/ 57166 h 57470"/>
                <a:gd name="connsiteX5" fmla="*/ 58755 w 59140"/>
                <a:gd name="connsiteY5" fmla="*/ 39703 h 57470"/>
                <a:gd name="connsiteX6" fmla="*/ 1605 w 59140"/>
                <a:gd name="connsiteY6" fmla="*/ 16 h 5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40" h="57470">
                  <a:moveTo>
                    <a:pt x="1605" y="16"/>
                  </a:moveTo>
                  <a:cubicBezTo>
                    <a:pt x="17" y="-778"/>
                    <a:pt x="42880" y="26474"/>
                    <a:pt x="49230" y="34941"/>
                  </a:cubicBezTo>
                  <a:cubicBezTo>
                    <a:pt x="55580" y="43408"/>
                    <a:pt x="47907" y="48170"/>
                    <a:pt x="39705" y="50816"/>
                  </a:cubicBezTo>
                  <a:cubicBezTo>
                    <a:pt x="31503" y="53462"/>
                    <a:pt x="811" y="49758"/>
                    <a:pt x="17" y="50816"/>
                  </a:cubicBezTo>
                  <a:cubicBezTo>
                    <a:pt x="-777" y="51874"/>
                    <a:pt x="25152" y="59018"/>
                    <a:pt x="34942" y="57166"/>
                  </a:cubicBezTo>
                  <a:cubicBezTo>
                    <a:pt x="44732" y="55314"/>
                    <a:pt x="61930" y="48434"/>
                    <a:pt x="58755" y="39703"/>
                  </a:cubicBezTo>
                  <a:cubicBezTo>
                    <a:pt x="55580" y="30972"/>
                    <a:pt x="3193" y="810"/>
                    <a:pt x="160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B711B6D6-4318-4AFD-A669-C00DDC9A4789}"/>
                </a:ext>
              </a:extLst>
            </p:cNvPr>
            <p:cNvSpPr/>
            <p:nvPr/>
          </p:nvSpPr>
          <p:spPr>
            <a:xfrm>
              <a:off x="10005960" y="2505075"/>
              <a:ext cx="63646" cy="49324"/>
            </a:xfrm>
            <a:custGeom>
              <a:avLst/>
              <a:gdLst>
                <a:gd name="connsiteX0" fmla="*/ 63553 w 63646"/>
                <a:gd name="connsiteY0" fmla="*/ 0 h 49324"/>
                <a:gd name="connsiteX1" fmla="*/ 14340 w 63646"/>
                <a:gd name="connsiteY1" fmla="*/ 20638 h 49324"/>
                <a:gd name="connsiteX2" fmla="*/ 17515 w 63646"/>
                <a:gd name="connsiteY2" fmla="*/ 30163 h 49324"/>
                <a:gd name="connsiteX3" fmla="*/ 47678 w 63646"/>
                <a:gd name="connsiteY3" fmla="*/ 49213 h 49324"/>
                <a:gd name="connsiteX4" fmla="*/ 53 w 63646"/>
                <a:gd name="connsiteY4" fmla="*/ 20638 h 49324"/>
                <a:gd name="connsiteX5" fmla="*/ 63553 w 63646"/>
                <a:gd name="connsiteY5" fmla="*/ 0 h 4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46" h="49324">
                  <a:moveTo>
                    <a:pt x="63553" y="0"/>
                  </a:moveTo>
                  <a:cubicBezTo>
                    <a:pt x="65934" y="0"/>
                    <a:pt x="22013" y="15611"/>
                    <a:pt x="14340" y="20638"/>
                  </a:cubicBezTo>
                  <a:cubicBezTo>
                    <a:pt x="6667" y="25665"/>
                    <a:pt x="11959" y="25401"/>
                    <a:pt x="17515" y="30163"/>
                  </a:cubicBezTo>
                  <a:cubicBezTo>
                    <a:pt x="23071" y="34926"/>
                    <a:pt x="50588" y="50800"/>
                    <a:pt x="47678" y="49213"/>
                  </a:cubicBezTo>
                  <a:cubicBezTo>
                    <a:pt x="44768" y="47626"/>
                    <a:pt x="-1799" y="28311"/>
                    <a:pt x="53" y="20638"/>
                  </a:cubicBezTo>
                  <a:cubicBezTo>
                    <a:pt x="1905" y="12965"/>
                    <a:pt x="61172" y="0"/>
                    <a:pt x="6355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339531DB-D00E-4B98-ACEE-078402AB7E74}"/>
                </a:ext>
              </a:extLst>
            </p:cNvPr>
            <p:cNvSpPr/>
            <p:nvPr/>
          </p:nvSpPr>
          <p:spPr>
            <a:xfrm>
              <a:off x="9877363" y="3056915"/>
              <a:ext cx="61152" cy="74394"/>
            </a:xfrm>
            <a:custGeom>
              <a:avLst/>
              <a:gdLst>
                <a:gd name="connsiteX0" fmla="*/ 62 w 61152"/>
                <a:gd name="connsiteY0" fmla="*/ 610 h 74394"/>
                <a:gd name="connsiteX1" fmla="*/ 47687 w 61152"/>
                <a:gd name="connsiteY1" fmla="*/ 51410 h 74394"/>
                <a:gd name="connsiteX2" fmla="*/ 57212 w 61152"/>
                <a:gd name="connsiteY2" fmla="*/ 73635 h 74394"/>
                <a:gd name="connsiteX3" fmla="*/ 58800 w 61152"/>
                <a:gd name="connsiteY3" fmla="*/ 26010 h 74394"/>
                <a:gd name="connsiteX4" fmla="*/ 62 w 61152"/>
                <a:gd name="connsiteY4" fmla="*/ 610 h 7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52" h="74394">
                  <a:moveTo>
                    <a:pt x="62" y="610"/>
                  </a:moveTo>
                  <a:cubicBezTo>
                    <a:pt x="-1790" y="4843"/>
                    <a:pt x="38162" y="39239"/>
                    <a:pt x="47687" y="51410"/>
                  </a:cubicBezTo>
                  <a:cubicBezTo>
                    <a:pt x="57212" y="63581"/>
                    <a:pt x="55360" y="77868"/>
                    <a:pt x="57212" y="73635"/>
                  </a:cubicBezTo>
                  <a:cubicBezTo>
                    <a:pt x="59064" y="69402"/>
                    <a:pt x="64092" y="36858"/>
                    <a:pt x="58800" y="26010"/>
                  </a:cubicBezTo>
                  <a:cubicBezTo>
                    <a:pt x="53508" y="15162"/>
                    <a:pt x="1914" y="-3623"/>
                    <a:pt x="62" y="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DA7B89B2-1B2B-414B-8204-A1FFC6175092}"/>
                </a:ext>
              </a:extLst>
            </p:cNvPr>
            <p:cNvSpPr/>
            <p:nvPr/>
          </p:nvSpPr>
          <p:spPr>
            <a:xfrm>
              <a:off x="9962716" y="3033712"/>
              <a:ext cx="59264" cy="82558"/>
            </a:xfrm>
            <a:custGeom>
              <a:avLst/>
              <a:gdLst>
                <a:gd name="connsiteX0" fmla="*/ 59172 w 59264"/>
                <a:gd name="connsiteY0" fmla="*/ 1 h 82558"/>
                <a:gd name="connsiteX1" fmla="*/ 6784 w 59264"/>
                <a:gd name="connsiteY1" fmla="*/ 61913 h 82558"/>
                <a:gd name="connsiteX2" fmla="*/ 2022 w 59264"/>
                <a:gd name="connsiteY2" fmla="*/ 82551 h 82558"/>
                <a:gd name="connsiteX3" fmla="*/ 19484 w 59264"/>
                <a:gd name="connsiteY3" fmla="*/ 63501 h 82558"/>
                <a:gd name="connsiteX4" fmla="*/ 59172 w 59264"/>
                <a:gd name="connsiteY4" fmla="*/ 1 h 8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64" h="82558">
                  <a:moveTo>
                    <a:pt x="59172" y="1"/>
                  </a:moveTo>
                  <a:cubicBezTo>
                    <a:pt x="57055" y="-264"/>
                    <a:pt x="16309" y="48155"/>
                    <a:pt x="6784" y="61913"/>
                  </a:cubicBezTo>
                  <a:cubicBezTo>
                    <a:pt x="-2741" y="75671"/>
                    <a:pt x="-95" y="82286"/>
                    <a:pt x="2022" y="82551"/>
                  </a:cubicBezTo>
                  <a:cubicBezTo>
                    <a:pt x="4139" y="82816"/>
                    <a:pt x="12340" y="75936"/>
                    <a:pt x="19484" y="63501"/>
                  </a:cubicBezTo>
                  <a:cubicBezTo>
                    <a:pt x="26628" y="51066"/>
                    <a:pt x="61289" y="266"/>
                    <a:pt x="5917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430A64C6-AB71-40D7-A8D1-FF46434D5266}"/>
                </a:ext>
              </a:extLst>
            </p:cNvPr>
            <p:cNvSpPr/>
            <p:nvPr/>
          </p:nvSpPr>
          <p:spPr>
            <a:xfrm>
              <a:off x="10020287" y="3154308"/>
              <a:ext cx="48463" cy="144735"/>
            </a:xfrm>
            <a:custGeom>
              <a:avLst/>
              <a:gdLst>
                <a:gd name="connsiteX0" fmla="*/ 13 w 48463"/>
                <a:gd name="connsiteY0" fmla="*/ 55 h 144735"/>
                <a:gd name="connsiteX1" fmla="*/ 41288 w 48463"/>
                <a:gd name="connsiteY1" fmla="*/ 84192 h 144735"/>
                <a:gd name="connsiteX2" fmla="*/ 44463 w 48463"/>
                <a:gd name="connsiteY2" fmla="*/ 144517 h 144735"/>
                <a:gd name="connsiteX3" fmla="*/ 46051 w 48463"/>
                <a:gd name="connsiteY3" fmla="*/ 103242 h 144735"/>
                <a:gd name="connsiteX4" fmla="*/ 46051 w 48463"/>
                <a:gd name="connsiteY4" fmla="*/ 71492 h 144735"/>
                <a:gd name="connsiteX5" fmla="*/ 13 w 48463"/>
                <a:gd name="connsiteY5" fmla="*/ 55 h 14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63" h="144735">
                  <a:moveTo>
                    <a:pt x="13" y="55"/>
                  </a:moveTo>
                  <a:cubicBezTo>
                    <a:pt x="-781" y="2172"/>
                    <a:pt x="33880" y="60115"/>
                    <a:pt x="41288" y="84192"/>
                  </a:cubicBezTo>
                  <a:cubicBezTo>
                    <a:pt x="48696" y="108269"/>
                    <a:pt x="43669" y="141342"/>
                    <a:pt x="44463" y="144517"/>
                  </a:cubicBezTo>
                  <a:cubicBezTo>
                    <a:pt x="45257" y="147692"/>
                    <a:pt x="45786" y="115413"/>
                    <a:pt x="46051" y="103242"/>
                  </a:cubicBezTo>
                  <a:cubicBezTo>
                    <a:pt x="46316" y="91071"/>
                    <a:pt x="51343" y="86044"/>
                    <a:pt x="46051" y="71492"/>
                  </a:cubicBezTo>
                  <a:cubicBezTo>
                    <a:pt x="40759" y="56940"/>
                    <a:pt x="807" y="-2062"/>
                    <a:pt x="13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7BB7EF88-8783-40DF-B374-1DC7645DC583}"/>
                </a:ext>
              </a:extLst>
            </p:cNvPr>
            <p:cNvSpPr/>
            <p:nvPr/>
          </p:nvSpPr>
          <p:spPr>
            <a:xfrm>
              <a:off x="9862820" y="3144838"/>
              <a:ext cx="39770" cy="141287"/>
            </a:xfrm>
            <a:custGeom>
              <a:avLst/>
              <a:gdLst>
                <a:gd name="connsiteX0" fmla="*/ 38418 w 39770"/>
                <a:gd name="connsiteY0" fmla="*/ 0 h 141287"/>
                <a:gd name="connsiteX1" fmla="*/ 33655 w 39770"/>
                <a:gd name="connsiteY1" fmla="*/ 87312 h 141287"/>
                <a:gd name="connsiteX2" fmla="*/ 318 w 39770"/>
                <a:gd name="connsiteY2" fmla="*/ 141287 h 141287"/>
                <a:gd name="connsiteX3" fmla="*/ 17780 w 39770"/>
                <a:gd name="connsiteY3" fmla="*/ 87312 h 141287"/>
                <a:gd name="connsiteX4" fmla="*/ 38418 w 39770"/>
                <a:gd name="connsiteY4" fmla="*/ 0 h 1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41287">
                  <a:moveTo>
                    <a:pt x="38418" y="0"/>
                  </a:moveTo>
                  <a:cubicBezTo>
                    <a:pt x="41064" y="0"/>
                    <a:pt x="40005" y="63764"/>
                    <a:pt x="33655" y="87312"/>
                  </a:cubicBezTo>
                  <a:cubicBezTo>
                    <a:pt x="27305" y="110860"/>
                    <a:pt x="2964" y="141287"/>
                    <a:pt x="318" y="141287"/>
                  </a:cubicBezTo>
                  <a:cubicBezTo>
                    <a:pt x="-2328" y="141287"/>
                    <a:pt x="12224" y="105304"/>
                    <a:pt x="17780" y="87312"/>
                  </a:cubicBezTo>
                  <a:cubicBezTo>
                    <a:pt x="23336" y="69320"/>
                    <a:pt x="35772" y="0"/>
                    <a:pt x="384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B60420BD-4A1D-47DC-891A-B27588943BC4}"/>
                </a:ext>
              </a:extLst>
            </p:cNvPr>
            <p:cNvSpPr/>
            <p:nvPr/>
          </p:nvSpPr>
          <p:spPr>
            <a:xfrm>
              <a:off x="9554989" y="3617799"/>
              <a:ext cx="150285" cy="255408"/>
            </a:xfrm>
            <a:custGeom>
              <a:avLst/>
              <a:gdLst>
                <a:gd name="connsiteX0" fmla="*/ 1761 w 150285"/>
                <a:gd name="connsiteY0" fmla="*/ 114 h 255408"/>
                <a:gd name="connsiteX1" fmla="*/ 31924 w 150285"/>
                <a:gd name="connsiteY1" fmla="*/ 92189 h 255408"/>
                <a:gd name="connsiteX2" fmla="*/ 147811 w 150285"/>
                <a:gd name="connsiteY2" fmla="*/ 252526 h 255408"/>
                <a:gd name="connsiteX3" fmla="*/ 108124 w 150285"/>
                <a:gd name="connsiteY3" fmla="*/ 189026 h 255408"/>
                <a:gd name="connsiteX4" fmla="*/ 71611 w 150285"/>
                <a:gd name="connsiteY4" fmla="*/ 109651 h 255408"/>
                <a:gd name="connsiteX5" fmla="*/ 1761 w 150285"/>
                <a:gd name="connsiteY5" fmla="*/ 114 h 25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285" h="255408">
                  <a:moveTo>
                    <a:pt x="1761" y="114"/>
                  </a:moveTo>
                  <a:cubicBezTo>
                    <a:pt x="-4853" y="-2796"/>
                    <a:pt x="7582" y="50120"/>
                    <a:pt x="31924" y="92189"/>
                  </a:cubicBezTo>
                  <a:cubicBezTo>
                    <a:pt x="56266" y="134258"/>
                    <a:pt x="135111" y="236387"/>
                    <a:pt x="147811" y="252526"/>
                  </a:cubicBezTo>
                  <a:cubicBezTo>
                    <a:pt x="160511" y="268665"/>
                    <a:pt x="120824" y="212839"/>
                    <a:pt x="108124" y="189026"/>
                  </a:cubicBezTo>
                  <a:cubicBezTo>
                    <a:pt x="95424" y="165214"/>
                    <a:pt x="87222" y="136374"/>
                    <a:pt x="71611" y="109651"/>
                  </a:cubicBezTo>
                  <a:cubicBezTo>
                    <a:pt x="56001" y="82928"/>
                    <a:pt x="8375" y="3024"/>
                    <a:pt x="1761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4171E551-6816-412F-8F4B-471ADA60273C}"/>
                </a:ext>
              </a:extLst>
            </p:cNvPr>
            <p:cNvSpPr/>
            <p:nvPr/>
          </p:nvSpPr>
          <p:spPr>
            <a:xfrm>
              <a:off x="10279890" y="3557413"/>
              <a:ext cx="174504" cy="321289"/>
            </a:xfrm>
            <a:custGeom>
              <a:avLst/>
              <a:gdLst>
                <a:gd name="connsiteX0" fmla="*/ 173798 w 174504"/>
                <a:gd name="connsiteY0" fmla="*/ 3350 h 321289"/>
                <a:gd name="connsiteX1" fmla="*/ 88073 w 174504"/>
                <a:gd name="connsiteY1" fmla="*/ 192262 h 321289"/>
                <a:gd name="connsiteX2" fmla="*/ 760 w 174504"/>
                <a:gd name="connsiteY2" fmla="*/ 320850 h 321289"/>
                <a:gd name="connsiteX3" fmla="*/ 49973 w 174504"/>
                <a:gd name="connsiteY3" fmla="*/ 228775 h 321289"/>
                <a:gd name="connsiteX4" fmla="*/ 124585 w 174504"/>
                <a:gd name="connsiteY4" fmla="*/ 82725 h 321289"/>
                <a:gd name="connsiteX5" fmla="*/ 173798 w 174504"/>
                <a:gd name="connsiteY5" fmla="*/ 3350 h 32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04" h="321289">
                  <a:moveTo>
                    <a:pt x="173798" y="3350"/>
                  </a:moveTo>
                  <a:cubicBezTo>
                    <a:pt x="167713" y="21606"/>
                    <a:pt x="116913" y="139345"/>
                    <a:pt x="88073" y="192262"/>
                  </a:cubicBezTo>
                  <a:cubicBezTo>
                    <a:pt x="59233" y="245179"/>
                    <a:pt x="7110" y="314765"/>
                    <a:pt x="760" y="320850"/>
                  </a:cubicBezTo>
                  <a:cubicBezTo>
                    <a:pt x="-5590" y="326936"/>
                    <a:pt x="29335" y="268463"/>
                    <a:pt x="49973" y="228775"/>
                  </a:cubicBezTo>
                  <a:cubicBezTo>
                    <a:pt x="70610" y="189088"/>
                    <a:pt x="103947" y="119767"/>
                    <a:pt x="124585" y="82725"/>
                  </a:cubicBezTo>
                  <a:cubicBezTo>
                    <a:pt x="145223" y="45683"/>
                    <a:pt x="179883" y="-14906"/>
                    <a:pt x="173798" y="3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44EC5646-4FD3-49ED-BE8F-B08A01A13BCC}"/>
                </a:ext>
              </a:extLst>
            </p:cNvPr>
            <p:cNvSpPr/>
            <p:nvPr/>
          </p:nvSpPr>
          <p:spPr>
            <a:xfrm>
              <a:off x="9761483" y="3109926"/>
              <a:ext cx="111229" cy="61918"/>
            </a:xfrm>
            <a:custGeom>
              <a:avLst/>
              <a:gdLst>
                <a:gd name="connsiteX0" fmla="*/ 111180 w 111229"/>
                <a:gd name="connsiteY0" fmla="*/ 61899 h 61918"/>
                <a:gd name="connsiteX1" fmla="*/ 57205 w 111229"/>
                <a:gd name="connsiteY1" fmla="*/ 11099 h 61918"/>
                <a:gd name="connsiteX2" fmla="*/ 55 w 111229"/>
                <a:gd name="connsiteY2" fmla="*/ 3162 h 61918"/>
                <a:gd name="connsiteX3" fmla="*/ 47680 w 111229"/>
                <a:gd name="connsiteY3" fmla="*/ 4749 h 61918"/>
                <a:gd name="connsiteX4" fmla="*/ 111180 w 111229"/>
                <a:gd name="connsiteY4" fmla="*/ 61899 h 6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29" h="61918">
                  <a:moveTo>
                    <a:pt x="111180" y="61899"/>
                  </a:moveTo>
                  <a:cubicBezTo>
                    <a:pt x="112768" y="62957"/>
                    <a:pt x="75726" y="20888"/>
                    <a:pt x="57205" y="11099"/>
                  </a:cubicBezTo>
                  <a:cubicBezTo>
                    <a:pt x="38684" y="1310"/>
                    <a:pt x="1643" y="4220"/>
                    <a:pt x="55" y="3162"/>
                  </a:cubicBezTo>
                  <a:cubicBezTo>
                    <a:pt x="-1533" y="2104"/>
                    <a:pt x="31276" y="-4247"/>
                    <a:pt x="47680" y="4749"/>
                  </a:cubicBezTo>
                  <a:cubicBezTo>
                    <a:pt x="64084" y="13745"/>
                    <a:pt x="109592" y="60841"/>
                    <a:pt x="111180" y="61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616C3D35-E48D-49DA-816E-A857835851C0}"/>
                </a:ext>
              </a:extLst>
            </p:cNvPr>
            <p:cNvSpPr/>
            <p:nvPr/>
          </p:nvSpPr>
          <p:spPr>
            <a:xfrm>
              <a:off x="10039248" y="3073320"/>
              <a:ext cx="101868" cy="77117"/>
            </a:xfrm>
            <a:custGeom>
              <a:avLst/>
              <a:gdLst>
                <a:gd name="connsiteX0" fmla="*/ 101702 w 101868"/>
                <a:gd name="connsiteY0" fmla="*/ 80 h 77117"/>
                <a:gd name="connsiteX1" fmla="*/ 27090 w 101868"/>
                <a:gd name="connsiteY1" fmla="*/ 33418 h 77117"/>
                <a:gd name="connsiteX2" fmla="*/ 38202 w 101868"/>
                <a:gd name="connsiteY2" fmla="*/ 76280 h 77117"/>
                <a:gd name="connsiteX3" fmla="*/ 19152 w 101868"/>
                <a:gd name="connsiteY3" fmla="*/ 60405 h 77117"/>
                <a:gd name="connsiteX4" fmla="*/ 3277 w 101868"/>
                <a:gd name="connsiteY4" fmla="*/ 42943 h 77117"/>
                <a:gd name="connsiteX5" fmla="*/ 101702 w 101868"/>
                <a:gd name="connsiteY5" fmla="*/ 80 h 7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68" h="77117">
                  <a:moveTo>
                    <a:pt x="101702" y="80"/>
                  </a:moveTo>
                  <a:cubicBezTo>
                    <a:pt x="105671" y="-1508"/>
                    <a:pt x="37673" y="20718"/>
                    <a:pt x="27090" y="33418"/>
                  </a:cubicBezTo>
                  <a:cubicBezTo>
                    <a:pt x="16507" y="46118"/>
                    <a:pt x="39525" y="71782"/>
                    <a:pt x="38202" y="76280"/>
                  </a:cubicBezTo>
                  <a:cubicBezTo>
                    <a:pt x="36879" y="80778"/>
                    <a:pt x="24973" y="65961"/>
                    <a:pt x="19152" y="60405"/>
                  </a:cubicBezTo>
                  <a:cubicBezTo>
                    <a:pt x="13331" y="54849"/>
                    <a:pt x="-8100" y="51674"/>
                    <a:pt x="3277" y="42943"/>
                  </a:cubicBezTo>
                  <a:cubicBezTo>
                    <a:pt x="14654" y="34212"/>
                    <a:pt x="97733" y="1668"/>
                    <a:pt x="101702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70515957-04A7-4012-929F-2FF3E7010C83}"/>
                </a:ext>
              </a:extLst>
            </p:cNvPr>
            <p:cNvSpPr/>
            <p:nvPr/>
          </p:nvSpPr>
          <p:spPr>
            <a:xfrm>
              <a:off x="9718554" y="3832215"/>
              <a:ext cx="589238" cy="71013"/>
            </a:xfrm>
            <a:custGeom>
              <a:avLst/>
              <a:gdLst>
                <a:gd name="connsiteX0" fmla="*/ 121 w 589238"/>
                <a:gd name="connsiteY0" fmla="*/ 39698 h 71013"/>
                <a:gd name="connsiteX1" fmla="*/ 108071 w 589238"/>
                <a:gd name="connsiteY1" fmla="*/ 50810 h 71013"/>
                <a:gd name="connsiteX2" fmla="*/ 142996 w 589238"/>
                <a:gd name="connsiteY2" fmla="*/ 10 h 71013"/>
                <a:gd name="connsiteX3" fmla="*/ 247771 w 589238"/>
                <a:gd name="connsiteY3" fmla="*/ 55573 h 71013"/>
                <a:gd name="connsiteX4" fmla="*/ 258884 w 589238"/>
                <a:gd name="connsiteY4" fmla="*/ 6360 h 71013"/>
                <a:gd name="connsiteX5" fmla="*/ 346196 w 589238"/>
                <a:gd name="connsiteY5" fmla="*/ 57160 h 71013"/>
                <a:gd name="connsiteX6" fmla="*/ 366834 w 589238"/>
                <a:gd name="connsiteY6" fmla="*/ 20648 h 71013"/>
                <a:gd name="connsiteX7" fmla="*/ 462084 w 589238"/>
                <a:gd name="connsiteY7" fmla="*/ 52398 h 71013"/>
                <a:gd name="connsiteX8" fmla="*/ 531934 w 589238"/>
                <a:gd name="connsiteY8" fmla="*/ 60335 h 71013"/>
                <a:gd name="connsiteX9" fmla="*/ 589084 w 589238"/>
                <a:gd name="connsiteY9" fmla="*/ 20648 h 71013"/>
                <a:gd name="connsiteX10" fmla="*/ 514471 w 589238"/>
                <a:gd name="connsiteY10" fmla="*/ 69860 h 71013"/>
                <a:gd name="connsiteX11" fmla="*/ 419221 w 589238"/>
                <a:gd name="connsiteY11" fmla="*/ 55573 h 71013"/>
                <a:gd name="connsiteX12" fmla="*/ 385884 w 589238"/>
                <a:gd name="connsiteY12" fmla="*/ 57160 h 71013"/>
                <a:gd name="connsiteX13" fmla="*/ 387471 w 589238"/>
                <a:gd name="connsiteY13" fmla="*/ 55573 h 71013"/>
                <a:gd name="connsiteX14" fmla="*/ 293809 w 589238"/>
                <a:gd name="connsiteY14" fmla="*/ 42873 h 71013"/>
                <a:gd name="connsiteX15" fmla="*/ 244596 w 589238"/>
                <a:gd name="connsiteY15" fmla="*/ 57160 h 71013"/>
                <a:gd name="connsiteX16" fmla="*/ 166809 w 589238"/>
                <a:gd name="connsiteY16" fmla="*/ 30173 h 71013"/>
                <a:gd name="connsiteX17" fmla="*/ 136646 w 589238"/>
                <a:gd name="connsiteY17" fmla="*/ 52398 h 71013"/>
                <a:gd name="connsiteX18" fmla="*/ 87434 w 589238"/>
                <a:gd name="connsiteY18" fmla="*/ 52398 h 71013"/>
                <a:gd name="connsiteX19" fmla="*/ 121 w 589238"/>
                <a:gd name="connsiteY19" fmla="*/ 39698 h 7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9238" h="71013">
                  <a:moveTo>
                    <a:pt x="121" y="39698"/>
                  </a:moveTo>
                  <a:cubicBezTo>
                    <a:pt x="3560" y="39433"/>
                    <a:pt x="84259" y="57425"/>
                    <a:pt x="108071" y="50810"/>
                  </a:cubicBezTo>
                  <a:cubicBezTo>
                    <a:pt x="131883" y="44195"/>
                    <a:pt x="119713" y="-784"/>
                    <a:pt x="142996" y="10"/>
                  </a:cubicBezTo>
                  <a:cubicBezTo>
                    <a:pt x="166279" y="804"/>
                    <a:pt x="228456" y="54515"/>
                    <a:pt x="247771" y="55573"/>
                  </a:cubicBezTo>
                  <a:cubicBezTo>
                    <a:pt x="267086" y="56631"/>
                    <a:pt x="242480" y="6095"/>
                    <a:pt x="258884" y="6360"/>
                  </a:cubicBezTo>
                  <a:cubicBezTo>
                    <a:pt x="275288" y="6624"/>
                    <a:pt x="328204" y="54779"/>
                    <a:pt x="346196" y="57160"/>
                  </a:cubicBezTo>
                  <a:cubicBezTo>
                    <a:pt x="364188" y="59541"/>
                    <a:pt x="347519" y="21442"/>
                    <a:pt x="366834" y="20648"/>
                  </a:cubicBezTo>
                  <a:cubicBezTo>
                    <a:pt x="386149" y="19854"/>
                    <a:pt x="434567" y="45784"/>
                    <a:pt x="462084" y="52398"/>
                  </a:cubicBezTo>
                  <a:cubicBezTo>
                    <a:pt x="489601" y="59013"/>
                    <a:pt x="510768" y="65627"/>
                    <a:pt x="531934" y="60335"/>
                  </a:cubicBezTo>
                  <a:cubicBezTo>
                    <a:pt x="553100" y="55043"/>
                    <a:pt x="591994" y="19061"/>
                    <a:pt x="589084" y="20648"/>
                  </a:cubicBezTo>
                  <a:cubicBezTo>
                    <a:pt x="586174" y="22235"/>
                    <a:pt x="542782" y="64039"/>
                    <a:pt x="514471" y="69860"/>
                  </a:cubicBezTo>
                  <a:cubicBezTo>
                    <a:pt x="486161" y="75681"/>
                    <a:pt x="440652" y="57690"/>
                    <a:pt x="419221" y="55573"/>
                  </a:cubicBezTo>
                  <a:cubicBezTo>
                    <a:pt x="397790" y="53456"/>
                    <a:pt x="391176" y="57160"/>
                    <a:pt x="385884" y="57160"/>
                  </a:cubicBezTo>
                  <a:cubicBezTo>
                    <a:pt x="380592" y="57160"/>
                    <a:pt x="402817" y="57954"/>
                    <a:pt x="387471" y="55573"/>
                  </a:cubicBezTo>
                  <a:cubicBezTo>
                    <a:pt x="372125" y="53192"/>
                    <a:pt x="317622" y="42609"/>
                    <a:pt x="293809" y="42873"/>
                  </a:cubicBezTo>
                  <a:cubicBezTo>
                    <a:pt x="269997" y="43138"/>
                    <a:pt x="265763" y="59277"/>
                    <a:pt x="244596" y="57160"/>
                  </a:cubicBezTo>
                  <a:cubicBezTo>
                    <a:pt x="223429" y="55043"/>
                    <a:pt x="184801" y="30967"/>
                    <a:pt x="166809" y="30173"/>
                  </a:cubicBezTo>
                  <a:cubicBezTo>
                    <a:pt x="148817" y="29379"/>
                    <a:pt x="149875" y="48694"/>
                    <a:pt x="136646" y="52398"/>
                  </a:cubicBezTo>
                  <a:cubicBezTo>
                    <a:pt x="123417" y="56102"/>
                    <a:pt x="107542" y="53721"/>
                    <a:pt x="87434" y="52398"/>
                  </a:cubicBezTo>
                  <a:cubicBezTo>
                    <a:pt x="67326" y="51075"/>
                    <a:pt x="-3318" y="39963"/>
                    <a:pt x="121" y="39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E5D6E345-69A3-4278-8E2E-BAAFE6B89295}"/>
                </a:ext>
              </a:extLst>
            </p:cNvPr>
            <p:cNvSpPr/>
            <p:nvPr/>
          </p:nvSpPr>
          <p:spPr>
            <a:xfrm>
              <a:off x="9748779" y="3888824"/>
              <a:ext cx="522103" cy="154164"/>
            </a:xfrm>
            <a:custGeom>
              <a:avLst/>
              <a:gdLst>
                <a:gd name="connsiteX0" fmla="*/ 520759 w 522103"/>
                <a:gd name="connsiteY0" fmla="*/ 3726 h 154164"/>
                <a:gd name="connsiteX1" fmla="*/ 423921 w 522103"/>
                <a:gd name="connsiteY1" fmla="*/ 97389 h 154164"/>
                <a:gd name="connsiteX2" fmla="*/ 433446 w 522103"/>
                <a:gd name="connsiteY2" fmla="*/ 68814 h 154164"/>
                <a:gd name="connsiteX3" fmla="*/ 350896 w 522103"/>
                <a:gd name="connsiteY3" fmla="*/ 132314 h 154164"/>
                <a:gd name="connsiteX4" fmla="*/ 354071 w 522103"/>
                <a:gd name="connsiteY4" fmla="*/ 111676 h 154164"/>
                <a:gd name="connsiteX5" fmla="*/ 379471 w 522103"/>
                <a:gd name="connsiteY5" fmla="*/ 130726 h 154164"/>
                <a:gd name="connsiteX6" fmla="*/ 247709 w 522103"/>
                <a:gd name="connsiteY6" fmla="*/ 119614 h 154164"/>
                <a:gd name="connsiteX7" fmla="*/ 276284 w 522103"/>
                <a:gd name="connsiteY7" fmla="*/ 143426 h 154164"/>
                <a:gd name="connsiteX8" fmla="*/ 141346 w 522103"/>
                <a:gd name="connsiteY8" fmla="*/ 116439 h 154164"/>
                <a:gd name="connsiteX9" fmla="*/ 274696 w 522103"/>
                <a:gd name="connsiteY9" fmla="*/ 152951 h 154164"/>
                <a:gd name="connsiteX10" fmla="*/ 31809 w 522103"/>
                <a:gd name="connsiteY10" fmla="*/ 62464 h 154164"/>
                <a:gd name="connsiteX11" fmla="*/ 144521 w 522103"/>
                <a:gd name="connsiteY11" fmla="*/ 110089 h 154164"/>
                <a:gd name="connsiteX12" fmla="*/ 1646 w 522103"/>
                <a:gd name="connsiteY12" fmla="*/ 551 h 154164"/>
                <a:gd name="connsiteX13" fmla="*/ 65146 w 522103"/>
                <a:gd name="connsiteY13" fmla="*/ 65639 h 154164"/>
                <a:gd name="connsiteX14" fmla="*/ 38159 w 522103"/>
                <a:gd name="connsiteY14" fmla="*/ 18014 h 154164"/>
                <a:gd name="connsiteX15" fmla="*/ 127059 w 522103"/>
                <a:gd name="connsiteY15" fmla="*/ 89451 h 154164"/>
                <a:gd name="connsiteX16" fmla="*/ 203259 w 522103"/>
                <a:gd name="connsiteY16" fmla="*/ 108501 h 154164"/>
                <a:gd name="connsiteX17" fmla="*/ 341371 w 522103"/>
                <a:gd name="connsiteY17" fmla="*/ 108501 h 154164"/>
                <a:gd name="connsiteX18" fmla="*/ 520759 w 522103"/>
                <a:gd name="connsiteY18" fmla="*/ 3726 h 1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103" h="154164">
                  <a:moveTo>
                    <a:pt x="520759" y="3726"/>
                  </a:moveTo>
                  <a:cubicBezTo>
                    <a:pt x="534517" y="1874"/>
                    <a:pt x="438473" y="86541"/>
                    <a:pt x="423921" y="97389"/>
                  </a:cubicBezTo>
                  <a:cubicBezTo>
                    <a:pt x="409369" y="108237"/>
                    <a:pt x="445617" y="62993"/>
                    <a:pt x="433446" y="68814"/>
                  </a:cubicBezTo>
                  <a:cubicBezTo>
                    <a:pt x="421275" y="74635"/>
                    <a:pt x="364125" y="125170"/>
                    <a:pt x="350896" y="132314"/>
                  </a:cubicBezTo>
                  <a:cubicBezTo>
                    <a:pt x="337667" y="139458"/>
                    <a:pt x="349309" y="111941"/>
                    <a:pt x="354071" y="111676"/>
                  </a:cubicBezTo>
                  <a:cubicBezTo>
                    <a:pt x="358833" y="111411"/>
                    <a:pt x="397198" y="129403"/>
                    <a:pt x="379471" y="130726"/>
                  </a:cubicBezTo>
                  <a:cubicBezTo>
                    <a:pt x="361744" y="132049"/>
                    <a:pt x="264907" y="117497"/>
                    <a:pt x="247709" y="119614"/>
                  </a:cubicBezTo>
                  <a:cubicBezTo>
                    <a:pt x="230511" y="121731"/>
                    <a:pt x="294011" y="143955"/>
                    <a:pt x="276284" y="143426"/>
                  </a:cubicBezTo>
                  <a:cubicBezTo>
                    <a:pt x="258557" y="142897"/>
                    <a:pt x="141611" y="114852"/>
                    <a:pt x="141346" y="116439"/>
                  </a:cubicBezTo>
                  <a:cubicBezTo>
                    <a:pt x="141081" y="118027"/>
                    <a:pt x="292952" y="161947"/>
                    <a:pt x="274696" y="152951"/>
                  </a:cubicBezTo>
                  <a:cubicBezTo>
                    <a:pt x="256440" y="143955"/>
                    <a:pt x="53505" y="69608"/>
                    <a:pt x="31809" y="62464"/>
                  </a:cubicBezTo>
                  <a:cubicBezTo>
                    <a:pt x="10113" y="55320"/>
                    <a:pt x="149548" y="120408"/>
                    <a:pt x="144521" y="110089"/>
                  </a:cubicBezTo>
                  <a:cubicBezTo>
                    <a:pt x="139494" y="99770"/>
                    <a:pt x="14875" y="7959"/>
                    <a:pt x="1646" y="551"/>
                  </a:cubicBezTo>
                  <a:cubicBezTo>
                    <a:pt x="-11583" y="-6857"/>
                    <a:pt x="59061" y="62729"/>
                    <a:pt x="65146" y="65639"/>
                  </a:cubicBezTo>
                  <a:cubicBezTo>
                    <a:pt x="71231" y="68549"/>
                    <a:pt x="27840" y="14045"/>
                    <a:pt x="38159" y="18014"/>
                  </a:cubicBezTo>
                  <a:cubicBezTo>
                    <a:pt x="48478" y="21983"/>
                    <a:pt x="99542" y="74370"/>
                    <a:pt x="127059" y="89451"/>
                  </a:cubicBezTo>
                  <a:cubicBezTo>
                    <a:pt x="154576" y="104532"/>
                    <a:pt x="167540" y="105326"/>
                    <a:pt x="203259" y="108501"/>
                  </a:cubicBezTo>
                  <a:cubicBezTo>
                    <a:pt x="238978" y="111676"/>
                    <a:pt x="288983" y="125170"/>
                    <a:pt x="341371" y="108501"/>
                  </a:cubicBezTo>
                  <a:cubicBezTo>
                    <a:pt x="393758" y="91832"/>
                    <a:pt x="507001" y="5578"/>
                    <a:pt x="520759" y="3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64C1D6AB-1FFA-4B34-A0A3-3DE96A668F0A}"/>
                </a:ext>
              </a:extLst>
            </p:cNvPr>
            <p:cNvSpPr/>
            <p:nvPr/>
          </p:nvSpPr>
          <p:spPr>
            <a:xfrm>
              <a:off x="9713287" y="3332163"/>
              <a:ext cx="124555" cy="199508"/>
            </a:xfrm>
            <a:custGeom>
              <a:avLst/>
              <a:gdLst>
                <a:gd name="connsiteX0" fmla="*/ 124451 w 124555"/>
                <a:gd name="connsiteY0" fmla="*/ 0 h 199508"/>
                <a:gd name="connsiteX1" fmla="*/ 29201 w 124555"/>
                <a:gd name="connsiteY1" fmla="*/ 119062 h 199508"/>
                <a:gd name="connsiteX2" fmla="*/ 27613 w 124555"/>
                <a:gd name="connsiteY2" fmla="*/ 198437 h 199508"/>
                <a:gd name="connsiteX3" fmla="*/ 14913 w 124555"/>
                <a:gd name="connsiteY3" fmla="*/ 161925 h 199508"/>
                <a:gd name="connsiteX4" fmla="*/ 8563 w 124555"/>
                <a:gd name="connsiteY4" fmla="*/ 119062 h 199508"/>
                <a:gd name="connsiteX5" fmla="*/ 124451 w 124555"/>
                <a:gd name="connsiteY5" fmla="*/ 0 h 19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55" h="199508">
                  <a:moveTo>
                    <a:pt x="124451" y="0"/>
                  </a:moveTo>
                  <a:cubicBezTo>
                    <a:pt x="127891" y="0"/>
                    <a:pt x="45341" y="85989"/>
                    <a:pt x="29201" y="119062"/>
                  </a:cubicBezTo>
                  <a:cubicBezTo>
                    <a:pt x="13061" y="152135"/>
                    <a:pt x="29994" y="191293"/>
                    <a:pt x="27613" y="198437"/>
                  </a:cubicBezTo>
                  <a:cubicBezTo>
                    <a:pt x="25232" y="205581"/>
                    <a:pt x="18088" y="175154"/>
                    <a:pt x="14913" y="161925"/>
                  </a:cubicBezTo>
                  <a:cubicBezTo>
                    <a:pt x="11738" y="148696"/>
                    <a:pt x="-12604" y="147108"/>
                    <a:pt x="8563" y="119062"/>
                  </a:cubicBezTo>
                  <a:cubicBezTo>
                    <a:pt x="29730" y="91016"/>
                    <a:pt x="121011" y="0"/>
                    <a:pt x="124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959458A9-ED6C-4245-86E9-E2351AC96788}"/>
                </a:ext>
              </a:extLst>
            </p:cNvPr>
            <p:cNvSpPr/>
            <p:nvPr/>
          </p:nvSpPr>
          <p:spPr>
            <a:xfrm>
              <a:off x="10096425" y="3497555"/>
              <a:ext cx="131874" cy="160874"/>
            </a:xfrm>
            <a:custGeom>
              <a:avLst/>
              <a:gdLst>
                <a:gd name="connsiteX0" fmla="*/ 75 w 131874"/>
                <a:gd name="connsiteY0" fmla="*/ 1295 h 160874"/>
                <a:gd name="connsiteX1" fmla="*/ 101675 w 131874"/>
                <a:gd name="connsiteY1" fmla="*/ 36220 h 160874"/>
                <a:gd name="connsiteX2" fmla="*/ 131838 w 131874"/>
                <a:gd name="connsiteY2" fmla="*/ 87020 h 160874"/>
                <a:gd name="connsiteX3" fmla="*/ 108025 w 131874"/>
                <a:gd name="connsiteY3" fmla="*/ 148933 h 160874"/>
                <a:gd name="connsiteX4" fmla="*/ 115963 w 131874"/>
                <a:gd name="connsiteY4" fmla="*/ 158458 h 160874"/>
                <a:gd name="connsiteX5" fmla="*/ 112788 w 131874"/>
                <a:gd name="connsiteY5" fmla="*/ 118770 h 160874"/>
                <a:gd name="connsiteX6" fmla="*/ 119138 w 131874"/>
                <a:gd name="connsiteY6" fmla="*/ 82258 h 160874"/>
                <a:gd name="connsiteX7" fmla="*/ 75 w 131874"/>
                <a:gd name="connsiteY7" fmla="*/ 1295 h 1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74" h="160874">
                  <a:moveTo>
                    <a:pt x="75" y="1295"/>
                  </a:moveTo>
                  <a:cubicBezTo>
                    <a:pt x="-2835" y="-6378"/>
                    <a:pt x="79715" y="21933"/>
                    <a:pt x="101675" y="36220"/>
                  </a:cubicBezTo>
                  <a:cubicBezTo>
                    <a:pt x="123635" y="50507"/>
                    <a:pt x="130780" y="68235"/>
                    <a:pt x="131838" y="87020"/>
                  </a:cubicBezTo>
                  <a:cubicBezTo>
                    <a:pt x="132896" y="105805"/>
                    <a:pt x="110671" y="137027"/>
                    <a:pt x="108025" y="148933"/>
                  </a:cubicBezTo>
                  <a:cubicBezTo>
                    <a:pt x="105379" y="160839"/>
                    <a:pt x="115169" y="163485"/>
                    <a:pt x="115963" y="158458"/>
                  </a:cubicBezTo>
                  <a:cubicBezTo>
                    <a:pt x="116757" y="153431"/>
                    <a:pt x="112259" y="131470"/>
                    <a:pt x="112788" y="118770"/>
                  </a:cubicBezTo>
                  <a:cubicBezTo>
                    <a:pt x="113317" y="106070"/>
                    <a:pt x="135278" y="100514"/>
                    <a:pt x="119138" y="82258"/>
                  </a:cubicBezTo>
                  <a:cubicBezTo>
                    <a:pt x="102998" y="64002"/>
                    <a:pt x="2985" y="8968"/>
                    <a:pt x="75" y="1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813F50C6-489D-4B55-A898-04C0A692EB7F}"/>
                </a:ext>
              </a:extLst>
            </p:cNvPr>
            <p:cNvSpPr/>
            <p:nvPr/>
          </p:nvSpPr>
          <p:spPr>
            <a:xfrm>
              <a:off x="9735194" y="3543220"/>
              <a:ext cx="67823" cy="106726"/>
            </a:xfrm>
            <a:custGeom>
              <a:avLst/>
              <a:gdLst>
                <a:gd name="connsiteX0" fmla="*/ 27931 w 67823"/>
                <a:gd name="connsiteY0" fmla="*/ 80 h 106726"/>
                <a:gd name="connsiteX1" fmla="*/ 944 w 67823"/>
                <a:gd name="connsiteY1" fmla="*/ 66755 h 106726"/>
                <a:gd name="connsiteX2" fmla="*/ 67619 w 67823"/>
                <a:gd name="connsiteY2" fmla="*/ 106443 h 106726"/>
                <a:gd name="connsiteX3" fmla="*/ 21581 w 67823"/>
                <a:gd name="connsiteY3" fmla="*/ 81043 h 106726"/>
                <a:gd name="connsiteX4" fmla="*/ 27931 w 67823"/>
                <a:gd name="connsiteY4" fmla="*/ 8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23" h="106726">
                  <a:moveTo>
                    <a:pt x="27931" y="80"/>
                  </a:moveTo>
                  <a:cubicBezTo>
                    <a:pt x="24491" y="-2301"/>
                    <a:pt x="-5671" y="49028"/>
                    <a:pt x="944" y="66755"/>
                  </a:cubicBezTo>
                  <a:cubicBezTo>
                    <a:pt x="7559" y="84482"/>
                    <a:pt x="64180" y="104062"/>
                    <a:pt x="67619" y="106443"/>
                  </a:cubicBezTo>
                  <a:cubicBezTo>
                    <a:pt x="71059" y="108824"/>
                    <a:pt x="30048" y="95860"/>
                    <a:pt x="21581" y="81043"/>
                  </a:cubicBezTo>
                  <a:cubicBezTo>
                    <a:pt x="13114" y="66226"/>
                    <a:pt x="31371" y="2461"/>
                    <a:pt x="27931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442E0210-9C29-4437-A3A3-56978C640FCE}"/>
                </a:ext>
              </a:extLst>
            </p:cNvPr>
            <p:cNvSpPr/>
            <p:nvPr/>
          </p:nvSpPr>
          <p:spPr>
            <a:xfrm>
              <a:off x="10079722" y="3690849"/>
              <a:ext cx="81913" cy="79864"/>
            </a:xfrm>
            <a:custGeom>
              <a:avLst/>
              <a:gdLst>
                <a:gd name="connsiteX0" fmla="*/ 81866 w 81913"/>
                <a:gd name="connsiteY0" fmla="*/ 89 h 79864"/>
                <a:gd name="connsiteX1" fmla="*/ 8841 w 81913"/>
                <a:gd name="connsiteY1" fmla="*/ 62001 h 79864"/>
                <a:gd name="connsiteX2" fmla="*/ 2491 w 81913"/>
                <a:gd name="connsiteY2" fmla="*/ 79464 h 79864"/>
                <a:gd name="connsiteX3" fmla="*/ 19953 w 81913"/>
                <a:gd name="connsiteY3" fmla="*/ 49301 h 79864"/>
                <a:gd name="connsiteX4" fmla="*/ 81866 w 81913"/>
                <a:gd name="connsiteY4" fmla="*/ 89 h 7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3" h="79864">
                  <a:moveTo>
                    <a:pt x="81866" y="89"/>
                  </a:moveTo>
                  <a:cubicBezTo>
                    <a:pt x="80014" y="2206"/>
                    <a:pt x="22070" y="48772"/>
                    <a:pt x="8841" y="62001"/>
                  </a:cubicBezTo>
                  <a:cubicBezTo>
                    <a:pt x="-4388" y="75230"/>
                    <a:pt x="639" y="81581"/>
                    <a:pt x="2491" y="79464"/>
                  </a:cubicBezTo>
                  <a:cubicBezTo>
                    <a:pt x="4343" y="77347"/>
                    <a:pt x="8576" y="64647"/>
                    <a:pt x="19953" y="49301"/>
                  </a:cubicBezTo>
                  <a:cubicBezTo>
                    <a:pt x="31330" y="33955"/>
                    <a:pt x="83718" y="-2028"/>
                    <a:pt x="8186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86EF9C0E-D96F-4195-80A9-AAA6BDD710E9}"/>
                </a:ext>
              </a:extLst>
            </p:cNvPr>
            <p:cNvSpPr/>
            <p:nvPr/>
          </p:nvSpPr>
          <p:spPr>
            <a:xfrm>
              <a:off x="10176435" y="3590915"/>
              <a:ext cx="35986" cy="64156"/>
            </a:xfrm>
            <a:custGeom>
              <a:avLst/>
              <a:gdLst>
                <a:gd name="connsiteX0" fmla="*/ 35953 w 35986"/>
                <a:gd name="connsiteY0" fmla="*/ 10 h 64156"/>
                <a:gd name="connsiteX1" fmla="*/ 7378 w 35986"/>
                <a:gd name="connsiteY1" fmla="*/ 55573 h 64156"/>
                <a:gd name="connsiteX2" fmla="*/ 5790 w 35986"/>
                <a:gd name="connsiteY2" fmla="*/ 63510 h 64156"/>
                <a:gd name="connsiteX3" fmla="*/ 1028 w 35986"/>
                <a:gd name="connsiteY3" fmla="*/ 50810 h 64156"/>
                <a:gd name="connsiteX4" fmla="*/ 35953 w 35986"/>
                <a:gd name="connsiteY4" fmla="*/ 10 h 6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86" h="64156">
                  <a:moveTo>
                    <a:pt x="35953" y="10"/>
                  </a:moveTo>
                  <a:cubicBezTo>
                    <a:pt x="37011" y="804"/>
                    <a:pt x="12405" y="44990"/>
                    <a:pt x="7378" y="55573"/>
                  </a:cubicBezTo>
                  <a:cubicBezTo>
                    <a:pt x="2351" y="66156"/>
                    <a:pt x="6848" y="64304"/>
                    <a:pt x="5790" y="63510"/>
                  </a:cubicBezTo>
                  <a:cubicBezTo>
                    <a:pt x="4732" y="62716"/>
                    <a:pt x="-2676" y="57160"/>
                    <a:pt x="1028" y="50810"/>
                  </a:cubicBezTo>
                  <a:cubicBezTo>
                    <a:pt x="4732" y="44460"/>
                    <a:pt x="34895" y="-784"/>
                    <a:pt x="3595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886B2EEA-24A9-4767-A226-F56E90494130}"/>
                </a:ext>
              </a:extLst>
            </p:cNvPr>
            <p:cNvSpPr/>
            <p:nvPr/>
          </p:nvSpPr>
          <p:spPr>
            <a:xfrm>
              <a:off x="9797965" y="3560172"/>
              <a:ext cx="377285" cy="64551"/>
            </a:xfrm>
            <a:custGeom>
              <a:avLst/>
              <a:gdLst>
                <a:gd name="connsiteX0" fmla="*/ 85 w 377285"/>
                <a:gd name="connsiteY0" fmla="*/ 62503 h 64551"/>
                <a:gd name="connsiteX1" fmla="*/ 117560 w 377285"/>
                <a:gd name="connsiteY1" fmla="*/ 2178 h 64551"/>
                <a:gd name="connsiteX2" fmla="*/ 204873 w 377285"/>
                <a:gd name="connsiteY2" fmla="*/ 13291 h 64551"/>
                <a:gd name="connsiteX3" fmla="*/ 281073 w 377285"/>
                <a:gd name="connsiteY3" fmla="*/ 13291 h 64551"/>
                <a:gd name="connsiteX4" fmla="*/ 376323 w 377285"/>
                <a:gd name="connsiteY4" fmla="*/ 51391 h 64551"/>
                <a:gd name="connsiteX5" fmla="*/ 322348 w 377285"/>
                <a:gd name="connsiteY5" fmla="*/ 46628 h 64551"/>
                <a:gd name="connsiteX6" fmla="*/ 198523 w 377285"/>
                <a:gd name="connsiteY6" fmla="*/ 33928 h 64551"/>
                <a:gd name="connsiteX7" fmla="*/ 100098 w 377285"/>
                <a:gd name="connsiteY7" fmla="*/ 49803 h 64551"/>
                <a:gd name="connsiteX8" fmla="*/ 85 w 377285"/>
                <a:gd name="connsiteY8" fmla="*/ 62503 h 6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285" h="64551">
                  <a:moveTo>
                    <a:pt x="85" y="62503"/>
                  </a:moveTo>
                  <a:cubicBezTo>
                    <a:pt x="2995" y="54566"/>
                    <a:pt x="83429" y="10380"/>
                    <a:pt x="117560" y="2178"/>
                  </a:cubicBezTo>
                  <a:cubicBezTo>
                    <a:pt x="151691" y="-6024"/>
                    <a:pt x="177621" y="11439"/>
                    <a:pt x="204873" y="13291"/>
                  </a:cubicBezTo>
                  <a:cubicBezTo>
                    <a:pt x="232125" y="15143"/>
                    <a:pt x="252498" y="6941"/>
                    <a:pt x="281073" y="13291"/>
                  </a:cubicBezTo>
                  <a:cubicBezTo>
                    <a:pt x="309648" y="19641"/>
                    <a:pt x="369444" y="45835"/>
                    <a:pt x="376323" y="51391"/>
                  </a:cubicBezTo>
                  <a:cubicBezTo>
                    <a:pt x="383202" y="56947"/>
                    <a:pt x="351981" y="49538"/>
                    <a:pt x="322348" y="46628"/>
                  </a:cubicBezTo>
                  <a:cubicBezTo>
                    <a:pt x="292715" y="43718"/>
                    <a:pt x="235565" y="33399"/>
                    <a:pt x="198523" y="33928"/>
                  </a:cubicBezTo>
                  <a:cubicBezTo>
                    <a:pt x="161481" y="34457"/>
                    <a:pt x="130525" y="46628"/>
                    <a:pt x="100098" y="49803"/>
                  </a:cubicBezTo>
                  <a:cubicBezTo>
                    <a:pt x="69671" y="52978"/>
                    <a:pt x="-2825" y="70440"/>
                    <a:pt x="85" y="62503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F900B557-8962-4875-9607-ED30030FDF95}"/>
                </a:ext>
              </a:extLst>
            </p:cNvPr>
            <p:cNvSpPr/>
            <p:nvPr/>
          </p:nvSpPr>
          <p:spPr>
            <a:xfrm>
              <a:off x="9852012" y="3631712"/>
              <a:ext cx="369586" cy="124792"/>
            </a:xfrm>
            <a:custGeom>
              <a:avLst/>
              <a:gdLst>
                <a:gd name="connsiteX0" fmla="*/ 13 w 369586"/>
                <a:gd name="connsiteY0" fmla="*/ 14776 h 124792"/>
                <a:gd name="connsiteX1" fmla="*/ 136538 w 369586"/>
                <a:gd name="connsiteY1" fmla="*/ 37001 h 124792"/>
                <a:gd name="connsiteX2" fmla="*/ 193688 w 369586"/>
                <a:gd name="connsiteY2" fmla="*/ 38588 h 124792"/>
                <a:gd name="connsiteX3" fmla="*/ 363551 w 369586"/>
                <a:gd name="connsiteY3" fmla="*/ 2076 h 124792"/>
                <a:gd name="connsiteX4" fmla="*/ 323863 w 369586"/>
                <a:gd name="connsiteY4" fmla="*/ 11601 h 124792"/>
                <a:gd name="connsiteX5" fmla="*/ 249251 w 369586"/>
                <a:gd name="connsiteY5" fmla="*/ 70338 h 124792"/>
                <a:gd name="connsiteX6" fmla="*/ 196863 w 369586"/>
                <a:gd name="connsiteY6" fmla="*/ 121138 h 124792"/>
                <a:gd name="connsiteX7" fmla="*/ 128601 w 369586"/>
                <a:gd name="connsiteY7" fmla="*/ 111613 h 124792"/>
                <a:gd name="connsiteX8" fmla="*/ 13 w 369586"/>
                <a:gd name="connsiteY8" fmla="*/ 14776 h 12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86" h="124792">
                  <a:moveTo>
                    <a:pt x="13" y="14776"/>
                  </a:moveTo>
                  <a:cubicBezTo>
                    <a:pt x="1336" y="2341"/>
                    <a:pt x="104259" y="33032"/>
                    <a:pt x="136538" y="37001"/>
                  </a:cubicBezTo>
                  <a:cubicBezTo>
                    <a:pt x="168817" y="40970"/>
                    <a:pt x="155853" y="44409"/>
                    <a:pt x="193688" y="38588"/>
                  </a:cubicBezTo>
                  <a:cubicBezTo>
                    <a:pt x="231523" y="32767"/>
                    <a:pt x="341855" y="6574"/>
                    <a:pt x="363551" y="2076"/>
                  </a:cubicBezTo>
                  <a:cubicBezTo>
                    <a:pt x="385247" y="-2422"/>
                    <a:pt x="342913" y="224"/>
                    <a:pt x="323863" y="11601"/>
                  </a:cubicBezTo>
                  <a:cubicBezTo>
                    <a:pt x="304813" y="22978"/>
                    <a:pt x="270418" y="52082"/>
                    <a:pt x="249251" y="70338"/>
                  </a:cubicBezTo>
                  <a:cubicBezTo>
                    <a:pt x="228084" y="88594"/>
                    <a:pt x="216971" y="114259"/>
                    <a:pt x="196863" y="121138"/>
                  </a:cubicBezTo>
                  <a:cubicBezTo>
                    <a:pt x="176755" y="128017"/>
                    <a:pt x="160880" y="125371"/>
                    <a:pt x="128601" y="111613"/>
                  </a:cubicBezTo>
                  <a:cubicBezTo>
                    <a:pt x="96322" y="97855"/>
                    <a:pt x="-1310" y="27211"/>
                    <a:pt x="13" y="14776"/>
                  </a:cubicBezTo>
                  <a:close/>
                </a:path>
              </a:pathLst>
            </a:custGeom>
            <a:solidFill>
              <a:srgbClr val="FF000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56480890-F069-4EE9-8300-3DD2FAC8F301}"/>
                </a:ext>
              </a:extLst>
            </p:cNvPr>
            <p:cNvSpPr/>
            <p:nvPr/>
          </p:nvSpPr>
          <p:spPr>
            <a:xfrm>
              <a:off x="9788356" y="3664064"/>
              <a:ext cx="273424" cy="134921"/>
            </a:xfrm>
            <a:custGeom>
              <a:avLst/>
              <a:gdLst>
                <a:gd name="connsiteX0" fmla="*/ 76369 w 273424"/>
                <a:gd name="connsiteY0" fmla="*/ 30049 h 134921"/>
                <a:gd name="connsiteX1" fmla="*/ 224007 w 273424"/>
                <a:gd name="connsiteY1" fmla="*/ 84024 h 134921"/>
                <a:gd name="connsiteX2" fmla="*/ 150982 w 273424"/>
                <a:gd name="connsiteY2" fmla="*/ 71324 h 134921"/>
                <a:gd name="connsiteX3" fmla="*/ 273219 w 273424"/>
                <a:gd name="connsiteY3" fmla="*/ 93549 h 134921"/>
                <a:gd name="connsiteX4" fmla="*/ 181144 w 273424"/>
                <a:gd name="connsiteY4" fmla="*/ 134824 h 134921"/>
                <a:gd name="connsiteX5" fmla="*/ 222419 w 273424"/>
                <a:gd name="connsiteY5" fmla="*/ 80849 h 134921"/>
                <a:gd name="connsiteX6" fmla="*/ 92244 w 273424"/>
                <a:gd name="connsiteY6" fmla="*/ 80849 h 134921"/>
                <a:gd name="connsiteX7" fmla="*/ 63669 w 273424"/>
                <a:gd name="connsiteY7" fmla="*/ 80849 h 134921"/>
                <a:gd name="connsiteX8" fmla="*/ 82719 w 273424"/>
                <a:gd name="connsiteY8" fmla="*/ 82436 h 134921"/>
                <a:gd name="connsiteX9" fmla="*/ 169 w 273424"/>
                <a:gd name="connsiteY9" fmla="*/ 1474 h 134921"/>
                <a:gd name="connsiteX10" fmla="*/ 76369 w 273424"/>
                <a:gd name="connsiteY10" fmla="*/ 30049 h 13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424" h="134921">
                  <a:moveTo>
                    <a:pt x="76369" y="30049"/>
                  </a:moveTo>
                  <a:cubicBezTo>
                    <a:pt x="113675" y="43807"/>
                    <a:pt x="211572" y="77145"/>
                    <a:pt x="224007" y="84024"/>
                  </a:cubicBezTo>
                  <a:cubicBezTo>
                    <a:pt x="236442" y="90903"/>
                    <a:pt x="142780" y="69736"/>
                    <a:pt x="150982" y="71324"/>
                  </a:cubicBezTo>
                  <a:cubicBezTo>
                    <a:pt x="159184" y="72912"/>
                    <a:pt x="268192" y="82966"/>
                    <a:pt x="273219" y="93549"/>
                  </a:cubicBezTo>
                  <a:cubicBezTo>
                    <a:pt x="278246" y="104132"/>
                    <a:pt x="189611" y="136941"/>
                    <a:pt x="181144" y="134824"/>
                  </a:cubicBezTo>
                  <a:cubicBezTo>
                    <a:pt x="172677" y="132707"/>
                    <a:pt x="237236" y="89845"/>
                    <a:pt x="222419" y="80849"/>
                  </a:cubicBezTo>
                  <a:cubicBezTo>
                    <a:pt x="207602" y="71853"/>
                    <a:pt x="92244" y="80849"/>
                    <a:pt x="92244" y="80849"/>
                  </a:cubicBezTo>
                  <a:lnTo>
                    <a:pt x="63669" y="80849"/>
                  </a:lnTo>
                  <a:cubicBezTo>
                    <a:pt x="62082" y="81113"/>
                    <a:pt x="93302" y="95665"/>
                    <a:pt x="82719" y="82436"/>
                  </a:cubicBezTo>
                  <a:cubicBezTo>
                    <a:pt x="72136" y="69207"/>
                    <a:pt x="3344" y="8882"/>
                    <a:pt x="169" y="1474"/>
                  </a:cubicBezTo>
                  <a:cubicBezTo>
                    <a:pt x="-3006" y="-5934"/>
                    <a:pt x="39063" y="16291"/>
                    <a:pt x="76369" y="3004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F36FC003-65CB-4E90-88AC-CBEBE7B6C0C8}"/>
                </a:ext>
              </a:extLst>
            </p:cNvPr>
            <p:cNvSpPr/>
            <p:nvPr/>
          </p:nvSpPr>
          <p:spPr>
            <a:xfrm>
              <a:off x="10031413" y="3441700"/>
              <a:ext cx="65584" cy="20640"/>
            </a:xfrm>
            <a:custGeom>
              <a:avLst/>
              <a:gdLst>
                <a:gd name="connsiteX0" fmla="*/ 0 w 65584"/>
                <a:gd name="connsiteY0" fmla="*/ 0 h 20640"/>
                <a:gd name="connsiteX1" fmla="*/ 65087 w 65584"/>
                <a:gd name="connsiteY1" fmla="*/ 20638 h 20640"/>
                <a:gd name="connsiteX2" fmla="*/ 0 w 65584"/>
                <a:gd name="connsiteY2" fmla="*/ 0 h 2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84" h="20640">
                  <a:moveTo>
                    <a:pt x="0" y="0"/>
                  </a:moveTo>
                  <a:cubicBezTo>
                    <a:pt x="0" y="0"/>
                    <a:pt x="57943" y="20373"/>
                    <a:pt x="65087" y="20638"/>
                  </a:cubicBezTo>
                  <a:cubicBezTo>
                    <a:pt x="72231" y="20903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C3FD107F-1DED-4FE3-9222-8D4B09009F88}"/>
                </a:ext>
              </a:extLst>
            </p:cNvPr>
            <p:cNvSpPr/>
            <p:nvPr/>
          </p:nvSpPr>
          <p:spPr>
            <a:xfrm>
              <a:off x="9844084" y="3438525"/>
              <a:ext cx="49216" cy="46185"/>
            </a:xfrm>
            <a:custGeom>
              <a:avLst/>
              <a:gdLst>
                <a:gd name="connsiteX0" fmla="*/ 49216 w 49216"/>
                <a:gd name="connsiteY0" fmla="*/ 0 h 46185"/>
                <a:gd name="connsiteX1" fmla="*/ 4 w 49216"/>
                <a:gd name="connsiteY1" fmla="*/ 46038 h 46185"/>
                <a:gd name="connsiteX2" fmla="*/ 49216 w 49216"/>
                <a:gd name="connsiteY2" fmla="*/ 0 h 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16" h="46185">
                  <a:moveTo>
                    <a:pt x="49216" y="0"/>
                  </a:moveTo>
                  <a:cubicBezTo>
                    <a:pt x="49216" y="0"/>
                    <a:pt x="533" y="42863"/>
                    <a:pt x="4" y="46038"/>
                  </a:cubicBezTo>
                  <a:cubicBezTo>
                    <a:pt x="-525" y="49213"/>
                    <a:pt x="49216" y="0"/>
                    <a:pt x="492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33D0DEE6-86CC-4E05-BE92-C667A59E357B}"/>
                </a:ext>
              </a:extLst>
            </p:cNvPr>
            <p:cNvSpPr/>
            <p:nvPr/>
          </p:nvSpPr>
          <p:spPr>
            <a:xfrm>
              <a:off x="9834317" y="3451336"/>
              <a:ext cx="259285" cy="59342"/>
            </a:xfrm>
            <a:custGeom>
              <a:avLst/>
              <a:gdLst>
                <a:gd name="connsiteX0" fmla="*/ 246 w 259285"/>
                <a:gd name="connsiteY0" fmla="*/ 41164 h 59342"/>
                <a:gd name="connsiteX1" fmla="*/ 100258 w 259285"/>
                <a:gd name="connsiteY1" fmla="*/ 1477 h 59342"/>
                <a:gd name="connsiteX2" fmla="*/ 197096 w 259285"/>
                <a:gd name="connsiteY2" fmla="*/ 7827 h 59342"/>
                <a:gd name="connsiteX3" fmla="*/ 259008 w 259285"/>
                <a:gd name="connsiteY3" fmla="*/ 12589 h 59342"/>
                <a:gd name="connsiteX4" fmla="*/ 173283 w 259285"/>
                <a:gd name="connsiteY4" fmla="*/ 12589 h 59342"/>
                <a:gd name="connsiteX5" fmla="*/ 127246 w 259285"/>
                <a:gd name="connsiteY5" fmla="*/ 15764 h 59342"/>
                <a:gd name="connsiteX6" fmla="*/ 93908 w 259285"/>
                <a:gd name="connsiteY6" fmla="*/ 49102 h 59342"/>
                <a:gd name="connsiteX7" fmla="*/ 66921 w 259285"/>
                <a:gd name="connsiteY7" fmla="*/ 58627 h 59342"/>
                <a:gd name="connsiteX8" fmla="*/ 71683 w 259285"/>
                <a:gd name="connsiteY8" fmla="*/ 33227 h 59342"/>
                <a:gd name="connsiteX9" fmla="*/ 246 w 259285"/>
                <a:gd name="connsiteY9" fmla="*/ 41164 h 5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285" h="59342">
                  <a:moveTo>
                    <a:pt x="246" y="41164"/>
                  </a:moveTo>
                  <a:cubicBezTo>
                    <a:pt x="5009" y="35872"/>
                    <a:pt x="67450" y="7033"/>
                    <a:pt x="100258" y="1477"/>
                  </a:cubicBezTo>
                  <a:cubicBezTo>
                    <a:pt x="133066" y="-4079"/>
                    <a:pt x="197096" y="7827"/>
                    <a:pt x="197096" y="7827"/>
                  </a:cubicBezTo>
                  <a:cubicBezTo>
                    <a:pt x="223554" y="9679"/>
                    <a:pt x="262977" y="11795"/>
                    <a:pt x="259008" y="12589"/>
                  </a:cubicBezTo>
                  <a:cubicBezTo>
                    <a:pt x="255039" y="13383"/>
                    <a:pt x="195243" y="12060"/>
                    <a:pt x="173283" y="12589"/>
                  </a:cubicBezTo>
                  <a:cubicBezTo>
                    <a:pt x="151323" y="13118"/>
                    <a:pt x="140475" y="9679"/>
                    <a:pt x="127246" y="15764"/>
                  </a:cubicBezTo>
                  <a:cubicBezTo>
                    <a:pt x="114017" y="21849"/>
                    <a:pt x="103962" y="41958"/>
                    <a:pt x="93908" y="49102"/>
                  </a:cubicBezTo>
                  <a:cubicBezTo>
                    <a:pt x="83854" y="56246"/>
                    <a:pt x="70625" y="61273"/>
                    <a:pt x="66921" y="58627"/>
                  </a:cubicBezTo>
                  <a:cubicBezTo>
                    <a:pt x="63217" y="55981"/>
                    <a:pt x="82266" y="35873"/>
                    <a:pt x="71683" y="33227"/>
                  </a:cubicBezTo>
                  <a:cubicBezTo>
                    <a:pt x="61100" y="30581"/>
                    <a:pt x="-4517" y="46456"/>
                    <a:pt x="246" y="4116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77714CD2-B908-4753-9557-88DDDAA3DD89}"/>
                </a:ext>
              </a:extLst>
            </p:cNvPr>
            <p:cNvSpPr/>
            <p:nvPr/>
          </p:nvSpPr>
          <p:spPr>
            <a:xfrm>
              <a:off x="2171746" y="4084401"/>
              <a:ext cx="462449" cy="464125"/>
            </a:xfrm>
            <a:custGeom>
              <a:avLst/>
              <a:gdLst>
                <a:gd name="connsiteX0" fmla="*/ 39642 w 462449"/>
                <a:gd name="connsiteY0" fmla="*/ 237 h 464125"/>
                <a:gd name="connsiteX1" fmla="*/ 42817 w 462449"/>
                <a:gd name="connsiteY1" fmla="*/ 109774 h 464125"/>
                <a:gd name="connsiteX2" fmla="*/ 166642 w 462449"/>
                <a:gd name="connsiteY2" fmla="*/ 232012 h 464125"/>
                <a:gd name="connsiteX3" fmla="*/ 439692 w 462449"/>
                <a:gd name="connsiteY3" fmla="*/ 451087 h 464125"/>
                <a:gd name="connsiteX4" fmla="*/ 400004 w 462449"/>
                <a:gd name="connsiteY4" fmla="*/ 406637 h 464125"/>
                <a:gd name="connsiteX5" fmla="*/ 25354 w 462449"/>
                <a:gd name="connsiteY5" fmla="*/ 139937 h 464125"/>
                <a:gd name="connsiteX6" fmla="*/ 39642 w 462449"/>
                <a:gd name="connsiteY6" fmla="*/ 237 h 46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49" h="464125">
                  <a:moveTo>
                    <a:pt x="39642" y="237"/>
                  </a:moveTo>
                  <a:cubicBezTo>
                    <a:pt x="42552" y="-4790"/>
                    <a:pt x="21650" y="71145"/>
                    <a:pt x="42817" y="109774"/>
                  </a:cubicBezTo>
                  <a:cubicBezTo>
                    <a:pt x="63984" y="148403"/>
                    <a:pt x="100496" y="175127"/>
                    <a:pt x="166642" y="232012"/>
                  </a:cubicBezTo>
                  <a:cubicBezTo>
                    <a:pt x="232788" y="288897"/>
                    <a:pt x="400798" y="421983"/>
                    <a:pt x="439692" y="451087"/>
                  </a:cubicBezTo>
                  <a:cubicBezTo>
                    <a:pt x="478586" y="480191"/>
                    <a:pt x="469060" y="458495"/>
                    <a:pt x="400004" y="406637"/>
                  </a:cubicBezTo>
                  <a:cubicBezTo>
                    <a:pt x="330948" y="354779"/>
                    <a:pt x="88589" y="208729"/>
                    <a:pt x="25354" y="139937"/>
                  </a:cubicBezTo>
                  <a:cubicBezTo>
                    <a:pt x="-37881" y="71145"/>
                    <a:pt x="36732" y="5264"/>
                    <a:pt x="39642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4350D303-25CD-4667-87E5-57E8662EEE90}"/>
                </a:ext>
              </a:extLst>
            </p:cNvPr>
            <p:cNvSpPr/>
            <p:nvPr/>
          </p:nvSpPr>
          <p:spPr>
            <a:xfrm>
              <a:off x="2631648" y="4185800"/>
              <a:ext cx="760192" cy="327581"/>
            </a:xfrm>
            <a:custGeom>
              <a:avLst/>
              <a:gdLst>
                <a:gd name="connsiteX0" fmla="*/ 427 w 760192"/>
                <a:gd name="connsiteY0" fmla="*/ 327463 h 327581"/>
                <a:gd name="connsiteX1" fmla="*/ 379840 w 760192"/>
                <a:gd name="connsiteY1" fmla="*/ 122675 h 327581"/>
                <a:gd name="connsiteX2" fmla="*/ 649715 w 760192"/>
                <a:gd name="connsiteY2" fmla="*/ 16313 h 327581"/>
                <a:gd name="connsiteX3" fmla="*/ 737027 w 760192"/>
                <a:gd name="connsiteY3" fmla="*/ 2025 h 327581"/>
                <a:gd name="connsiteX4" fmla="*/ 757665 w 760192"/>
                <a:gd name="connsiteY4" fmla="*/ 24250 h 327581"/>
                <a:gd name="connsiteX5" fmla="*/ 729090 w 760192"/>
                <a:gd name="connsiteY5" fmla="*/ 438 h 327581"/>
                <a:gd name="connsiteX6" fmla="*/ 484615 w 760192"/>
                <a:gd name="connsiteY6" fmla="*/ 49650 h 327581"/>
                <a:gd name="connsiteX7" fmla="*/ 308402 w 760192"/>
                <a:gd name="connsiteY7" fmla="*/ 151250 h 327581"/>
                <a:gd name="connsiteX8" fmla="*/ 427 w 760192"/>
                <a:gd name="connsiteY8" fmla="*/ 327463 h 32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192" h="327581">
                  <a:moveTo>
                    <a:pt x="427" y="327463"/>
                  </a:moveTo>
                  <a:cubicBezTo>
                    <a:pt x="12333" y="322701"/>
                    <a:pt x="271625" y="174533"/>
                    <a:pt x="379840" y="122675"/>
                  </a:cubicBezTo>
                  <a:cubicBezTo>
                    <a:pt x="488055" y="70817"/>
                    <a:pt x="590184" y="36421"/>
                    <a:pt x="649715" y="16313"/>
                  </a:cubicBezTo>
                  <a:cubicBezTo>
                    <a:pt x="709246" y="-3795"/>
                    <a:pt x="719035" y="702"/>
                    <a:pt x="737027" y="2025"/>
                  </a:cubicBezTo>
                  <a:cubicBezTo>
                    <a:pt x="755019" y="3348"/>
                    <a:pt x="758988" y="24514"/>
                    <a:pt x="757665" y="24250"/>
                  </a:cubicBezTo>
                  <a:cubicBezTo>
                    <a:pt x="756342" y="23986"/>
                    <a:pt x="774598" y="-3795"/>
                    <a:pt x="729090" y="438"/>
                  </a:cubicBezTo>
                  <a:cubicBezTo>
                    <a:pt x="683582" y="4671"/>
                    <a:pt x="554730" y="24515"/>
                    <a:pt x="484615" y="49650"/>
                  </a:cubicBezTo>
                  <a:cubicBezTo>
                    <a:pt x="414500" y="74785"/>
                    <a:pt x="388306" y="110504"/>
                    <a:pt x="308402" y="151250"/>
                  </a:cubicBezTo>
                  <a:cubicBezTo>
                    <a:pt x="228498" y="191996"/>
                    <a:pt x="-11479" y="332225"/>
                    <a:pt x="427" y="327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965A0EA2-37D9-4A4F-9989-79DA621B0DDA}"/>
                </a:ext>
              </a:extLst>
            </p:cNvPr>
            <p:cNvSpPr/>
            <p:nvPr/>
          </p:nvSpPr>
          <p:spPr>
            <a:xfrm>
              <a:off x="2794786" y="4214013"/>
              <a:ext cx="601176" cy="264958"/>
            </a:xfrm>
            <a:custGeom>
              <a:avLst/>
              <a:gdLst>
                <a:gd name="connsiteX0" fmla="*/ 2389 w 601176"/>
                <a:gd name="connsiteY0" fmla="*/ 264325 h 264958"/>
                <a:gd name="connsiteX1" fmla="*/ 413552 w 601176"/>
                <a:gd name="connsiteY1" fmla="*/ 43662 h 264958"/>
                <a:gd name="connsiteX2" fmla="*/ 508802 w 601176"/>
                <a:gd name="connsiteY2" fmla="*/ 23025 h 264958"/>
                <a:gd name="connsiteX3" fmla="*/ 600877 w 601176"/>
                <a:gd name="connsiteY3" fmla="*/ 21437 h 264958"/>
                <a:gd name="connsiteX4" fmla="*/ 477052 w 601176"/>
                <a:gd name="connsiteY4" fmla="*/ 3975 h 264958"/>
                <a:gd name="connsiteX5" fmla="*/ 254802 w 601176"/>
                <a:gd name="connsiteY5" fmla="*/ 107162 h 264958"/>
                <a:gd name="connsiteX6" fmla="*/ 2389 w 601176"/>
                <a:gd name="connsiteY6" fmla="*/ 264325 h 26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176" h="264958">
                  <a:moveTo>
                    <a:pt x="2389" y="264325"/>
                  </a:moveTo>
                  <a:cubicBezTo>
                    <a:pt x="28847" y="253742"/>
                    <a:pt x="329150" y="83879"/>
                    <a:pt x="413552" y="43662"/>
                  </a:cubicBezTo>
                  <a:cubicBezTo>
                    <a:pt x="497954" y="3445"/>
                    <a:pt x="477581" y="26729"/>
                    <a:pt x="508802" y="23025"/>
                  </a:cubicBezTo>
                  <a:cubicBezTo>
                    <a:pt x="540023" y="19321"/>
                    <a:pt x="606169" y="24612"/>
                    <a:pt x="600877" y="21437"/>
                  </a:cubicBezTo>
                  <a:cubicBezTo>
                    <a:pt x="595585" y="18262"/>
                    <a:pt x="534731" y="-10312"/>
                    <a:pt x="477052" y="3975"/>
                  </a:cubicBezTo>
                  <a:cubicBezTo>
                    <a:pt x="419373" y="18262"/>
                    <a:pt x="333383" y="64299"/>
                    <a:pt x="254802" y="107162"/>
                  </a:cubicBezTo>
                  <a:cubicBezTo>
                    <a:pt x="176221" y="150024"/>
                    <a:pt x="-24069" y="274908"/>
                    <a:pt x="2389" y="264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E0D575CF-9209-4BEE-8B41-AE2EC8428A59}"/>
                </a:ext>
              </a:extLst>
            </p:cNvPr>
            <p:cNvSpPr/>
            <p:nvPr/>
          </p:nvSpPr>
          <p:spPr>
            <a:xfrm>
              <a:off x="2139852" y="4377788"/>
              <a:ext cx="226058" cy="162235"/>
            </a:xfrm>
            <a:custGeom>
              <a:avLst/>
              <a:gdLst>
                <a:gd name="connsiteX0" fmla="*/ 98 w 226058"/>
                <a:gd name="connsiteY0" fmla="*/ 537 h 162235"/>
                <a:gd name="connsiteX1" fmla="*/ 201711 w 226058"/>
                <a:gd name="connsiteY1" fmla="*/ 140237 h 162235"/>
                <a:gd name="connsiteX2" fmla="*/ 220761 w 226058"/>
                <a:gd name="connsiteY2" fmla="*/ 159287 h 162235"/>
                <a:gd name="connsiteX3" fmla="*/ 185836 w 226058"/>
                <a:gd name="connsiteY3" fmla="*/ 113250 h 162235"/>
                <a:gd name="connsiteX4" fmla="*/ 174723 w 226058"/>
                <a:gd name="connsiteY4" fmla="*/ 92612 h 162235"/>
                <a:gd name="connsiteX5" fmla="*/ 98 w 226058"/>
                <a:gd name="connsiteY5" fmla="*/ 537 h 16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58" h="162235">
                  <a:moveTo>
                    <a:pt x="98" y="537"/>
                  </a:moveTo>
                  <a:cubicBezTo>
                    <a:pt x="4596" y="8475"/>
                    <a:pt x="164934" y="113779"/>
                    <a:pt x="201711" y="140237"/>
                  </a:cubicBezTo>
                  <a:cubicBezTo>
                    <a:pt x="238488" y="166695"/>
                    <a:pt x="223407" y="163785"/>
                    <a:pt x="220761" y="159287"/>
                  </a:cubicBezTo>
                  <a:cubicBezTo>
                    <a:pt x="218115" y="154789"/>
                    <a:pt x="193509" y="124363"/>
                    <a:pt x="185836" y="113250"/>
                  </a:cubicBezTo>
                  <a:cubicBezTo>
                    <a:pt x="178163" y="102138"/>
                    <a:pt x="203298" y="110339"/>
                    <a:pt x="174723" y="92612"/>
                  </a:cubicBezTo>
                  <a:cubicBezTo>
                    <a:pt x="146148" y="74885"/>
                    <a:pt x="-4400" y="-7401"/>
                    <a:pt x="98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CA01099C-1DAC-4DD5-AE65-0C2D686EA8AB}"/>
                </a:ext>
              </a:extLst>
            </p:cNvPr>
            <p:cNvSpPr/>
            <p:nvPr/>
          </p:nvSpPr>
          <p:spPr>
            <a:xfrm>
              <a:off x="2881017" y="4244981"/>
              <a:ext cx="710476" cy="239516"/>
            </a:xfrm>
            <a:custGeom>
              <a:avLst/>
              <a:gdLst>
                <a:gd name="connsiteX0" fmla="*/ 19346 w 710476"/>
                <a:gd name="connsiteY0" fmla="*/ 228594 h 239516"/>
                <a:gd name="connsiteX1" fmla="*/ 76496 w 710476"/>
                <a:gd name="connsiteY1" fmla="*/ 203194 h 239516"/>
                <a:gd name="connsiteX2" fmla="*/ 468608 w 710476"/>
                <a:gd name="connsiteY2" fmla="*/ 1582 h 239516"/>
                <a:gd name="connsiteX3" fmla="*/ 695621 w 710476"/>
                <a:gd name="connsiteY3" fmla="*/ 107944 h 239516"/>
                <a:gd name="connsiteX4" fmla="*/ 668633 w 710476"/>
                <a:gd name="connsiteY4" fmla="*/ 84132 h 239516"/>
                <a:gd name="connsiteX5" fmla="*/ 506708 w 710476"/>
                <a:gd name="connsiteY5" fmla="*/ 20632 h 239516"/>
                <a:gd name="connsiteX6" fmla="*/ 313033 w 710476"/>
                <a:gd name="connsiteY6" fmla="*/ 80957 h 239516"/>
                <a:gd name="connsiteX7" fmla="*/ 19346 w 710476"/>
                <a:gd name="connsiteY7" fmla="*/ 228594 h 23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476" h="239516">
                  <a:moveTo>
                    <a:pt x="19346" y="228594"/>
                  </a:moveTo>
                  <a:cubicBezTo>
                    <a:pt x="-20077" y="248967"/>
                    <a:pt x="1619" y="241029"/>
                    <a:pt x="76496" y="203194"/>
                  </a:cubicBezTo>
                  <a:cubicBezTo>
                    <a:pt x="151373" y="165359"/>
                    <a:pt x="365421" y="17457"/>
                    <a:pt x="468608" y="1582"/>
                  </a:cubicBezTo>
                  <a:cubicBezTo>
                    <a:pt x="571795" y="-14293"/>
                    <a:pt x="662284" y="94186"/>
                    <a:pt x="695621" y="107944"/>
                  </a:cubicBezTo>
                  <a:cubicBezTo>
                    <a:pt x="728958" y="121702"/>
                    <a:pt x="700118" y="98684"/>
                    <a:pt x="668633" y="84132"/>
                  </a:cubicBezTo>
                  <a:cubicBezTo>
                    <a:pt x="637148" y="69580"/>
                    <a:pt x="565975" y="21161"/>
                    <a:pt x="506708" y="20632"/>
                  </a:cubicBezTo>
                  <a:cubicBezTo>
                    <a:pt x="447441" y="20103"/>
                    <a:pt x="395318" y="47090"/>
                    <a:pt x="313033" y="80957"/>
                  </a:cubicBezTo>
                  <a:cubicBezTo>
                    <a:pt x="230748" y="114824"/>
                    <a:pt x="58769" y="208221"/>
                    <a:pt x="19346" y="228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F2BF94F9-6CFD-4F81-BEE0-B6BA3A45FFDF}"/>
                </a:ext>
              </a:extLst>
            </p:cNvPr>
            <p:cNvSpPr/>
            <p:nvPr/>
          </p:nvSpPr>
          <p:spPr>
            <a:xfrm>
              <a:off x="2947988" y="4339169"/>
              <a:ext cx="718896" cy="193324"/>
            </a:xfrm>
            <a:custGeom>
              <a:avLst/>
              <a:gdLst>
                <a:gd name="connsiteX0" fmla="*/ 0 w 718896"/>
                <a:gd name="connsiteY0" fmla="*/ 193144 h 193324"/>
                <a:gd name="connsiteX1" fmla="*/ 366712 w 718896"/>
                <a:gd name="connsiteY1" fmla="*/ 58206 h 193324"/>
                <a:gd name="connsiteX2" fmla="*/ 588962 w 718896"/>
                <a:gd name="connsiteY2" fmla="*/ 28044 h 193324"/>
                <a:gd name="connsiteX3" fmla="*/ 717550 w 718896"/>
                <a:gd name="connsiteY3" fmla="*/ 104244 h 193324"/>
                <a:gd name="connsiteX4" fmla="*/ 650875 w 718896"/>
                <a:gd name="connsiteY4" fmla="*/ 40744 h 193324"/>
                <a:gd name="connsiteX5" fmla="*/ 565150 w 718896"/>
                <a:gd name="connsiteY5" fmla="*/ 1056 h 193324"/>
                <a:gd name="connsiteX6" fmla="*/ 368300 w 718896"/>
                <a:gd name="connsiteY6" fmla="*/ 26456 h 193324"/>
                <a:gd name="connsiteX7" fmla="*/ 0 w 718896"/>
                <a:gd name="connsiteY7" fmla="*/ 193144 h 1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896" h="193324">
                  <a:moveTo>
                    <a:pt x="0" y="193144"/>
                  </a:moveTo>
                  <a:cubicBezTo>
                    <a:pt x="-265" y="198436"/>
                    <a:pt x="268552" y="85723"/>
                    <a:pt x="366712" y="58206"/>
                  </a:cubicBezTo>
                  <a:cubicBezTo>
                    <a:pt x="464872" y="30689"/>
                    <a:pt x="530489" y="20371"/>
                    <a:pt x="588962" y="28044"/>
                  </a:cubicBezTo>
                  <a:cubicBezTo>
                    <a:pt x="647435" y="35717"/>
                    <a:pt x="707231" y="102127"/>
                    <a:pt x="717550" y="104244"/>
                  </a:cubicBezTo>
                  <a:cubicBezTo>
                    <a:pt x="727869" y="106361"/>
                    <a:pt x="676275" y="57942"/>
                    <a:pt x="650875" y="40744"/>
                  </a:cubicBezTo>
                  <a:cubicBezTo>
                    <a:pt x="625475" y="23546"/>
                    <a:pt x="612246" y="3437"/>
                    <a:pt x="565150" y="1056"/>
                  </a:cubicBezTo>
                  <a:cubicBezTo>
                    <a:pt x="518054" y="-1325"/>
                    <a:pt x="457200" y="-2119"/>
                    <a:pt x="368300" y="26456"/>
                  </a:cubicBezTo>
                  <a:cubicBezTo>
                    <a:pt x="279400" y="55031"/>
                    <a:pt x="265" y="187852"/>
                    <a:pt x="0" y="193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8F8F41A1-15D3-441B-83DA-AF82BB54458A}"/>
                </a:ext>
              </a:extLst>
            </p:cNvPr>
            <p:cNvSpPr/>
            <p:nvPr/>
          </p:nvSpPr>
          <p:spPr>
            <a:xfrm>
              <a:off x="2815230" y="4398419"/>
              <a:ext cx="738483" cy="227673"/>
            </a:xfrm>
            <a:custGeom>
              <a:avLst/>
              <a:gdLst>
                <a:gd name="connsiteX0" fmla="*/ 112120 w 738483"/>
                <a:gd name="connsiteY0" fmla="*/ 154531 h 227673"/>
                <a:gd name="connsiteX1" fmla="*/ 8933 w 738483"/>
                <a:gd name="connsiteY1" fmla="*/ 227556 h 227673"/>
                <a:gd name="connsiteX2" fmla="*/ 385170 w 738483"/>
                <a:gd name="connsiteY2" fmla="*/ 133894 h 227673"/>
                <a:gd name="connsiteX3" fmla="*/ 696320 w 738483"/>
                <a:gd name="connsiteY3" fmla="*/ 21181 h 227673"/>
                <a:gd name="connsiteX4" fmla="*/ 724895 w 738483"/>
                <a:gd name="connsiteY4" fmla="*/ 3719 h 227673"/>
                <a:gd name="connsiteX5" fmla="*/ 596308 w 738483"/>
                <a:gd name="connsiteY5" fmla="*/ 67219 h 227673"/>
                <a:gd name="connsiteX6" fmla="*/ 212133 w 738483"/>
                <a:gd name="connsiteY6" fmla="*/ 159294 h 227673"/>
                <a:gd name="connsiteX7" fmla="*/ 43858 w 738483"/>
                <a:gd name="connsiteY7" fmla="*/ 206919 h 227673"/>
                <a:gd name="connsiteX8" fmla="*/ 112120 w 738483"/>
                <a:gd name="connsiteY8" fmla="*/ 154531 h 22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483" h="227673">
                  <a:moveTo>
                    <a:pt x="112120" y="154531"/>
                  </a:moveTo>
                  <a:cubicBezTo>
                    <a:pt x="106299" y="157970"/>
                    <a:pt x="-36575" y="230996"/>
                    <a:pt x="8933" y="227556"/>
                  </a:cubicBezTo>
                  <a:cubicBezTo>
                    <a:pt x="54441" y="224117"/>
                    <a:pt x="270606" y="168290"/>
                    <a:pt x="385170" y="133894"/>
                  </a:cubicBezTo>
                  <a:cubicBezTo>
                    <a:pt x="499735" y="99498"/>
                    <a:pt x="639699" y="42877"/>
                    <a:pt x="696320" y="21181"/>
                  </a:cubicBezTo>
                  <a:cubicBezTo>
                    <a:pt x="752941" y="-515"/>
                    <a:pt x="741564" y="-3954"/>
                    <a:pt x="724895" y="3719"/>
                  </a:cubicBezTo>
                  <a:cubicBezTo>
                    <a:pt x="708226" y="11392"/>
                    <a:pt x="681768" y="41290"/>
                    <a:pt x="596308" y="67219"/>
                  </a:cubicBezTo>
                  <a:cubicBezTo>
                    <a:pt x="510848" y="93148"/>
                    <a:pt x="304208" y="136011"/>
                    <a:pt x="212133" y="159294"/>
                  </a:cubicBezTo>
                  <a:cubicBezTo>
                    <a:pt x="120058" y="182577"/>
                    <a:pt x="62379" y="203744"/>
                    <a:pt x="43858" y="206919"/>
                  </a:cubicBezTo>
                  <a:cubicBezTo>
                    <a:pt x="25337" y="210094"/>
                    <a:pt x="117941" y="151092"/>
                    <a:pt x="112120" y="154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B4374382-C230-48BB-9947-3FDEFA74B019}"/>
                </a:ext>
              </a:extLst>
            </p:cNvPr>
            <p:cNvSpPr/>
            <p:nvPr/>
          </p:nvSpPr>
          <p:spPr>
            <a:xfrm>
              <a:off x="3573413" y="4437021"/>
              <a:ext cx="402352" cy="212791"/>
            </a:xfrm>
            <a:custGeom>
              <a:avLst/>
              <a:gdLst>
                <a:gd name="connsiteX0" fmla="*/ 50 w 402352"/>
                <a:gd name="connsiteY0" fmla="*/ 1629 h 212791"/>
                <a:gd name="connsiteX1" fmla="*/ 190550 w 402352"/>
                <a:gd name="connsiteY1" fmla="*/ 73067 h 212791"/>
                <a:gd name="connsiteX2" fmla="*/ 284212 w 402352"/>
                <a:gd name="connsiteY2" fmla="*/ 152442 h 212791"/>
                <a:gd name="connsiteX3" fmla="*/ 401687 w 402352"/>
                <a:gd name="connsiteY3" fmla="*/ 212767 h 212791"/>
                <a:gd name="connsiteX4" fmla="*/ 335012 w 402352"/>
                <a:gd name="connsiteY4" fmla="*/ 160379 h 212791"/>
                <a:gd name="connsiteX5" fmla="*/ 173087 w 402352"/>
                <a:gd name="connsiteY5" fmla="*/ 34967 h 212791"/>
                <a:gd name="connsiteX6" fmla="*/ 50 w 402352"/>
                <a:gd name="connsiteY6" fmla="*/ 1629 h 21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352" h="212791">
                  <a:moveTo>
                    <a:pt x="50" y="1629"/>
                  </a:moveTo>
                  <a:cubicBezTo>
                    <a:pt x="2960" y="7979"/>
                    <a:pt x="143190" y="47931"/>
                    <a:pt x="190550" y="73067"/>
                  </a:cubicBezTo>
                  <a:cubicBezTo>
                    <a:pt x="237910" y="98203"/>
                    <a:pt x="249023" y="129159"/>
                    <a:pt x="284212" y="152442"/>
                  </a:cubicBezTo>
                  <a:cubicBezTo>
                    <a:pt x="319401" y="175725"/>
                    <a:pt x="393220" y="211444"/>
                    <a:pt x="401687" y="212767"/>
                  </a:cubicBezTo>
                  <a:cubicBezTo>
                    <a:pt x="410154" y="214090"/>
                    <a:pt x="335012" y="160379"/>
                    <a:pt x="335012" y="160379"/>
                  </a:cubicBezTo>
                  <a:cubicBezTo>
                    <a:pt x="296912" y="130746"/>
                    <a:pt x="226268" y="62219"/>
                    <a:pt x="173087" y="34967"/>
                  </a:cubicBezTo>
                  <a:cubicBezTo>
                    <a:pt x="119906" y="7715"/>
                    <a:pt x="-2860" y="-4721"/>
                    <a:pt x="50" y="1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2A862396-43A2-477B-B256-8D49F990CFEE}"/>
                </a:ext>
              </a:extLst>
            </p:cNvPr>
            <p:cNvSpPr/>
            <p:nvPr/>
          </p:nvSpPr>
          <p:spPr>
            <a:xfrm>
              <a:off x="2731987" y="4511181"/>
              <a:ext cx="58939" cy="446332"/>
            </a:xfrm>
            <a:custGeom>
              <a:avLst/>
              <a:gdLst>
                <a:gd name="connsiteX0" fmla="*/ 57251 w 58939"/>
                <a:gd name="connsiteY0" fmla="*/ 3669 h 446332"/>
                <a:gd name="connsiteX1" fmla="*/ 42963 w 58939"/>
                <a:gd name="connsiteY1" fmla="*/ 110032 h 446332"/>
                <a:gd name="connsiteX2" fmla="*/ 101 w 58939"/>
                <a:gd name="connsiteY2" fmla="*/ 438644 h 446332"/>
                <a:gd name="connsiteX3" fmla="*/ 31851 w 58939"/>
                <a:gd name="connsiteY3" fmla="*/ 332282 h 446332"/>
                <a:gd name="connsiteX4" fmla="*/ 57251 w 58939"/>
                <a:gd name="connsiteY4" fmla="*/ 219569 h 446332"/>
                <a:gd name="connsiteX5" fmla="*/ 57251 w 58939"/>
                <a:gd name="connsiteY5" fmla="*/ 3669 h 44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39" h="446332">
                  <a:moveTo>
                    <a:pt x="57251" y="3669"/>
                  </a:moveTo>
                  <a:cubicBezTo>
                    <a:pt x="54870" y="-14587"/>
                    <a:pt x="52488" y="37536"/>
                    <a:pt x="42963" y="110032"/>
                  </a:cubicBezTo>
                  <a:cubicBezTo>
                    <a:pt x="33438" y="182528"/>
                    <a:pt x="1953" y="401602"/>
                    <a:pt x="101" y="438644"/>
                  </a:cubicBezTo>
                  <a:cubicBezTo>
                    <a:pt x="-1751" y="475686"/>
                    <a:pt x="22326" y="368794"/>
                    <a:pt x="31851" y="332282"/>
                  </a:cubicBezTo>
                  <a:cubicBezTo>
                    <a:pt x="41376" y="295770"/>
                    <a:pt x="55134" y="267459"/>
                    <a:pt x="57251" y="219569"/>
                  </a:cubicBezTo>
                  <a:cubicBezTo>
                    <a:pt x="59368" y="171679"/>
                    <a:pt x="59632" y="21925"/>
                    <a:pt x="57251" y="3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292CA5A5-0957-4FF6-B543-2B4B0F1220AB}"/>
                </a:ext>
              </a:extLst>
            </p:cNvPr>
            <p:cNvSpPr/>
            <p:nvPr/>
          </p:nvSpPr>
          <p:spPr>
            <a:xfrm>
              <a:off x="2579328" y="4615206"/>
              <a:ext cx="97098" cy="547690"/>
            </a:xfrm>
            <a:custGeom>
              <a:avLst/>
              <a:gdLst>
                <a:gd name="connsiteX0" fmla="*/ 73385 w 97098"/>
                <a:gd name="connsiteY0" fmla="*/ 1244 h 547690"/>
                <a:gd name="connsiteX1" fmla="*/ 94022 w 97098"/>
                <a:gd name="connsiteY1" fmla="*/ 145707 h 547690"/>
                <a:gd name="connsiteX2" fmla="*/ 360 w 97098"/>
                <a:gd name="connsiteY2" fmla="*/ 547344 h 547690"/>
                <a:gd name="connsiteX3" fmla="*/ 62272 w 97098"/>
                <a:gd name="connsiteY3" fmla="*/ 212382 h 547690"/>
                <a:gd name="connsiteX4" fmla="*/ 73385 w 97098"/>
                <a:gd name="connsiteY4" fmla="*/ 1244 h 54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8" h="547690">
                  <a:moveTo>
                    <a:pt x="73385" y="1244"/>
                  </a:moveTo>
                  <a:cubicBezTo>
                    <a:pt x="78677" y="-9869"/>
                    <a:pt x="106193" y="54690"/>
                    <a:pt x="94022" y="145707"/>
                  </a:cubicBezTo>
                  <a:cubicBezTo>
                    <a:pt x="81851" y="236724"/>
                    <a:pt x="5652" y="536232"/>
                    <a:pt x="360" y="547344"/>
                  </a:cubicBezTo>
                  <a:cubicBezTo>
                    <a:pt x="-4932" y="558457"/>
                    <a:pt x="49572" y="299430"/>
                    <a:pt x="62272" y="212382"/>
                  </a:cubicBezTo>
                  <a:cubicBezTo>
                    <a:pt x="74972" y="125334"/>
                    <a:pt x="68093" y="12357"/>
                    <a:pt x="73385" y="1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F98A4B93-41CB-471B-9866-D12A995CBF63}"/>
                </a:ext>
              </a:extLst>
            </p:cNvPr>
            <p:cNvSpPr/>
            <p:nvPr/>
          </p:nvSpPr>
          <p:spPr>
            <a:xfrm>
              <a:off x="2246235" y="4475650"/>
              <a:ext cx="77882" cy="594192"/>
            </a:xfrm>
            <a:custGeom>
              <a:avLst/>
              <a:gdLst>
                <a:gd name="connsiteX0" fmla="*/ 15953 w 77882"/>
                <a:gd name="connsiteY0" fmla="*/ 1100 h 594192"/>
                <a:gd name="connsiteX1" fmla="*/ 54053 w 77882"/>
                <a:gd name="connsiteY1" fmla="*/ 118575 h 594192"/>
                <a:gd name="connsiteX2" fmla="*/ 30240 w 77882"/>
                <a:gd name="connsiteY2" fmla="*/ 363050 h 594192"/>
                <a:gd name="connsiteX3" fmla="*/ 78 w 77882"/>
                <a:gd name="connsiteY3" fmla="*/ 593238 h 594192"/>
                <a:gd name="connsiteX4" fmla="*/ 39765 w 77882"/>
                <a:gd name="connsiteY4" fmla="*/ 434488 h 594192"/>
                <a:gd name="connsiteX5" fmla="*/ 77865 w 77882"/>
                <a:gd name="connsiteY5" fmla="*/ 182075 h 594192"/>
                <a:gd name="connsiteX6" fmla="*/ 15953 w 77882"/>
                <a:gd name="connsiteY6" fmla="*/ 1100 h 5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" h="594192">
                  <a:moveTo>
                    <a:pt x="15953" y="1100"/>
                  </a:moveTo>
                  <a:cubicBezTo>
                    <a:pt x="11984" y="-9483"/>
                    <a:pt x="51672" y="58250"/>
                    <a:pt x="54053" y="118575"/>
                  </a:cubicBezTo>
                  <a:cubicBezTo>
                    <a:pt x="56434" y="178900"/>
                    <a:pt x="39236" y="283940"/>
                    <a:pt x="30240" y="363050"/>
                  </a:cubicBezTo>
                  <a:cubicBezTo>
                    <a:pt x="21244" y="442160"/>
                    <a:pt x="-1509" y="581332"/>
                    <a:pt x="78" y="593238"/>
                  </a:cubicBezTo>
                  <a:cubicBezTo>
                    <a:pt x="1665" y="605144"/>
                    <a:pt x="26801" y="503015"/>
                    <a:pt x="39765" y="434488"/>
                  </a:cubicBezTo>
                  <a:cubicBezTo>
                    <a:pt x="52730" y="365961"/>
                    <a:pt x="78659" y="249544"/>
                    <a:pt x="77865" y="182075"/>
                  </a:cubicBezTo>
                  <a:cubicBezTo>
                    <a:pt x="77071" y="114606"/>
                    <a:pt x="19922" y="11683"/>
                    <a:pt x="15953" y="1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33D045BC-932A-47A0-8DB9-35FB00F24292}"/>
                </a:ext>
              </a:extLst>
            </p:cNvPr>
            <p:cNvSpPr/>
            <p:nvPr/>
          </p:nvSpPr>
          <p:spPr>
            <a:xfrm>
              <a:off x="2331690" y="4487800"/>
              <a:ext cx="47713" cy="540181"/>
            </a:xfrm>
            <a:custGeom>
              <a:avLst/>
              <a:gdLst>
                <a:gd name="connsiteX0" fmla="*/ 35273 w 47713"/>
                <a:gd name="connsiteY0" fmla="*/ 63 h 540181"/>
                <a:gd name="connsiteX1" fmla="*/ 46385 w 47713"/>
                <a:gd name="connsiteY1" fmla="*/ 292163 h 540181"/>
                <a:gd name="connsiteX2" fmla="*/ 348 w 47713"/>
                <a:gd name="connsiteY2" fmla="*/ 538225 h 540181"/>
                <a:gd name="connsiteX3" fmla="*/ 25748 w 47713"/>
                <a:gd name="connsiteY3" fmla="*/ 400113 h 540181"/>
                <a:gd name="connsiteX4" fmla="*/ 35273 w 47713"/>
                <a:gd name="connsiteY4" fmla="*/ 266763 h 540181"/>
                <a:gd name="connsiteX5" fmla="*/ 35273 w 47713"/>
                <a:gd name="connsiteY5" fmla="*/ 63 h 54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13" h="540181">
                  <a:moveTo>
                    <a:pt x="35273" y="63"/>
                  </a:moveTo>
                  <a:cubicBezTo>
                    <a:pt x="37125" y="4296"/>
                    <a:pt x="52206" y="202469"/>
                    <a:pt x="46385" y="292163"/>
                  </a:cubicBezTo>
                  <a:cubicBezTo>
                    <a:pt x="40564" y="381857"/>
                    <a:pt x="3787" y="520233"/>
                    <a:pt x="348" y="538225"/>
                  </a:cubicBezTo>
                  <a:cubicBezTo>
                    <a:pt x="-3091" y="556217"/>
                    <a:pt x="19927" y="445357"/>
                    <a:pt x="25748" y="400113"/>
                  </a:cubicBezTo>
                  <a:cubicBezTo>
                    <a:pt x="31569" y="354869"/>
                    <a:pt x="33686" y="328940"/>
                    <a:pt x="35273" y="266763"/>
                  </a:cubicBezTo>
                  <a:cubicBezTo>
                    <a:pt x="36860" y="204586"/>
                    <a:pt x="33421" y="-4170"/>
                    <a:pt x="35273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B273A5FE-2BAB-4195-BDDA-5279E38CE214}"/>
                </a:ext>
              </a:extLst>
            </p:cNvPr>
            <p:cNvSpPr/>
            <p:nvPr/>
          </p:nvSpPr>
          <p:spPr>
            <a:xfrm>
              <a:off x="2313860" y="4452533"/>
              <a:ext cx="113148" cy="702997"/>
            </a:xfrm>
            <a:custGeom>
              <a:avLst/>
              <a:gdLst>
                <a:gd name="connsiteX0" fmla="*/ 76915 w 113148"/>
                <a:gd name="connsiteY0" fmla="*/ 405 h 702997"/>
                <a:gd name="connsiteX1" fmla="*/ 111840 w 113148"/>
                <a:gd name="connsiteY1" fmla="*/ 152805 h 702997"/>
                <a:gd name="connsiteX2" fmla="*/ 103903 w 113148"/>
                <a:gd name="connsiteY2" fmla="*/ 190905 h 702997"/>
                <a:gd name="connsiteX3" fmla="*/ 86440 w 113148"/>
                <a:gd name="connsiteY3" fmla="*/ 367117 h 702997"/>
                <a:gd name="connsiteX4" fmla="*/ 715 w 113148"/>
                <a:gd name="connsiteY4" fmla="*/ 700492 h 702997"/>
                <a:gd name="connsiteX5" fmla="*/ 48340 w 113148"/>
                <a:gd name="connsiteY5" fmla="*/ 498880 h 702997"/>
                <a:gd name="connsiteX6" fmla="*/ 99140 w 113148"/>
                <a:gd name="connsiteY6" fmla="*/ 121055 h 702997"/>
                <a:gd name="connsiteX7" fmla="*/ 76915 w 113148"/>
                <a:gd name="connsiteY7" fmla="*/ 405 h 70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48" h="702997">
                  <a:moveTo>
                    <a:pt x="76915" y="405"/>
                  </a:moveTo>
                  <a:cubicBezTo>
                    <a:pt x="79032" y="5697"/>
                    <a:pt x="107342" y="121055"/>
                    <a:pt x="111840" y="152805"/>
                  </a:cubicBezTo>
                  <a:cubicBezTo>
                    <a:pt x="116338" y="184555"/>
                    <a:pt x="108136" y="155187"/>
                    <a:pt x="103903" y="190905"/>
                  </a:cubicBezTo>
                  <a:cubicBezTo>
                    <a:pt x="99670" y="226623"/>
                    <a:pt x="103638" y="282186"/>
                    <a:pt x="86440" y="367117"/>
                  </a:cubicBezTo>
                  <a:cubicBezTo>
                    <a:pt x="69242" y="452048"/>
                    <a:pt x="7065" y="678532"/>
                    <a:pt x="715" y="700492"/>
                  </a:cubicBezTo>
                  <a:cubicBezTo>
                    <a:pt x="-5635" y="722453"/>
                    <a:pt x="31936" y="595453"/>
                    <a:pt x="48340" y="498880"/>
                  </a:cubicBezTo>
                  <a:cubicBezTo>
                    <a:pt x="64744" y="402307"/>
                    <a:pt x="91467" y="200166"/>
                    <a:pt x="99140" y="121055"/>
                  </a:cubicBezTo>
                  <a:cubicBezTo>
                    <a:pt x="106813" y="41945"/>
                    <a:pt x="74798" y="-4887"/>
                    <a:pt x="76915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FCDE44AA-FE6F-48D6-8474-637ACCFED172}"/>
                </a:ext>
              </a:extLst>
            </p:cNvPr>
            <p:cNvSpPr/>
            <p:nvPr/>
          </p:nvSpPr>
          <p:spPr>
            <a:xfrm>
              <a:off x="2256865" y="4952898"/>
              <a:ext cx="91077" cy="682635"/>
            </a:xfrm>
            <a:custGeom>
              <a:avLst/>
              <a:gdLst>
                <a:gd name="connsiteX0" fmla="*/ 91048 w 91077"/>
                <a:gd name="connsiteY0" fmla="*/ 3277 h 682635"/>
                <a:gd name="connsiteX1" fmla="*/ 8498 w 91077"/>
                <a:gd name="connsiteY1" fmla="*/ 641452 h 682635"/>
                <a:gd name="connsiteX2" fmla="*/ 3735 w 91077"/>
                <a:gd name="connsiteY2" fmla="*/ 595415 h 682635"/>
                <a:gd name="connsiteX3" fmla="*/ 18023 w 91077"/>
                <a:gd name="connsiteY3" fmla="*/ 400152 h 682635"/>
                <a:gd name="connsiteX4" fmla="*/ 91048 w 91077"/>
                <a:gd name="connsiteY4" fmla="*/ 3277 h 6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77" h="682635">
                  <a:moveTo>
                    <a:pt x="91048" y="3277"/>
                  </a:moveTo>
                  <a:cubicBezTo>
                    <a:pt x="89460" y="43494"/>
                    <a:pt x="23050" y="542762"/>
                    <a:pt x="8498" y="641452"/>
                  </a:cubicBezTo>
                  <a:cubicBezTo>
                    <a:pt x="-6054" y="740142"/>
                    <a:pt x="2147" y="635632"/>
                    <a:pt x="3735" y="595415"/>
                  </a:cubicBezTo>
                  <a:cubicBezTo>
                    <a:pt x="5323" y="555198"/>
                    <a:pt x="5852" y="495931"/>
                    <a:pt x="18023" y="400152"/>
                  </a:cubicBezTo>
                  <a:cubicBezTo>
                    <a:pt x="30194" y="304373"/>
                    <a:pt x="92636" y="-36940"/>
                    <a:pt x="91048" y="3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23A9FE09-89B7-4567-AD1A-5111ABDBD358}"/>
                </a:ext>
              </a:extLst>
            </p:cNvPr>
            <p:cNvSpPr/>
            <p:nvPr/>
          </p:nvSpPr>
          <p:spPr>
            <a:xfrm>
              <a:off x="2270727" y="5068819"/>
              <a:ext cx="80956" cy="529520"/>
            </a:xfrm>
            <a:custGeom>
              <a:avLst/>
              <a:gdLst>
                <a:gd name="connsiteX0" fmla="*/ 77186 w 80956"/>
                <a:gd name="connsiteY0" fmla="*/ 6419 h 529520"/>
                <a:gd name="connsiteX1" fmla="*/ 986 w 80956"/>
                <a:gd name="connsiteY1" fmla="*/ 516006 h 529520"/>
                <a:gd name="connsiteX2" fmla="*/ 35911 w 80956"/>
                <a:gd name="connsiteY2" fmla="*/ 369956 h 529520"/>
                <a:gd name="connsiteX3" fmla="*/ 66073 w 80956"/>
                <a:gd name="connsiteY3" fmla="*/ 236606 h 529520"/>
                <a:gd name="connsiteX4" fmla="*/ 77186 w 80956"/>
                <a:gd name="connsiteY4" fmla="*/ 6419 h 5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56" h="529520">
                  <a:moveTo>
                    <a:pt x="77186" y="6419"/>
                  </a:moveTo>
                  <a:cubicBezTo>
                    <a:pt x="66338" y="52986"/>
                    <a:pt x="7865" y="455417"/>
                    <a:pt x="986" y="516006"/>
                  </a:cubicBezTo>
                  <a:cubicBezTo>
                    <a:pt x="-5893" y="576595"/>
                    <a:pt x="25063" y="416523"/>
                    <a:pt x="35911" y="369956"/>
                  </a:cubicBezTo>
                  <a:cubicBezTo>
                    <a:pt x="46759" y="323389"/>
                    <a:pt x="59458" y="293227"/>
                    <a:pt x="66073" y="236606"/>
                  </a:cubicBezTo>
                  <a:cubicBezTo>
                    <a:pt x="72687" y="179985"/>
                    <a:pt x="88034" y="-40148"/>
                    <a:pt x="77186" y="6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9B66D2B5-A70D-4614-A641-2093E39BB471}"/>
                </a:ext>
              </a:extLst>
            </p:cNvPr>
            <p:cNvSpPr/>
            <p:nvPr/>
          </p:nvSpPr>
          <p:spPr>
            <a:xfrm>
              <a:off x="2510785" y="4964471"/>
              <a:ext cx="209139" cy="861139"/>
            </a:xfrm>
            <a:custGeom>
              <a:avLst/>
              <a:gdLst>
                <a:gd name="connsiteX0" fmla="*/ 208603 w 209139"/>
                <a:gd name="connsiteY0" fmla="*/ 2817 h 861139"/>
                <a:gd name="connsiteX1" fmla="*/ 78428 w 209139"/>
                <a:gd name="connsiteY1" fmla="*/ 618767 h 861139"/>
                <a:gd name="connsiteX2" fmla="*/ 640 w 209139"/>
                <a:gd name="connsiteY2" fmla="*/ 855304 h 861139"/>
                <a:gd name="connsiteX3" fmla="*/ 119703 w 209139"/>
                <a:gd name="connsiteY3" fmla="*/ 407629 h 861139"/>
                <a:gd name="connsiteX4" fmla="*/ 208603 w 209139"/>
                <a:gd name="connsiteY4" fmla="*/ 2817 h 8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39" h="861139">
                  <a:moveTo>
                    <a:pt x="208603" y="2817"/>
                  </a:moveTo>
                  <a:cubicBezTo>
                    <a:pt x="201724" y="38007"/>
                    <a:pt x="113088" y="476686"/>
                    <a:pt x="78428" y="618767"/>
                  </a:cubicBezTo>
                  <a:cubicBezTo>
                    <a:pt x="43768" y="760848"/>
                    <a:pt x="-6239" y="890494"/>
                    <a:pt x="640" y="855304"/>
                  </a:cubicBezTo>
                  <a:cubicBezTo>
                    <a:pt x="7519" y="820114"/>
                    <a:pt x="84778" y="544154"/>
                    <a:pt x="119703" y="407629"/>
                  </a:cubicBezTo>
                  <a:cubicBezTo>
                    <a:pt x="154628" y="271104"/>
                    <a:pt x="215482" y="-32373"/>
                    <a:pt x="208603" y="2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E220EDCA-FB48-4146-92A7-798588516CF6}"/>
                </a:ext>
              </a:extLst>
            </p:cNvPr>
            <p:cNvSpPr/>
            <p:nvPr/>
          </p:nvSpPr>
          <p:spPr>
            <a:xfrm>
              <a:off x="2475964" y="5185565"/>
              <a:ext cx="128628" cy="591368"/>
            </a:xfrm>
            <a:custGeom>
              <a:avLst/>
              <a:gdLst>
                <a:gd name="connsiteX0" fmla="*/ 125949 w 128628"/>
                <a:gd name="connsiteY0" fmla="*/ 3973 h 591368"/>
                <a:gd name="connsiteX1" fmla="*/ 536 w 128628"/>
                <a:gd name="connsiteY1" fmla="*/ 581823 h 591368"/>
                <a:gd name="connsiteX2" fmla="*/ 81499 w 128628"/>
                <a:gd name="connsiteY2" fmla="*/ 338935 h 591368"/>
                <a:gd name="connsiteX3" fmla="*/ 125949 w 128628"/>
                <a:gd name="connsiteY3" fmla="*/ 3973 h 59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28" h="591368">
                  <a:moveTo>
                    <a:pt x="125949" y="3973"/>
                  </a:moveTo>
                  <a:cubicBezTo>
                    <a:pt x="112455" y="44454"/>
                    <a:pt x="7944" y="525996"/>
                    <a:pt x="536" y="581823"/>
                  </a:cubicBezTo>
                  <a:cubicBezTo>
                    <a:pt x="-6872" y="637650"/>
                    <a:pt x="64566" y="434450"/>
                    <a:pt x="81499" y="338935"/>
                  </a:cubicBezTo>
                  <a:cubicBezTo>
                    <a:pt x="98432" y="243420"/>
                    <a:pt x="139443" y="-36508"/>
                    <a:pt x="125949" y="3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E0A6CF95-9C30-49BD-9B3D-DC611FF08AA9}"/>
                </a:ext>
              </a:extLst>
            </p:cNvPr>
            <p:cNvSpPr/>
            <p:nvPr/>
          </p:nvSpPr>
          <p:spPr>
            <a:xfrm>
              <a:off x="2442254" y="5233561"/>
              <a:ext cx="124858" cy="521382"/>
            </a:xfrm>
            <a:custGeom>
              <a:avLst/>
              <a:gdLst>
                <a:gd name="connsiteX0" fmla="*/ 123146 w 124858"/>
                <a:gd name="connsiteY0" fmla="*/ 13127 h 521382"/>
                <a:gd name="connsiteX1" fmla="*/ 909 w 124858"/>
                <a:gd name="connsiteY1" fmla="*/ 519539 h 521382"/>
                <a:gd name="connsiteX2" fmla="*/ 69171 w 124858"/>
                <a:gd name="connsiteY2" fmla="*/ 178227 h 521382"/>
                <a:gd name="connsiteX3" fmla="*/ 123146 w 124858"/>
                <a:gd name="connsiteY3" fmla="*/ 13127 h 52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8" h="521382">
                  <a:moveTo>
                    <a:pt x="123146" y="13127"/>
                  </a:moveTo>
                  <a:cubicBezTo>
                    <a:pt x="111769" y="70012"/>
                    <a:pt x="9905" y="492022"/>
                    <a:pt x="909" y="519539"/>
                  </a:cubicBezTo>
                  <a:cubicBezTo>
                    <a:pt x="-8087" y="547056"/>
                    <a:pt x="52238" y="258660"/>
                    <a:pt x="69171" y="178227"/>
                  </a:cubicBezTo>
                  <a:cubicBezTo>
                    <a:pt x="86104" y="97794"/>
                    <a:pt x="134523" y="-43758"/>
                    <a:pt x="123146" y="13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1CF3AE17-5912-42A4-A65D-3D00D6192EF2}"/>
                </a:ext>
              </a:extLst>
            </p:cNvPr>
            <p:cNvSpPr/>
            <p:nvPr/>
          </p:nvSpPr>
          <p:spPr>
            <a:xfrm>
              <a:off x="2322249" y="3239822"/>
              <a:ext cx="83388" cy="38732"/>
            </a:xfrm>
            <a:custGeom>
              <a:avLst/>
              <a:gdLst>
                <a:gd name="connsiteX0" fmla="*/ 264 w 83388"/>
                <a:gd name="connsiteY0" fmla="*/ 33603 h 38732"/>
                <a:gd name="connsiteX1" fmla="*/ 81226 w 83388"/>
                <a:gd name="connsiteY1" fmla="*/ 35191 h 38732"/>
                <a:gd name="connsiteX2" fmla="*/ 55826 w 83388"/>
                <a:gd name="connsiteY2" fmla="*/ 266 h 38732"/>
                <a:gd name="connsiteX3" fmla="*/ 264 w 83388"/>
                <a:gd name="connsiteY3" fmla="*/ 33603 h 3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88" h="38732">
                  <a:moveTo>
                    <a:pt x="264" y="33603"/>
                  </a:moveTo>
                  <a:cubicBezTo>
                    <a:pt x="4497" y="39424"/>
                    <a:pt x="71966" y="40747"/>
                    <a:pt x="81226" y="35191"/>
                  </a:cubicBezTo>
                  <a:cubicBezTo>
                    <a:pt x="90486" y="29635"/>
                    <a:pt x="67732" y="3706"/>
                    <a:pt x="55826" y="266"/>
                  </a:cubicBezTo>
                  <a:cubicBezTo>
                    <a:pt x="43920" y="-3174"/>
                    <a:pt x="-3969" y="27782"/>
                    <a:pt x="264" y="33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E6278DAF-C2E6-47ED-BE87-5CC5A4DEC75C}"/>
                </a:ext>
              </a:extLst>
            </p:cNvPr>
            <p:cNvSpPr/>
            <p:nvPr/>
          </p:nvSpPr>
          <p:spPr>
            <a:xfrm>
              <a:off x="2373317" y="321310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3760C595-EFCB-4321-917D-F90BAD381A7A}"/>
                </a:ext>
              </a:extLst>
            </p:cNvPr>
            <p:cNvSpPr/>
            <p:nvPr/>
          </p:nvSpPr>
          <p:spPr>
            <a:xfrm>
              <a:off x="3991544" y="4675708"/>
              <a:ext cx="89564" cy="754534"/>
            </a:xfrm>
            <a:custGeom>
              <a:avLst/>
              <a:gdLst>
                <a:gd name="connsiteX0" fmla="*/ 489 w 89564"/>
                <a:gd name="connsiteY0" fmla="*/ 9 h 754534"/>
                <a:gd name="connsiteX1" fmla="*/ 83039 w 89564"/>
                <a:gd name="connsiteY1" fmla="*/ 279409 h 754534"/>
                <a:gd name="connsiteX2" fmla="*/ 83039 w 89564"/>
                <a:gd name="connsiteY2" fmla="*/ 734492 h 754534"/>
                <a:gd name="connsiteX3" fmla="*/ 72456 w 89564"/>
                <a:gd name="connsiteY3" fmla="*/ 651942 h 754534"/>
                <a:gd name="connsiteX4" fmla="*/ 74573 w 89564"/>
                <a:gd name="connsiteY4" fmla="*/ 452975 h 754534"/>
                <a:gd name="connsiteX5" fmla="*/ 49173 w 89564"/>
                <a:gd name="connsiteY5" fmla="*/ 287875 h 754534"/>
                <a:gd name="connsiteX6" fmla="*/ 489 w 89564"/>
                <a:gd name="connsiteY6" fmla="*/ 9 h 75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64" h="754534">
                  <a:moveTo>
                    <a:pt x="489" y="9"/>
                  </a:moveTo>
                  <a:cubicBezTo>
                    <a:pt x="6133" y="-1402"/>
                    <a:pt x="69281" y="156995"/>
                    <a:pt x="83039" y="279409"/>
                  </a:cubicBezTo>
                  <a:cubicBezTo>
                    <a:pt x="96797" y="401823"/>
                    <a:pt x="84803" y="672403"/>
                    <a:pt x="83039" y="734492"/>
                  </a:cubicBezTo>
                  <a:cubicBezTo>
                    <a:pt x="81275" y="796581"/>
                    <a:pt x="73867" y="698861"/>
                    <a:pt x="72456" y="651942"/>
                  </a:cubicBezTo>
                  <a:cubicBezTo>
                    <a:pt x="71045" y="605023"/>
                    <a:pt x="78453" y="513653"/>
                    <a:pt x="74573" y="452975"/>
                  </a:cubicBezTo>
                  <a:cubicBezTo>
                    <a:pt x="70693" y="392297"/>
                    <a:pt x="58698" y="359136"/>
                    <a:pt x="49173" y="287875"/>
                  </a:cubicBezTo>
                  <a:cubicBezTo>
                    <a:pt x="39648" y="216614"/>
                    <a:pt x="-5155" y="1420"/>
                    <a:pt x="48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F82B0BE6-CB0A-4FE3-ADD5-D8737E0BFE2B}"/>
                </a:ext>
              </a:extLst>
            </p:cNvPr>
            <p:cNvSpPr/>
            <p:nvPr/>
          </p:nvSpPr>
          <p:spPr>
            <a:xfrm>
              <a:off x="3881714" y="5603460"/>
              <a:ext cx="226105" cy="617709"/>
            </a:xfrm>
            <a:custGeom>
              <a:avLst/>
              <a:gdLst>
                <a:gd name="connsiteX0" fmla="*/ 225149 w 226105"/>
                <a:gd name="connsiteY0" fmla="*/ 2003 h 617709"/>
                <a:gd name="connsiteX1" fmla="*/ 150536 w 226105"/>
                <a:gd name="connsiteY1" fmla="*/ 287753 h 617709"/>
                <a:gd name="connsiteX2" fmla="*/ 52111 w 226105"/>
                <a:gd name="connsiteY2" fmla="*/ 368715 h 617709"/>
                <a:gd name="connsiteX3" fmla="*/ 15599 w 226105"/>
                <a:gd name="connsiteY3" fmla="*/ 438565 h 617709"/>
                <a:gd name="connsiteX4" fmla="*/ 2899 w 226105"/>
                <a:gd name="connsiteY4" fmla="*/ 614778 h 617709"/>
                <a:gd name="connsiteX5" fmla="*/ 7661 w 226105"/>
                <a:gd name="connsiteY5" fmla="*/ 536990 h 617709"/>
                <a:gd name="connsiteX6" fmla="*/ 79099 w 226105"/>
                <a:gd name="connsiteY6" fmla="*/ 386178 h 617709"/>
                <a:gd name="connsiteX7" fmla="*/ 185461 w 226105"/>
                <a:gd name="connsiteY7" fmla="*/ 171865 h 617709"/>
                <a:gd name="connsiteX8" fmla="*/ 225149 w 226105"/>
                <a:gd name="connsiteY8" fmla="*/ 2003 h 61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105" h="617709">
                  <a:moveTo>
                    <a:pt x="225149" y="2003"/>
                  </a:moveTo>
                  <a:cubicBezTo>
                    <a:pt x="219328" y="21318"/>
                    <a:pt x="179376" y="226634"/>
                    <a:pt x="150536" y="287753"/>
                  </a:cubicBezTo>
                  <a:cubicBezTo>
                    <a:pt x="121696" y="348872"/>
                    <a:pt x="74600" y="343580"/>
                    <a:pt x="52111" y="368715"/>
                  </a:cubicBezTo>
                  <a:cubicBezTo>
                    <a:pt x="29621" y="393850"/>
                    <a:pt x="23801" y="397555"/>
                    <a:pt x="15599" y="438565"/>
                  </a:cubicBezTo>
                  <a:cubicBezTo>
                    <a:pt x="7397" y="479575"/>
                    <a:pt x="4222" y="598374"/>
                    <a:pt x="2899" y="614778"/>
                  </a:cubicBezTo>
                  <a:cubicBezTo>
                    <a:pt x="1576" y="631182"/>
                    <a:pt x="-5039" y="575090"/>
                    <a:pt x="7661" y="536990"/>
                  </a:cubicBezTo>
                  <a:cubicBezTo>
                    <a:pt x="20361" y="498890"/>
                    <a:pt x="49466" y="447032"/>
                    <a:pt x="79099" y="386178"/>
                  </a:cubicBezTo>
                  <a:cubicBezTo>
                    <a:pt x="108732" y="325324"/>
                    <a:pt x="161649" y="235894"/>
                    <a:pt x="185461" y="171865"/>
                  </a:cubicBezTo>
                  <a:cubicBezTo>
                    <a:pt x="209273" y="107836"/>
                    <a:pt x="230970" y="-17312"/>
                    <a:pt x="225149" y="2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957D1219-A070-45D0-8334-62FF1A0E64B0}"/>
                </a:ext>
              </a:extLst>
            </p:cNvPr>
            <p:cNvSpPr/>
            <p:nvPr/>
          </p:nvSpPr>
          <p:spPr>
            <a:xfrm>
              <a:off x="3936402" y="5707423"/>
              <a:ext cx="174464" cy="481013"/>
            </a:xfrm>
            <a:custGeom>
              <a:avLst/>
              <a:gdLst>
                <a:gd name="connsiteX0" fmla="*/ 173636 w 174464"/>
                <a:gd name="connsiteY0" fmla="*/ 1227 h 481013"/>
                <a:gd name="connsiteX1" fmla="*/ 78386 w 174464"/>
                <a:gd name="connsiteY1" fmla="*/ 237765 h 481013"/>
                <a:gd name="connsiteX2" fmla="*/ 48223 w 174464"/>
                <a:gd name="connsiteY2" fmla="*/ 320315 h 481013"/>
                <a:gd name="connsiteX3" fmla="*/ 598 w 174464"/>
                <a:gd name="connsiteY3" fmla="*/ 477477 h 481013"/>
                <a:gd name="connsiteX4" fmla="*/ 21236 w 174464"/>
                <a:gd name="connsiteY4" fmla="*/ 423502 h 481013"/>
                <a:gd name="connsiteX5" fmla="*/ 18061 w 174464"/>
                <a:gd name="connsiteY5" fmla="*/ 350477 h 481013"/>
                <a:gd name="connsiteX6" fmla="*/ 173636 w 174464"/>
                <a:gd name="connsiteY6" fmla="*/ 1227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64" h="481013">
                  <a:moveTo>
                    <a:pt x="173636" y="1227"/>
                  </a:moveTo>
                  <a:cubicBezTo>
                    <a:pt x="183690" y="-17558"/>
                    <a:pt x="99288" y="184584"/>
                    <a:pt x="78386" y="237765"/>
                  </a:cubicBezTo>
                  <a:cubicBezTo>
                    <a:pt x="57484" y="290946"/>
                    <a:pt x="61188" y="280363"/>
                    <a:pt x="48223" y="320315"/>
                  </a:cubicBezTo>
                  <a:cubicBezTo>
                    <a:pt x="35258" y="360267"/>
                    <a:pt x="5096" y="460279"/>
                    <a:pt x="598" y="477477"/>
                  </a:cubicBezTo>
                  <a:cubicBezTo>
                    <a:pt x="-3900" y="494675"/>
                    <a:pt x="18325" y="444669"/>
                    <a:pt x="21236" y="423502"/>
                  </a:cubicBezTo>
                  <a:cubicBezTo>
                    <a:pt x="24146" y="402335"/>
                    <a:pt x="-5751" y="416623"/>
                    <a:pt x="18061" y="350477"/>
                  </a:cubicBezTo>
                  <a:cubicBezTo>
                    <a:pt x="41873" y="284331"/>
                    <a:pt x="163582" y="20012"/>
                    <a:pt x="173636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F7032769-5FC6-466E-825E-95241E36EE08}"/>
                </a:ext>
              </a:extLst>
            </p:cNvPr>
            <p:cNvSpPr/>
            <p:nvPr/>
          </p:nvSpPr>
          <p:spPr>
            <a:xfrm>
              <a:off x="3529012" y="5967233"/>
              <a:ext cx="372459" cy="428273"/>
            </a:xfrm>
            <a:custGeom>
              <a:avLst/>
              <a:gdLst>
                <a:gd name="connsiteX0" fmla="*/ 1 w 372459"/>
                <a:gd name="connsiteY0" fmla="*/ 180 h 428273"/>
                <a:gd name="connsiteX1" fmla="*/ 214313 w 372459"/>
                <a:gd name="connsiteY1" fmla="*/ 95430 h 428273"/>
                <a:gd name="connsiteX2" fmla="*/ 366713 w 372459"/>
                <a:gd name="connsiteY2" fmla="*/ 314505 h 428273"/>
                <a:gd name="connsiteX3" fmla="*/ 341313 w 372459"/>
                <a:gd name="connsiteY3" fmla="*/ 427217 h 428273"/>
                <a:gd name="connsiteX4" fmla="*/ 350838 w 372459"/>
                <a:gd name="connsiteY4" fmla="*/ 366892 h 428273"/>
                <a:gd name="connsiteX5" fmla="*/ 342901 w 372459"/>
                <a:gd name="connsiteY5" fmla="*/ 298630 h 428273"/>
                <a:gd name="connsiteX6" fmla="*/ 252413 w 372459"/>
                <a:gd name="connsiteY6" fmla="*/ 158930 h 428273"/>
                <a:gd name="connsiteX7" fmla="*/ 217488 w 372459"/>
                <a:gd name="connsiteY7" fmla="*/ 116067 h 428273"/>
                <a:gd name="connsiteX8" fmla="*/ 1 w 372459"/>
                <a:gd name="connsiteY8" fmla="*/ 180 h 4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59" h="428273">
                  <a:moveTo>
                    <a:pt x="1" y="180"/>
                  </a:moveTo>
                  <a:cubicBezTo>
                    <a:pt x="-528" y="-3259"/>
                    <a:pt x="153194" y="43043"/>
                    <a:pt x="214313" y="95430"/>
                  </a:cubicBezTo>
                  <a:cubicBezTo>
                    <a:pt x="275432" y="147818"/>
                    <a:pt x="345546" y="259207"/>
                    <a:pt x="366713" y="314505"/>
                  </a:cubicBezTo>
                  <a:cubicBezTo>
                    <a:pt x="387880" y="369803"/>
                    <a:pt x="343959" y="418486"/>
                    <a:pt x="341313" y="427217"/>
                  </a:cubicBezTo>
                  <a:cubicBezTo>
                    <a:pt x="338667" y="435948"/>
                    <a:pt x="350573" y="388323"/>
                    <a:pt x="350838" y="366892"/>
                  </a:cubicBezTo>
                  <a:cubicBezTo>
                    <a:pt x="351103" y="345461"/>
                    <a:pt x="359305" y="333290"/>
                    <a:pt x="342901" y="298630"/>
                  </a:cubicBezTo>
                  <a:cubicBezTo>
                    <a:pt x="326497" y="263970"/>
                    <a:pt x="273315" y="189357"/>
                    <a:pt x="252413" y="158930"/>
                  </a:cubicBezTo>
                  <a:cubicBezTo>
                    <a:pt x="231511" y="128503"/>
                    <a:pt x="255323" y="140673"/>
                    <a:pt x="217488" y="116067"/>
                  </a:cubicBezTo>
                  <a:cubicBezTo>
                    <a:pt x="179653" y="91461"/>
                    <a:pt x="530" y="3619"/>
                    <a:pt x="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A9541BF0-FE2C-4EF8-8310-96CE98EA38EC}"/>
                </a:ext>
              </a:extLst>
            </p:cNvPr>
            <p:cNvSpPr/>
            <p:nvPr/>
          </p:nvSpPr>
          <p:spPr>
            <a:xfrm>
              <a:off x="3235931" y="5824217"/>
              <a:ext cx="443196" cy="283480"/>
            </a:xfrm>
            <a:custGeom>
              <a:avLst/>
              <a:gdLst>
                <a:gd name="connsiteX0" fmla="*/ 159732 w 443196"/>
                <a:gd name="connsiteY0" fmla="*/ 321 h 283480"/>
                <a:gd name="connsiteX1" fmla="*/ 7332 w 443196"/>
                <a:gd name="connsiteY1" fmla="*/ 170183 h 283480"/>
                <a:gd name="connsiteX2" fmla="*/ 50194 w 443196"/>
                <a:gd name="connsiteY2" fmla="*/ 140021 h 283480"/>
                <a:gd name="connsiteX3" fmla="*/ 275619 w 443196"/>
                <a:gd name="connsiteY3" fmla="*/ 220983 h 283480"/>
                <a:gd name="connsiteX4" fmla="*/ 412144 w 443196"/>
                <a:gd name="connsiteY4" fmla="*/ 268608 h 283480"/>
                <a:gd name="connsiteX5" fmla="*/ 442307 w 443196"/>
                <a:gd name="connsiteY5" fmla="*/ 282896 h 283480"/>
                <a:gd name="connsiteX6" fmla="*/ 391507 w 443196"/>
                <a:gd name="connsiteY6" fmla="*/ 252733 h 283480"/>
                <a:gd name="connsiteX7" fmla="*/ 120044 w 443196"/>
                <a:gd name="connsiteY7" fmla="*/ 138433 h 283480"/>
                <a:gd name="connsiteX8" fmla="*/ 51782 w 443196"/>
                <a:gd name="connsiteY8" fmla="*/ 127321 h 283480"/>
                <a:gd name="connsiteX9" fmla="*/ 159732 w 443196"/>
                <a:gd name="connsiteY9" fmla="*/ 321 h 2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96" h="283480">
                  <a:moveTo>
                    <a:pt x="159732" y="321"/>
                  </a:moveTo>
                  <a:cubicBezTo>
                    <a:pt x="152324" y="7465"/>
                    <a:pt x="25588" y="146900"/>
                    <a:pt x="7332" y="170183"/>
                  </a:cubicBezTo>
                  <a:cubicBezTo>
                    <a:pt x="-10924" y="193466"/>
                    <a:pt x="5479" y="131554"/>
                    <a:pt x="50194" y="140021"/>
                  </a:cubicBezTo>
                  <a:cubicBezTo>
                    <a:pt x="94909" y="148488"/>
                    <a:pt x="275619" y="220983"/>
                    <a:pt x="275619" y="220983"/>
                  </a:cubicBezTo>
                  <a:lnTo>
                    <a:pt x="412144" y="268608"/>
                  </a:lnTo>
                  <a:cubicBezTo>
                    <a:pt x="439925" y="278927"/>
                    <a:pt x="445747" y="285542"/>
                    <a:pt x="442307" y="282896"/>
                  </a:cubicBezTo>
                  <a:cubicBezTo>
                    <a:pt x="438867" y="280250"/>
                    <a:pt x="445217" y="276810"/>
                    <a:pt x="391507" y="252733"/>
                  </a:cubicBezTo>
                  <a:cubicBezTo>
                    <a:pt x="337797" y="228656"/>
                    <a:pt x="176665" y="159335"/>
                    <a:pt x="120044" y="138433"/>
                  </a:cubicBezTo>
                  <a:cubicBezTo>
                    <a:pt x="63423" y="117531"/>
                    <a:pt x="45432" y="147429"/>
                    <a:pt x="51782" y="127321"/>
                  </a:cubicBezTo>
                  <a:cubicBezTo>
                    <a:pt x="58132" y="107213"/>
                    <a:pt x="167140" y="-6823"/>
                    <a:pt x="159732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68C5FCDE-7BA4-492F-ACAF-AC5AB2C2D39F}"/>
                </a:ext>
              </a:extLst>
            </p:cNvPr>
            <p:cNvSpPr/>
            <p:nvPr/>
          </p:nvSpPr>
          <p:spPr>
            <a:xfrm>
              <a:off x="3677943" y="6148171"/>
              <a:ext cx="193576" cy="263010"/>
            </a:xfrm>
            <a:custGeom>
              <a:avLst/>
              <a:gdLst>
                <a:gd name="connsiteX0" fmla="*/ 295 w 193576"/>
                <a:gd name="connsiteY0" fmla="*/ 217 h 263010"/>
                <a:gd name="connsiteX1" fmla="*/ 144757 w 193576"/>
                <a:gd name="connsiteY1" fmla="*/ 117692 h 263010"/>
                <a:gd name="connsiteX2" fmla="*/ 163807 w 193576"/>
                <a:gd name="connsiteY2" fmla="*/ 181192 h 263010"/>
                <a:gd name="connsiteX3" fmla="*/ 133645 w 193576"/>
                <a:gd name="connsiteY3" fmla="*/ 262154 h 263010"/>
                <a:gd name="connsiteX4" fmla="*/ 162220 w 193576"/>
                <a:gd name="connsiteY4" fmla="*/ 219292 h 263010"/>
                <a:gd name="connsiteX5" fmla="*/ 187620 w 193576"/>
                <a:gd name="connsiteY5" fmla="*/ 149442 h 263010"/>
                <a:gd name="connsiteX6" fmla="*/ 295 w 193576"/>
                <a:gd name="connsiteY6" fmla="*/ 217 h 2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576" h="263010">
                  <a:moveTo>
                    <a:pt x="295" y="217"/>
                  </a:moveTo>
                  <a:cubicBezTo>
                    <a:pt x="-6849" y="-5075"/>
                    <a:pt x="117505" y="87530"/>
                    <a:pt x="144757" y="117692"/>
                  </a:cubicBezTo>
                  <a:cubicBezTo>
                    <a:pt x="172009" y="147854"/>
                    <a:pt x="165659" y="157115"/>
                    <a:pt x="163807" y="181192"/>
                  </a:cubicBezTo>
                  <a:cubicBezTo>
                    <a:pt x="161955" y="205269"/>
                    <a:pt x="133909" y="255804"/>
                    <a:pt x="133645" y="262154"/>
                  </a:cubicBezTo>
                  <a:cubicBezTo>
                    <a:pt x="133381" y="268504"/>
                    <a:pt x="153224" y="238077"/>
                    <a:pt x="162220" y="219292"/>
                  </a:cubicBezTo>
                  <a:cubicBezTo>
                    <a:pt x="171216" y="200507"/>
                    <a:pt x="207728" y="184102"/>
                    <a:pt x="187620" y="149442"/>
                  </a:cubicBezTo>
                  <a:cubicBezTo>
                    <a:pt x="167512" y="114782"/>
                    <a:pt x="7439" y="5509"/>
                    <a:pt x="295" y="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613B4753-0019-48FD-98CB-4EAC72BEC152}"/>
                </a:ext>
              </a:extLst>
            </p:cNvPr>
            <p:cNvSpPr/>
            <p:nvPr/>
          </p:nvSpPr>
          <p:spPr>
            <a:xfrm>
              <a:off x="3716283" y="6186486"/>
              <a:ext cx="94163" cy="207965"/>
            </a:xfrm>
            <a:custGeom>
              <a:avLst/>
              <a:gdLst>
                <a:gd name="connsiteX0" fmla="*/ 55 w 94163"/>
                <a:gd name="connsiteY0" fmla="*/ 2 h 207965"/>
                <a:gd name="connsiteX1" fmla="*/ 90542 w 94163"/>
                <a:gd name="connsiteY1" fmla="*/ 130177 h 207965"/>
                <a:gd name="connsiteX2" fmla="*/ 71492 w 94163"/>
                <a:gd name="connsiteY2" fmla="*/ 207964 h 207965"/>
                <a:gd name="connsiteX3" fmla="*/ 27042 w 94163"/>
                <a:gd name="connsiteY3" fmla="*/ 128589 h 207965"/>
                <a:gd name="connsiteX4" fmla="*/ 57205 w 94163"/>
                <a:gd name="connsiteY4" fmla="*/ 182564 h 207965"/>
                <a:gd name="connsiteX5" fmla="*/ 76255 w 94163"/>
                <a:gd name="connsiteY5" fmla="*/ 133352 h 207965"/>
                <a:gd name="connsiteX6" fmla="*/ 55 w 94163"/>
                <a:gd name="connsiteY6" fmla="*/ 2 h 20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63" h="207965">
                  <a:moveTo>
                    <a:pt x="55" y="2"/>
                  </a:moveTo>
                  <a:cubicBezTo>
                    <a:pt x="2436" y="-527"/>
                    <a:pt x="78636" y="95517"/>
                    <a:pt x="90542" y="130177"/>
                  </a:cubicBezTo>
                  <a:cubicBezTo>
                    <a:pt x="102448" y="164837"/>
                    <a:pt x="82075" y="208229"/>
                    <a:pt x="71492" y="207964"/>
                  </a:cubicBezTo>
                  <a:cubicBezTo>
                    <a:pt x="60909" y="207699"/>
                    <a:pt x="29423" y="132822"/>
                    <a:pt x="27042" y="128589"/>
                  </a:cubicBezTo>
                  <a:cubicBezTo>
                    <a:pt x="24661" y="124356"/>
                    <a:pt x="49003" y="181770"/>
                    <a:pt x="57205" y="182564"/>
                  </a:cubicBezTo>
                  <a:cubicBezTo>
                    <a:pt x="65407" y="183358"/>
                    <a:pt x="80488" y="160340"/>
                    <a:pt x="76255" y="133352"/>
                  </a:cubicBezTo>
                  <a:cubicBezTo>
                    <a:pt x="72022" y="106365"/>
                    <a:pt x="-2326" y="531"/>
                    <a:pt x="5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CD3043AA-C6BF-47E9-B145-156F9FA0B08A}"/>
                </a:ext>
              </a:extLst>
            </p:cNvPr>
            <p:cNvSpPr/>
            <p:nvPr/>
          </p:nvSpPr>
          <p:spPr>
            <a:xfrm>
              <a:off x="3452813" y="6133973"/>
              <a:ext cx="264281" cy="293583"/>
            </a:xfrm>
            <a:custGeom>
              <a:avLst/>
              <a:gdLst>
                <a:gd name="connsiteX0" fmla="*/ 0 w 264281"/>
                <a:gd name="connsiteY0" fmla="*/ 127 h 293583"/>
                <a:gd name="connsiteX1" fmla="*/ 249237 w 264281"/>
                <a:gd name="connsiteY1" fmla="*/ 133477 h 293583"/>
                <a:gd name="connsiteX2" fmla="*/ 231775 w 264281"/>
                <a:gd name="connsiteY2" fmla="*/ 287465 h 293583"/>
                <a:gd name="connsiteX3" fmla="*/ 223837 w 264281"/>
                <a:gd name="connsiteY3" fmla="*/ 246190 h 293583"/>
                <a:gd name="connsiteX4" fmla="*/ 109537 w 264281"/>
                <a:gd name="connsiteY4" fmla="*/ 92202 h 293583"/>
                <a:gd name="connsiteX5" fmla="*/ 236537 w 264281"/>
                <a:gd name="connsiteY5" fmla="*/ 214440 h 293583"/>
                <a:gd name="connsiteX6" fmla="*/ 246062 w 264281"/>
                <a:gd name="connsiteY6" fmla="*/ 157290 h 293583"/>
                <a:gd name="connsiteX7" fmla="*/ 0 w 264281"/>
                <a:gd name="connsiteY7" fmla="*/ 127 h 29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281" h="293583">
                  <a:moveTo>
                    <a:pt x="0" y="127"/>
                  </a:moveTo>
                  <a:cubicBezTo>
                    <a:pt x="529" y="-3842"/>
                    <a:pt x="210608" y="85587"/>
                    <a:pt x="249237" y="133477"/>
                  </a:cubicBezTo>
                  <a:cubicBezTo>
                    <a:pt x="287866" y="181367"/>
                    <a:pt x="236008" y="268680"/>
                    <a:pt x="231775" y="287465"/>
                  </a:cubicBezTo>
                  <a:cubicBezTo>
                    <a:pt x="227542" y="306250"/>
                    <a:pt x="244210" y="278734"/>
                    <a:pt x="223837" y="246190"/>
                  </a:cubicBezTo>
                  <a:cubicBezTo>
                    <a:pt x="203464" y="213646"/>
                    <a:pt x="107420" y="97494"/>
                    <a:pt x="109537" y="92202"/>
                  </a:cubicBezTo>
                  <a:cubicBezTo>
                    <a:pt x="111654" y="86910"/>
                    <a:pt x="213783" y="203592"/>
                    <a:pt x="236537" y="214440"/>
                  </a:cubicBezTo>
                  <a:cubicBezTo>
                    <a:pt x="259291" y="225288"/>
                    <a:pt x="280722" y="192480"/>
                    <a:pt x="246062" y="157290"/>
                  </a:cubicBezTo>
                  <a:cubicBezTo>
                    <a:pt x="211402" y="122100"/>
                    <a:pt x="-529" y="4096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3F1FA0CA-2068-4070-A229-21D1B786F353}"/>
                </a:ext>
              </a:extLst>
            </p:cNvPr>
            <p:cNvSpPr/>
            <p:nvPr/>
          </p:nvSpPr>
          <p:spPr>
            <a:xfrm>
              <a:off x="3366926" y="6157887"/>
              <a:ext cx="295719" cy="270822"/>
            </a:xfrm>
            <a:custGeom>
              <a:avLst/>
              <a:gdLst>
                <a:gd name="connsiteX0" fmla="*/ 162 w 295719"/>
                <a:gd name="connsiteY0" fmla="*/ 26 h 270822"/>
                <a:gd name="connsiteX1" fmla="*/ 190662 w 295719"/>
                <a:gd name="connsiteY1" fmla="*/ 98451 h 270822"/>
                <a:gd name="connsiteX2" fmla="*/ 293849 w 295719"/>
                <a:gd name="connsiteY2" fmla="*/ 265138 h 270822"/>
                <a:gd name="connsiteX3" fmla="*/ 250987 w 295719"/>
                <a:gd name="connsiteY3" fmla="*/ 222276 h 270822"/>
                <a:gd name="connsiteX4" fmla="*/ 173199 w 295719"/>
                <a:gd name="connsiteY4" fmla="*/ 127026 h 270822"/>
                <a:gd name="connsiteX5" fmla="*/ 157324 w 295719"/>
                <a:gd name="connsiteY5" fmla="*/ 88926 h 270822"/>
                <a:gd name="connsiteX6" fmla="*/ 162 w 295719"/>
                <a:gd name="connsiteY6" fmla="*/ 26 h 2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19" h="270822">
                  <a:moveTo>
                    <a:pt x="162" y="26"/>
                  </a:moveTo>
                  <a:cubicBezTo>
                    <a:pt x="5718" y="1613"/>
                    <a:pt x="141714" y="54266"/>
                    <a:pt x="190662" y="98451"/>
                  </a:cubicBezTo>
                  <a:cubicBezTo>
                    <a:pt x="239610" y="142636"/>
                    <a:pt x="283795" y="244500"/>
                    <a:pt x="293849" y="265138"/>
                  </a:cubicBezTo>
                  <a:cubicBezTo>
                    <a:pt x="303903" y="285776"/>
                    <a:pt x="271095" y="245295"/>
                    <a:pt x="250987" y="222276"/>
                  </a:cubicBezTo>
                  <a:cubicBezTo>
                    <a:pt x="230879" y="199257"/>
                    <a:pt x="188809" y="149251"/>
                    <a:pt x="173199" y="127026"/>
                  </a:cubicBezTo>
                  <a:cubicBezTo>
                    <a:pt x="157589" y="104801"/>
                    <a:pt x="181666" y="109034"/>
                    <a:pt x="157324" y="88926"/>
                  </a:cubicBezTo>
                  <a:cubicBezTo>
                    <a:pt x="132982" y="68818"/>
                    <a:pt x="-5394" y="-1561"/>
                    <a:pt x="162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D4777E7A-7A3B-45EF-9174-26D517E4CBAE}"/>
                </a:ext>
              </a:extLst>
            </p:cNvPr>
            <p:cNvSpPr/>
            <p:nvPr/>
          </p:nvSpPr>
          <p:spPr>
            <a:xfrm>
              <a:off x="3122560" y="6155696"/>
              <a:ext cx="360354" cy="137365"/>
            </a:xfrm>
            <a:custGeom>
              <a:avLst/>
              <a:gdLst>
                <a:gd name="connsiteX0" fmla="*/ 53 w 360354"/>
                <a:gd name="connsiteY0" fmla="*/ 24442 h 137365"/>
                <a:gd name="connsiteX1" fmla="*/ 176265 w 360354"/>
                <a:gd name="connsiteY1" fmla="*/ 41904 h 137365"/>
                <a:gd name="connsiteX2" fmla="*/ 355653 w 360354"/>
                <a:gd name="connsiteY2" fmla="*/ 137154 h 137365"/>
                <a:gd name="connsiteX3" fmla="*/ 295328 w 360354"/>
                <a:gd name="connsiteY3" fmla="*/ 65717 h 137365"/>
                <a:gd name="connsiteX4" fmla="*/ 158803 w 360354"/>
                <a:gd name="connsiteY4" fmla="*/ 2217 h 137365"/>
                <a:gd name="connsiteX5" fmla="*/ 53 w 360354"/>
                <a:gd name="connsiteY5" fmla="*/ 24442 h 1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354" h="137365">
                  <a:moveTo>
                    <a:pt x="53" y="24442"/>
                  </a:moveTo>
                  <a:cubicBezTo>
                    <a:pt x="2963" y="31056"/>
                    <a:pt x="116999" y="23119"/>
                    <a:pt x="176265" y="41904"/>
                  </a:cubicBezTo>
                  <a:cubicBezTo>
                    <a:pt x="235531" y="60689"/>
                    <a:pt x="335809" y="133185"/>
                    <a:pt x="355653" y="137154"/>
                  </a:cubicBezTo>
                  <a:cubicBezTo>
                    <a:pt x="375497" y="141123"/>
                    <a:pt x="328136" y="88207"/>
                    <a:pt x="295328" y="65717"/>
                  </a:cubicBezTo>
                  <a:cubicBezTo>
                    <a:pt x="262520" y="43227"/>
                    <a:pt x="204047" y="12007"/>
                    <a:pt x="158803" y="2217"/>
                  </a:cubicBezTo>
                  <a:cubicBezTo>
                    <a:pt x="113559" y="-7573"/>
                    <a:pt x="-2857" y="17828"/>
                    <a:pt x="53" y="24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8DEA2E12-0627-4368-89B8-3F76DFE4DFCF}"/>
                </a:ext>
              </a:extLst>
            </p:cNvPr>
            <p:cNvSpPr/>
            <p:nvPr/>
          </p:nvSpPr>
          <p:spPr>
            <a:xfrm>
              <a:off x="3084603" y="6281838"/>
              <a:ext cx="328528" cy="75142"/>
            </a:xfrm>
            <a:custGeom>
              <a:avLst/>
              <a:gdLst>
                <a:gd name="connsiteX0" fmla="*/ 3085 w 328528"/>
                <a:gd name="connsiteY0" fmla="*/ 72925 h 75142"/>
                <a:gd name="connsiteX1" fmla="*/ 158660 w 328528"/>
                <a:gd name="connsiteY1" fmla="*/ 4662 h 75142"/>
                <a:gd name="connsiteX2" fmla="*/ 328522 w 328528"/>
                <a:gd name="connsiteY2" fmla="*/ 6250 h 75142"/>
                <a:gd name="connsiteX3" fmla="*/ 165010 w 328528"/>
                <a:gd name="connsiteY3" fmla="*/ 7837 h 75142"/>
                <a:gd name="connsiteX4" fmla="*/ 63410 w 328528"/>
                <a:gd name="connsiteY4" fmla="*/ 53875 h 75142"/>
                <a:gd name="connsiteX5" fmla="*/ 3085 w 328528"/>
                <a:gd name="connsiteY5" fmla="*/ 72925 h 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528" h="75142">
                  <a:moveTo>
                    <a:pt x="3085" y="72925"/>
                  </a:moveTo>
                  <a:cubicBezTo>
                    <a:pt x="18960" y="64723"/>
                    <a:pt x="104420" y="15775"/>
                    <a:pt x="158660" y="4662"/>
                  </a:cubicBezTo>
                  <a:cubicBezTo>
                    <a:pt x="212900" y="-6451"/>
                    <a:pt x="327464" y="5721"/>
                    <a:pt x="328522" y="6250"/>
                  </a:cubicBezTo>
                  <a:cubicBezTo>
                    <a:pt x="329580" y="6779"/>
                    <a:pt x="209195" y="-101"/>
                    <a:pt x="165010" y="7837"/>
                  </a:cubicBezTo>
                  <a:cubicBezTo>
                    <a:pt x="120825" y="15774"/>
                    <a:pt x="90398" y="43027"/>
                    <a:pt x="63410" y="53875"/>
                  </a:cubicBezTo>
                  <a:cubicBezTo>
                    <a:pt x="36423" y="64723"/>
                    <a:pt x="-12790" y="81127"/>
                    <a:pt x="3085" y="7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170FF255-89EF-42F8-B0DA-A52B4E007D5B}"/>
                </a:ext>
              </a:extLst>
            </p:cNvPr>
            <p:cNvSpPr/>
            <p:nvPr/>
          </p:nvSpPr>
          <p:spPr>
            <a:xfrm>
              <a:off x="3610257" y="4786297"/>
              <a:ext cx="371459" cy="716716"/>
            </a:xfrm>
            <a:custGeom>
              <a:avLst/>
              <a:gdLst>
                <a:gd name="connsiteX0" fmla="*/ 371193 w 371459"/>
                <a:gd name="connsiteY0" fmla="*/ 1603 h 716716"/>
                <a:gd name="connsiteX1" fmla="*/ 215618 w 371459"/>
                <a:gd name="connsiteY1" fmla="*/ 366728 h 716716"/>
                <a:gd name="connsiteX2" fmla="*/ 77506 w 371459"/>
                <a:gd name="connsiteY2" fmla="*/ 565166 h 716716"/>
                <a:gd name="connsiteX3" fmla="*/ 90206 w 371459"/>
                <a:gd name="connsiteY3" fmla="*/ 487378 h 716716"/>
                <a:gd name="connsiteX4" fmla="*/ 2893 w 371459"/>
                <a:gd name="connsiteY4" fmla="*/ 712803 h 716716"/>
                <a:gd name="connsiteX5" fmla="*/ 42581 w 371459"/>
                <a:gd name="connsiteY5" fmla="*/ 601678 h 716716"/>
                <a:gd name="connsiteX6" fmla="*/ 247368 w 371459"/>
                <a:gd name="connsiteY6" fmla="*/ 247666 h 716716"/>
                <a:gd name="connsiteX7" fmla="*/ 371193 w 371459"/>
                <a:gd name="connsiteY7" fmla="*/ 1603 h 71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59" h="716716">
                  <a:moveTo>
                    <a:pt x="371193" y="1603"/>
                  </a:moveTo>
                  <a:cubicBezTo>
                    <a:pt x="365901" y="21447"/>
                    <a:pt x="264566" y="272801"/>
                    <a:pt x="215618" y="366728"/>
                  </a:cubicBezTo>
                  <a:cubicBezTo>
                    <a:pt x="166670" y="460655"/>
                    <a:pt x="98408" y="545058"/>
                    <a:pt x="77506" y="565166"/>
                  </a:cubicBezTo>
                  <a:cubicBezTo>
                    <a:pt x="56604" y="585274"/>
                    <a:pt x="102641" y="462772"/>
                    <a:pt x="90206" y="487378"/>
                  </a:cubicBezTo>
                  <a:cubicBezTo>
                    <a:pt x="77771" y="511984"/>
                    <a:pt x="10830" y="693753"/>
                    <a:pt x="2893" y="712803"/>
                  </a:cubicBezTo>
                  <a:cubicBezTo>
                    <a:pt x="-5044" y="731853"/>
                    <a:pt x="1835" y="679201"/>
                    <a:pt x="42581" y="601678"/>
                  </a:cubicBezTo>
                  <a:cubicBezTo>
                    <a:pt x="83327" y="524155"/>
                    <a:pt x="192864" y="344503"/>
                    <a:pt x="247368" y="247666"/>
                  </a:cubicBezTo>
                  <a:cubicBezTo>
                    <a:pt x="301872" y="150829"/>
                    <a:pt x="376485" y="-18241"/>
                    <a:pt x="371193" y="1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4AB6E152-F6D2-4415-A6CC-3B06AA6BD7A5}"/>
                </a:ext>
              </a:extLst>
            </p:cNvPr>
            <p:cNvSpPr/>
            <p:nvPr/>
          </p:nvSpPr>
          <p:spPr>
            <a:xfrm>
              <a:off x="3782333" y="5060556"/>
              <a:ext cx="270863" cy="809644"/>
            </a:xfrm>
            <a:custGeom>
              <a:avLst/>
              <a:gdLst>
                <a:gd name="connsiteX0" fmla="*/ 270555 w 270863"/>
                <a:gd name="connsiteY0" fmla="*/ 394 h 809644"/>
                <a:gd name="connsiteX1" fmla="*/ 164192 w 270863"/>
                <a:gd name="connsiteY1" fmla="*/ 240107 h 809644"/>
                <a:gd name="connsiteX2" fmla="*/ 680 w 270863"/>
                <a:gd name="connsiteY2" fmla="*/ 503632 h 809644"/>
                <a:gd name="connsiteX3" fmla="*/ 103867 w 270863"/>
                <a:gd name="connsiteY3" fmla="*/ 411557 h 809644"/>
                <a:gd name="connsiteX4" fmla="*/ 53067 w 270863"/>
                <a:gd name="connsiteY4" fmla="*/ 714769 h 809644"/>
                <a:gd name="connsiteX5" fmla="*/ 43542 w 270863"/>
                <a:gd name="connsiteY5" fmla="*/ 805257 h 809644"/>
                <a:gd name="connsiteX6" fmla="*/ 119742 w 270863"/>
                <a:gd name="connsiteY6" fmla="*/ 602057 h 809644"/>
                <a:gd name="connsiteX7" fmla="*/ 173717 w 270863"/>
                <a:gd name="connsiteY7" fmla="*/ 332182 h 809644"/>
                <a:gd name="connsiteX8" fmla="*/ 30842 w 270863"/>
                <a:gd name="connsiteY8" fmla="*/ 481407 h 809644"/>
                <a:gd name="connsiteX9" fmla="*/ 191180 w 270863"/>
                <a:gd name="connsiteY9" fmla="*/ 297257 h 809644"/>
                <a:gd name="connsiteX10" fmla="*/ 270555 w 270863"/>
                <a:gd name="connsiteY10" fmla="*/ 394 h 8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863" h="809644">
                  <a:moveTo>
                    <a:pt x="270555" y="394"/>
                  </a:moveTo>
                  <a:cubicBezTo>
                    <a:pt x="266057" y="-9131"/>
                    <a:pt x="209171" y="156234"/>
                    <a:pt x="164192" y="240107"/>
                  </a:cubicBezTo>
                  <a:cubicBezTo>
                    <a:pt x="119213" y="323980"/>
                    <a:pt x="10734" y="475057"/>
                    <a:pt x="680" y="503632"/>
                  </a:cubicBezTo>
                  <a:cubicBezTo>
                    <a:pt x="-9374" y="532207"/>
                    <a:pt x="95136" y="376368"/>
                    <a:pt x="103867" y="411557"/>
                  </a:cubicBezTo>
                  <a:cubicBezTo>
                    <a:pt x="112598" y="446746"/>
                    <a:pt x="63121" y="649152"/>
                    <a:pt x="53067" y="714769"/>
                  </a:cubicBezTo>
                  <a:cubicBezTo>
                    <a:pt x="43013" y="780386"/>
                    <a:pt x="32429" y="824042"/>
                    <a:pt x="43542" y="805257"/>
                  </a:cubicBezTo>
                  <a:cubicBezTo>
                    <a:pt x="54654" y="786472"/>
                    <a:pt x="98046" y="680903"/>
                    <a:pt x="119742" y="602057"/>
                  </a:cubicBezTo>
                  <a:cubicBezTo>
                    <a:pt x="141438" y="523211"/>
                    <a:pt x="188534" y="352290"/>
                    <a:pt x="173717" y="332182"/>
                  </a:cubicBezTo>
                  <a:cubicBezTo>
                    <a:pt x="158900" y="312074"/>
                    <a:pt x="27931" y="487228"/>
                    <a:pt x="30842" y="481407"/>
                  </a:cubicBezTo>
                  <a:cubicBezTo>
                    <a:pt x="33752" y="475586"/>
                    <a:pt x="152815" y="372399"/>
                    <a:pt x="191180" y="297257"/>
                  </a:cubicBezTo>
                  <a:cubicBezTo>
                    <a:pt x="229545" y="222115"/>
                    <a:pt x="275053" y="9919"/>
                    <a:pt x="270555" y="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EBED533-E8B1-4325-AFBF-C9F3129955A9}"/>
                </a:ext>
              </a:extLst>
            </p:cNvPr>
            <p:cNvSpPr/>
            <p:nvPr/>
          </p:nvSpPr>
          <p:spPr>
            <a:xfrm>
              <a:off x="3535030" y="4997450"/>
              <a:ext cx="467151" cy="651144"/>
            </a:xfrm>
            <a:custGeom>
              <a:avLst/>
              <a:gdLst>
                <a:gd name="connsiteX0" fmla="*/ 467058 w 467151"/>
                <a:gd name="connsiteY0" fmla="*/ 0 h 651144"/>
                <a:gd name="connsiteX1" fmla="*/ 351170 w 467151"/>
                <a:gd name="connsiteY1" fmla="*/ 257175 h 651144"/>
                <a:gd name="connsiteX2" fmla="*/ 224170 w 467151"/>
                <a:gd name="connsiteY2" fmla="*/ 393700 h 651144"/>
                <a:gd name="connsiteX3" fmla="*/ 1920 w 467151"/>
                <a:gd name="connsiteY3" fmla="*/ 649288 h 651144"/>
                <a:gd name="connsiteX4" fmla="*/ 111458 w 467151"/>
                <a:gd name="connsiteY4" fmla="*/ 512763 h 651144"/>
                <a:gd name="connsiteX5" fmla="*/ 20970 w 467151"/>
                <a:gd name="connsiteY5" fmla="*/ 584200 h 651144"/>
                <a:gd name="connsiteX6" fmla="*/ 167020 w 467151"/>
                <a:gd name="connsiteY6" fmla="*/ 374650 h 651144"/>
                <a:gd name="connsiteX7" fmla="*/ 100345 w 467151"/>
                <a:gd name="connsiteY7" fmla="*/ 517525 h 651144"/>
                <a:gd name="connsiteX8" fmla="*/ 332120 w 467151"/>
                <a:gd name="connsiteY8" fmla="*/ 258763 h 651144"/>
                <a:gd name="connsiteX9" fmla="*/ 467058 w 467151"/>
                <a:gd name="connsiteY9" fmla="*/ 0 h 65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51" h="651144">
                  <a:moveTo>
                    <a:pt x="467058" y="0"/>
                  </a:moveTo>
                  <a:cubicBezTo>
                    <a:pt x="470233" y="-265"/>
                    <a:pt x="391651" y="191558"/>
                    <a:pt x="351170" y="257175"/>
                  </a:cubicBezTo>
                  <a:cubicBezTo>
                    <a:pt x="310689" y="322792"/>
                    <a:pt x="282378" y="328348"/>
                    <a:pt x="224170" y="393700"/>
                  </a:cubicBezTo>
                  <a:cubicBezTo>
                    <a:pt x="165962" y="459052"/>
                    <a:pt x="20705" y="629444"/>
                    <a:pt x="1920" y="649288"/>
                  </a:cubicBezTo>
                  <a:cubicBezTo>
                    <a:pt x="-16865" y="669132"/>
                    <a:pt x="108283" y="523611"/>
                    <a:pt x="111458" y="512763"/>
                  </a:cubicBezTo>
                  <a:cubicBezTo>
                    <a:pt x="114633" y="501915"/>
                    <a:pt x="11710" y="607219"/>
                    <a:pt x="20970" y="584200"/>
                  </a:cubicBezTo>
                  <a:cubicBezTo>
                    <a:pt x="30230" y="561181"/>
                    <a:pt x="153791" y="385762"/>
                    <a:pt x="167020" y="374650"/>
                  </a:cubicBezTo>
                  <a:cubicBezTo>
                    <a:pt x="180249" y="363538"/>
                    <a:pt x="72828" y="536840"/>
                    <a:pt x="100345" y="517525"/>
                  </a:cubicBezTo>
                  <a:cubicBezTo>
                    <a:pt x="127862" y="498210"/>
                    <a:pt x="268620" y="341842"/>
                    <a:pt x="332120" y="258763"/>
                  </a:cubicBezTo>
                  <a:cubicBezTo>
                    <a:pt x="395620" y="175684"/>
                    <a:pt x="463883" y="265"/>
                    <a:pt x="4670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81668093-60D3-4F6F-A00E-A86DA6C8B0FE}"/>
                </a:ext>
              </a:extLst>
            </p:cNvPr>
            <p:cNvSpPr/>
            <p:nvPr/>
          </p:nvSpPr>
          <p:spPr>
            <a:xfrm>
              <a:off x="3356288" y="5582730"/>
              <a:ext cx="280784" cy="287939"/>
            </a:xfrm>
            <a:custGeom>
              <a:avLst/>
              <a:gdLst>
                <a:gd name="connsiteX0" fmla="*/ 221937 w 280784"/>
                <a:gd name="connsiteY0" fmla="*/ 16383 h 287939"/>
                <a:gd name="connsiteX1" fmla="*/ 102875 w 280784"/>
                <a:gd name="connsiteY1" fmla="*/ 122745 h 287939"/>
                <a:gd name="connsiteX2" fmla="*/ 2862 w 280784"/>
                <a:gd name="connsiteY2" fmla="*/ 267208 h 287939"/>
                <a:gd name="connsiteX3" fmla="*/ 31437 w 280784"/>
                <a:gd name="connsiteY3" fmla="*/ 243395 h 287939"/>
                <a:gd name="connsiteX4" fmla="*/ 75887 w 280784"/>
                <a:gd name="connsiteY4" fmla="*/ 287845 h 287939"/>
                <a:gd name="connsiteX5" fmla="*/ 60012 w 280784"/>
                <a:gd name="connsiteY5" fmla="*/ 229108 h 287939"/>
                <a:gd name="connsiteX6" fmla="*/ 252100 w 280784"/>
                <a:gd name="connsiteY6" fmla="*/ 132270 h 287939"/>
                <a:gd name="connsiteX7" fmla="*/ 64775 w 280784"/>
                <a:gd name="connsiteY7" fmla="*/ 173545 h 287939"/>
                <a:gd name="connsiteX8" fmla="*/ 63187 w 280784"/>
                <a:gd name="connsiteY8" fmla="*/ 156083 h 287939"/>
                <a:gd name="connsiteX9" fmla="*/ 126687 w 280784"/>
                <a:gd name="connsiteY9" fmla="*/ 71945 h 287939"/>
                <a:gd name="connsiteX10" fmla="*/ 277500 w 280784"/>
                <a:gd name="connsiteY10" fmla="*/ 5270 h 287939"/>
                <a:gd name="connsiteX11" fmla="*/ 221937 w 280784"/>
                <a:gd name="connsiteY11" fmla="*/ 16383 h 28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784" h="287939">
                  <a:moveTo>
                    <a:pt x="221937" y="16383"/>
                  </a:moveTo>
                  <a:cubicBezTo>
                    <a:pt x="192833" y="35962"/>
                    <a:pt x="139388" y="80941"/>
                    <a:pt x="102875" y="122745"/>
                  </a:cubicBezTo>
                  <a:cubicBezTo>
                    <a:pt x="66362" y="164549"/>
                    <a:pt x="14768" y="247100"/>
                    <a:pt x="2862" y="267208"/>
                  </a:cubicBezTo>
                  <a:cubicBezTo>
                    <a:pt x="-9044" y="287316"/>
                    <a:pt x="19266" y="239956"/>
                    <a:pt x="31437" y="243395"/>
                  </a:cubicBezTo>
                  <a:cubicBezTo>
                    <a:pt x="43608" y="246835"/>
                    <a:pt x="71125" y="290226"/>
                    <a:pt x="75887" y="287845"/>
                  </a:cubicBezTo>
                  <a:cubicBezTo>
                    <a:pt x="80649" y="285464"/>
                    <a:pt x="30643" y="255037"/>
                    <a:pt x="60012" y="229108"/>
                  </a:cubicBezTo>
                  <a:cubicBezTo>
                    <a:pt x="89381" y="203179"/>
                    <a:pt x="251306" y="141530"/>
                    <a:pt x="252100" y="132270"/>
                  </a:cubicBezTo>
                  <a:cubicBezTo>
                    <a:pt x="252894" y="123010"/>
                    <a:pt x="96260" y="169576"/>
                    <a:pt x="64775" y="173545"/>
                  </a:cubicBezTo>
                  <a:cubicBezTo>
                    <a:pt x="33290" y="177514"/>
                    <a:pt x="52868" y="173016"/>
                    <a:pt x="63187" y="156083"/>
                  </a:cubicBezTo>
                  <a:cubicBezTo>
                    <a:pt x="73506" y="139150"/>
                    <a:pt x="90968" y="97081"/>
                    <a:pt x="126687" y="71945"/>
                  </a:cubicBezTo>
                  <a:cubicBezTo>
                    <a:pt x="162406" y="46810"/>
                    <a:pt x="262154" y="13472"/>
                    <a:pt x="277500" y="5270"/>
                  </a:cubicBezTo>
                  <a:cubicBezTo>
                    <a:pt x="292846" y="-2932"/>
                    <a:pt x="251041" y="-3196"/>
                    <a:pt x="221937" y="16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81A60BE2-E5FD-4E0F-B11A-979FE590ECBF}"/>
                </a:ext>
              </a:extLst>
            </p:cNvPr>
            <p:cNvSpPr/>
            <p:nvPr/>
          </p:nvSpPr>
          <p:spPr>
            <a:xfrm>
              <a:off x="3832887" y="5256143"/>
              <a:ext cx="223604" cy="665301"/>
            </a:xfrm>
            <a:custGeom>
              <a:avLst/>
              <a:gdLst>
                <a:gd name="connsiteX0" fmla="*/ 221588 w 223604"/>
                <a:gd name="connsiteY0" fmla="*/ 70 h 665301"/>
                <a:gd name="connsiteX1" fmla="*/ 193013 w 223604"/>
                <a:gd name="connsiteY1" fmla="*/ 284232 h 665301"/>
                <a:gd name="connsiteX2" fmla="*/ 2513 w 223604"/>
                <a:gd name="connsiteY2" fmla="*/ 662057 h 665301"/>
                <a:gd name="connsiteX3" fmla="*/ 89826 w 223604"/>
                <a:gd name="connsiteY3" fmla="*/ 455682 h 665301"/>
                <a:gd name="connsiteX4" fmla="*/ 175551 w 223604"/>
                <a:gd name="connsiteY4" fmla="*/ 258832 h 665301"/>
                <a:gd name="connsiteX5" fmla="*/ 221588 w 223604"/>
                <a:gd name="connsiteY5" fmla="*/ 70 h 6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604" h="665301">
                  <a:moveTo>
                    <a:pt x="221588" y="70"/>
                  </a:moveTo>
                  <a:cubicBezTo>
                    <a:pt x="224498" y="4303"/>
                    <a:pt x="229526" y="173901"/>
                    <a:pt x="193013" y="284232"/>
                  </a:cubicBezTo>
                  <a:cubicBezTo>
                    <a:pt x="156500" y="394563"/>
                    <a:pt x="19711" y="633482"/>
                    <a:pt x="2513" y="662057"/>
                  </a:cubicBezTo>
                  <a:cubicBezTo>
                    <a:pt x="-14685" y="690632"/>
                    <a:pt x="60986" y="522886"/>
                    <a:pt x="89826" y="455682"/>
                  </a:cubicBezTo>
                  <a:cubicBezTo>
                    <a:pt x="118666" y="388478"/>
                    <a:pt x="154120" y="334503"/>
                    <a:pt x="175551" y="258832"/>
                  </a:cubicBezTo>
                  <a:cubicBezTo>
                    <a:pt x="196982" y="183161"/>
                    <a:pt x="218678" y="-4163"/>
                    <a:pt x="221588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7A30CBAF-04B6-4837-A825-91FB9D448320}"/>
                </a:ext>
              </a:extLst>
            </p:cNvPr>
            <p:cNvSpPr/>
            <p:nvPr/>
          </p:nvSpPr>
          <p:spPr>
            <a:xfrm>
              <a:off x="3473418" y="4546593"/>
              <a:ext cx="302179" cy="755907"/>
            </a:xfrm>
            <a:custGeom>
              <a:avLst/>
              <a:gdLst>
                <a:gd name="connsiteX0" fmla="*/ 301657 w 302179"/>
                <a:gd name="connsiteY0" fmla="*/ 7 h 755907"/>
                <a:gd name="connsiteX1" fmla="*/ 173070 w 302179"/>
                <a:gd name="connsiteY1" fmla="*/ 192095 h 755907"/>
                <a:gd name="connsiteX2" fmla="*/ 204820 w 302179"/>
                <a:gd name="connsiteY2" fmla="*/ 44457 h 755907"/>
                <a:gd name="connsiteX3" fmla="*/ 96870 w 302179"/>
                <a:gd name="connsiteY3" fmla="*/ 392120 h 755907"/>
                <a:gd name="connsiteX4" fmla="*/ 146082 w 302179"/>
                <a:gd name="connsiteY4" fmla="*/ 147645 h 755907"/>
                <a:gd name="connsiteX5" fmla="*/ 65120 w 302179"/>
                <a:gd name="connsiteY5" fmla="*/ 482607 h 755907"/>
                <a:gd name="connsiteX6" fmla="*/ 117507 w 302179"/>
                <a:gd name="connsiteY6" fmla="*/ 211145 h 755907"/>
                <a:gd name="connsiteX7" fmla="*/ 47657 w 302179"/>
                <a:gd name="connsiteY7" fmla="*/ 550870 h 755907"/>
                <a:gd name="connsiteX8" fmla="*/ 36545 w 302179"/>
                <a:gd name="connsiteY8" fmla="*/ 312745 h 755907"/>
                <a:gd name="connsiteX9" fmla="*/ 4795 w 302179"/>
                <a:gd name="connsiteY9" fmla="*/ 596907 h 755907"/>
                <a:gd name="connsiteX10" fmla="*/ 4795 w 302179"/>
                <a:gd name="connsiteY10" fmla="*/ 754070 h 755907"/>
                <a:gd name="connsiteX11" fmla="*/ 49245 w 302179"/>
                <a:gd name="connsiteY11" fmla="*/ 496895 h 755907"/>
                <a:gd name="connsiteX12" fmla="*/ 39720 w 302179"/>
                <a:gd name="connsiteY12" fmla="*/ 692157 h 755907"/>
                <a:gd name="connsiteX13" fmla="*/ 54007 w 302179"/>
                <a:gd name="connsiteY13" fmla="*/ 514357 h 755907"/>
                <a:gd name="connsiteX14" fmla="*/ 146082 w 302179"/>
                <a:gd name="connsiteY14" fmla="*/ 255595 h 755907"/>
                <a:gd name="connsiteX15" fmla="*/ 215932 w 302179"/>
                <a:gd name="connsiteY15" fmla="*/ 200032 h 755907"/>
                <a:gd name="connsiteX16" fmla="*/ 301657 w 302179"/>
                <a:gd name="connsiteY16" fmla="*/ 7 h 75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179" h="755907">
                  <a:moveTo>
                    <a:pt x="301657" y="7"/>
                  </a:moveTo>
                  <a:cubicBezTo>
                    <a:pt x="294514" y="-1316"/>
                    <a:pt x="189209" y="184687"/>
                    <a:pt x="173070" y="192095"/>
                  </a:cubicBezTo>
                  <a:cubicBezTo>
                    <a:pt x="156931" y="199503"/>
                    <a:pt x="217520" y="11120"/>
                    <a:pt x="204820" y="44457"/>
                  </a:cubicBezTo>
                  <a:cubicBezTo>
                    <a:pt x="192120" y="77795"/>
                    <a:pt x="106660" y="374922"/>
                    <a:pt x="96870" y="392120"/>
                  </a:cubicBezTo>
                  <a:cubicBezTo>
                    <a:pt x="87080" y="409318"/>
                    <a:pt x="151374" y="132564"/>
                    <a:pt x="146082" y="147645"/>
                  </a:cubicBezTo>
                  <a:cubicBezTo>
                    <a:pt x="140790" y="162726"/>
                    <a:pt x="69882" y="472024"/>
                    <a:pt x="65120" y="482607"/>
                  </a:cubicBezTo>
                  <a:cubicBezTo>
                    <a:pt x="60357" y="493190"/>
                    <a:pt x="117507" y="211145"/>
                    <a:pt x="117507" y="211145"/>
                  </a:cubicBezTo>
                  <a:cubicBezTo>
                    <a:pt x="114596" y="222522"/>
                    <a:pt x="61151" y="533937"/>
                    <a:pt x="47657" y="550870"/>
                  </a:cubicBezTo>
                  <a:cubicBezTo>
                    <a:pt x="34163" y="567803"/>
                    <a:pt x="43689" y="305072"/>
                    <a:pt x="36545" y="312745"/>
                  </a:cubicBezTo>
                  <a:cubicBezTo>
                    <a:pt x="29401" y="320418"/>
                    <a:pt x="10087" y="523353"/>
                    <a:pt x="4795" y="596907"/>
                  </a:cubicBezTo>
                  <a:cubicBezTo>
                    <a:pt x="-497" y="670461"/>
                    <a:pt x="-2613" y="770739"/>
                    <a:pt x="4795" y="754070"/>
                  </a:cubicBezTo>
                  <a:cubicBezTo>
                    <a:pt x="12203" y="737401"/>
                    <a:pt x="43424" y="507214"/>
                    <a:pt x="49245" y="496895"/>
                  </a:cubicBezTo>
                  <a:cubicBezTo>
                    <a:pt x="55066" y="486576"/>
                    <a:pt x="38926" y="689247"/>
                    <a:pt x="39720" y="692157"/>
                  </a:cubicBezTo>
                  <a:cubicBezTo>
                    <a:pt x="40514" y="695067"/>
                    <a:pt x="36280" y="587117"/>
                    <a:pt x="54007" y="514357"/>
                  </a:cubicBezTo>
                  <a:cubicBezTo>
                    <a:pt x="71734" y="441597"/>
                    <a:pt x="119094" y="307983"/>
                    <a:pt x="146082" y="255595"/>
                  </a:cubicBezTo>
                  <a:cubicBezTo>
                    <a:pt x="173069" y="203208"/>
                    <a:pt x="191061" y="237603"/>
                    <a:pt x="215932" y="200032"/>
                  </a:cubicBezTo>
                  <a:cubicBezTo>
                    <a:pt x="240803" y="162461"/>
                    <a:pt x="308800" y="1330"/>
                    <a:pt x="30165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604DEC38-D231-4C85-AAA9-2D04AC700564}"/>
                </a:ext>
              </a:extLst>
            </p:cNvPr>
            <p:cNvSpPr/>
            <p:nvPr/>
          </p:nvSpPr>
          <p:spPr>
            <a:xfrm>
              <a:off x="3738543" y="4647815"/>
              <a:ext cx="200047" cy="379211"/>
            </a:xfrm>
            <a:custGeom>
              <a:avLst/>
              <a:gdLst>
                <a:gd name="connsiteX0" fmla="*/ 200045 w 200047"/>
                <a:gd name="connsiteY0" fmla="*/ 385 h 379211"/>
                <a:gd name="connsiteX1" fmla="*/ 96857 w 200047"/>
                <a:gd name="connsiteY1" fmla="*/ 149610 h 379211"/>
                <a:gd name="connsiteX2" fmla="*/ 20 w 200047"/>
                <a:gd name="connsiteY2" fmla="*/ 376623 h 379211"/>
                <a:gd name="connsiteX3" fmla="*/ 88920 w 200047"/>
                <a:gd name="connsiteY3" fmla="*/ 262323 h 379211"/>
                <a:gd name="connsiteX4" fmla="*/ 165120 w 200047"/>
                <a:gd name="connsiteY4" fmla="*/ 106748 h 379211"/>
                <a:gd name="connsiteX5" fmla="*/ 41295 w 200047"/>
                <a:gd name="connsiteY5" fmla="*/ 309948 h 379211"/>
                <a:gd name="connsiteX6" fmla="*/ 93682 w 200047"/>
                <a:gd name="connsiteY6" fmla="*/ 192473 h 379211"/>
                <a:gd name="connsiteX7" fmla="*/ 200045 w 200047"/>
                <a:gd name="connsiteY7" fmla="*/ 385 h 37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47" h="379211">
                  <a:moveTo>
                    <a:pt x="200045" y="385"/>
                  </a:moveTo>
                  <a:cubicBezTo>
                    <a:pt x="200574" y="-6759"/>
                    <a:pt x="130194" y="86904"/>
                    <a:pt x="96857" y="149610"/>
                  </a:cubicBezTo>
                  <a:cubicBezTo>
                    <a:pt x="63520" y="212316"/>
                    <a:pt x="1343" y="357837"/>
                    <a:pt x="20" y="376623"/>
                  </a:cubicBezTo>
                  <a:cubicBezTo>
                    <a:pt x="-1303" y="395409"/>
                    <a:pt x="61403" y="307302"/>
                    <a:pt x="88920" y="262323"/>
                  </a:cubicBezTo>
                  <a:cubicBezTo>
                    <a:pt x="116437" y="217344"/>
                    <a:pt x="173057" y="98811"/>
                    <a:pt x="165120" y="106748"/>
                  </a:cubicBezTo>
                  <a:cubicBezTo>
                    <a:pt x="157183" y="114685"/>
                    <a:pt x="53201" y="295661"/>
                    <a:pt x="41295" y="309948"/>
                  </a:cubicBezTo>
                  <a:cubicBezTo>
                    <a:pt x="29389" y="324235"/>
                    <a:pt x="64049" y="243008"/>
                    <a:pt x="93682" y="192473"/>
                  </a:cubicBezTo>
                  <a:cubicBezTo>
                    <a:pt x="123315" y="141938"/>
                    <a:pt x="199516" y="7529"/>
                    <a:pt x="200045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1182849E-DFE7-4FEC-9187-E0259BDEAA94}"/>
                </a:ext>
              </a:extLst>
            </p:cNvPr>
            <p:cNvSpPr/>
            <p:nvPr/>
          </p:nvSpPr>
          <p:spPr>
            <a:xfrm>
              <a:off x="3203186" y="5268653"/>
              <a:ext cx="321487" cy="542494"/>
            </a:xfrm>
            <a:custGeom>
              <a:avLst/>
              <a:gdLst>
                <a:gd name="connsiteX0" fmla="*/ 321064 w 321487"/>
                <a:gd name="connsiteY0" fmla="*/ 260 h 542494"/>
                <a:gd name="connsiteX1" fmla="*/ 192477 w 321487"/>
                <a:gd name="connsiteY1" fmla="*/ 157422 h 542494"/>
                <a:gd name="connsiteX2" fmla="*/ 16264 w 321487"/>
                <a:gd name="connsiteY2" fmla="*/ 517785 h 542494"/>
                <a:gd name="connsiteX3" fmla="*/ 103577 w 321487"/>
                <a:gd name="connsiteY3" fmla="*/ 297122 h 542494"/>
                <a:gd name="connsiteX4" fmla="*/ 389 w 321487"/>
                <a:gd name="connsiteY4" fmla="*/ 541597 h 542494"/>
                <a:gd name="connsiteX5" fmla="*/ 149614 w 321487"/>
                <a:gd name="connsiteY5" fmla="*/ 189172 h 542494"/>
                <a:gd name="connsiteX6" fmla="*/ 321064 w 321487"/>
                <a:gd name="connsiteY6" fmla="*/ 260 h 54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87" h="542494">
                  <a:moveTo>
                    <a:pt x="321064" y="260"/>
                  </a:moveTo>
                  <a:cubicBezTo>
                    <a:pt x="328208" y="-5032"/>
                    <a:pt x="243277" y="71168"/>
                    <a:pt x="192477" y="157422"/>
                  </a:cubicBezTo>
                  <a:cubicBezTo>
                    <a:pt x="141677" y="243676"/>
                    <a:pt x="31081" y="494502"/>
                    <a:pt x="16264" y="517785"/>
                  </a:cubicBezTo>
                  <a:cubicBezTo>
                    <a:pt x="1447" y="541068"/>
                    <a:pt x="106223" y="293153"/>
                    <a:pt x="103577" y="297122"/>
                  </a:cubicBezTo>
                  <a:cubicBezTo>
                    <a:pt x="100931" y="301091"/>
                    <a:pt x="-7284" y="559589"/>
                    <a:pt x="389" y="541597"/>
                  </a:cubicBezTo>
                  <a:cubicBezTo>
                    <a:pt x="8062" y="523605"/>
                    <a:pt x="96168" y="279924"/>
                    <a:pt x="149614" y="189172"/>
                  </a:cubicBezTo>
                  <a:cubicBezTo>
                    <a:pt x="203060" y="98420"/>
                    <a:pt x="313920" y="5552"/>
                    <a:pt x="321064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9F5D2809-EB8F-4DC9-9A3E-BB9F25C737A7}"/>
                </a:ext>
              </a:extLst>
            </p:cNvPr>
            <p:cNvSpPr/>
            <p:nvPr/>
          </p:nvSpPr>
          <p:spPr>
            <a:xfrm>
              <a:off x="1271075" y="4306762"/>
              <a:ext cx="630991" cy="242959"/>
            </a:xfrm>
            <a:custGeom>
              <a:avLst/>
              <a:gdLst>
                <a:gd name="connsiteX0" fmla="*/ 630750 w 630991"/>
                <a:gd name="connsiteY0" fmla="*/ 126 h 242959"/>
                <a:gd name="connsiteX1" fmla="*/ 445013 w 630991"/>
                <a:gd name="connsiteY1" fmla="*/ 68388 h 242959"/>
                <a:gd name="connsiteX2" fmla="*/ 260863 w 630991"/>
                <a:gd name="connsiteY2" fmla="*/ 82676 h 242959"/>
                <a:gd name="connsiteX3" fmla="*/ 2100 w 630991"/>
                <a:gd name="connsiteY3" fmla="*/ 241426 h 242959"/>
                <a:gd name="connsiteX4" fmla="*/ 152913 w 630991"/>
                <a:gd name="connsiteY4" fmla="*/ 158876 h 242959"/>
                <a:gd name="connsiteX5" fmla="*/ 405325 w 630991"/>
                <a:gd name="connsiteY5" fmla="*/ 87438 h 242959"/>
                <a:gd name="connsiteX6" fmla="*/ 630750 w 630991"/>
                <a:gd name="connsiteY6" fmla="*/ 126 h 24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991" h="242959">
                  <a:moveTo>
                    <a:pt x="630750" y="126"/>
                  </a:moveTo>
                  <a:cubicBezTo>
                    <a:pt x="637365" y="-3049"/>
                    <a:pt x="506661" y="54630"/>
                    <a:pt x="445013" y="68388"/>
                  </a:cubicBezTo>
                  <a:cubicBezTo>
                    <a:pt x="383365" y="82146"/>
                    <a:pt x="334682" y="53836"/>
                    <a:pt x="260863" y="82676"/>
                  </a:cubicBezTo>
                  <a:cubicBezTo>
                    <a:pt x="187044" y="111516"/>
                    <a:pt x="20092" y="228726"/>
                    <a:pt x="2100" y="241426"/>
                  </a:cubicBezTo>
                  <a:cubicBezTo>
                    <a:pt x="-15892" y="254126"/>
                    <a:pt x="85709" y="184541"/>
                    <a:pt x="152913" y="158876"/>
                  </a:cubicBezTo>
                  <a:cubicBezTo>
                    <a:pt x="220117" y="133211"/>
                    <a:pt x="326215" y="112573"/>
                    <a:pt x="405325" y="87438"/>
                  </a:cubicBezTo>
                  <a:cubicBezTo>
                    <a:pt x="484435" y="62303"/>
                    <a:pt x="624135" y="3301"/>
                    <a:pt x="630750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DE36E03F-4F39-4079-B6B7-930EF3479FD4}"/>
                </a:ext>
              </a:extLst>
            </p:cNvPr>
            <p:cNvSpPr/>
            <p:nvPr/>
          </p:nvSpPr>
          <p:spPr>
            <a:xfrm>
              <a:off x="1506751" y="4546098"/>
              <a:ext cx="105464" cy="443684"/>
            </a:xfrm>
            <a:custGeom>
              <a:avLst/>
              <a:gdLst>
                <a:gd name="connsiteX0" fmla="*/ 104562 w 105464"/>
                <a:gd name="connsiteY0" fmla="*/ 10027 h 443684"/>
                <a:gd name="connsiteX1" fmla="*/ 1374 w 105464"/>
                <a:gd name="connsiteY1" fmla="*/ 441827 h 443684"/>
                <a:gd name="connsiteX2" fmla="*/ 48999 w 105464"/>
                <a:gd name="connsiteY2" fmla="*/ 160840 h 443684"/>
                <a:gd name="connsiteX3" fmla="*/ 104562 w 105464"/>
                <a:gd name="connsiteY3" fmla="*/ 10027 h 4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64" h="443684">
                  <a:moveTo>
                    <a:pt x="104562" y="10027"/>
                  </a:moveTo>
                  <a:cubicBezTo>
                    <a:pt x="96624" y="56858"/>
                    <a:pt x="10634" y="416692"/>
                    <a:pt x="1374" y="441827"/>
                  </a:cubicBezTo>
                  <a:cubicBezTo>
                    <a:pt x="-7886" y="466962"/>
                    <a:pt x="32066" y="229896"/>
                    <a:pt x="48999" y="160840"/>
                  </a:cubicBezTo>
                  <a:cubicBezTo>
                    <a:pt x="65932" y="91784"/>
                    <a:pt x="112500" y="-36804"/>
                    <a:pt x="104562" y="10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4747291C-81B1-478B-B46E-AB3FB60ECC10}"/>
                </a:ext>
              </a:extLst>
            </p:cNvPr>
            <p:cNvSpPr/>
            <p:nvPr/>
          </p:nvSpPr>
          <p:spPr>
            <a:xfrm>
              <a:off x="1463671" y="4591862"/>
              <a:ext cx="186863" cy="684603"/>
            </a:xfrm>
            <a:custGeom>
              <a:avLst/>
              <a:gdLst>
                <a:gd name="connsiteX0" fmla="*/ 184154 w 186863"/>
                <a:gd name="connsiteY0" fmla="*/ 3951 h 684603"/>
                <a:gd name="connsiteX1" fmla="*/ 7942 w 186863"/>
                <a:gd name="connsiteY1" fmla="*/ 653238 h 684603"/>
                <a:gd name="connsiteX2" fmla="*/ 38104 w 186863"/>
                <a:gd name="connsiteY2" fmla="*/ 562751 h 684603"/>
                <a:gd name="connsiteX3" fmla="*/ 107954 w 186863"/>
                <a:gd name="connsiteY3" fmla="*/ 389713 h 684603"/>
                <a:gd name="connsiteX4" fmla="*/ 184154 w 186863"/>
                <a:gd name="connsiteY4" fmla="*/ 3951 h 68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63" h="684603">
                  <a:moveTo>
                    <a:pt x="184154" y="3951"/>
                  </a:moveTo>
                  <a:cubicBezTo>
                    <a:pt x="167485" y="47872"/>
                    <a:pt x="32284" y="560105"/>
                    <a:pt x="7942" y="653238"/>
                  </a:cubicBezTo>
                  <a:cubicBezTo>
                    <a:pt x="-16400" y="746371"/>
                    <a:pt x="21435" y="606672"/>
                    <a:pt x="38104" y="562751"/>
                  </a:cubicBezTo>
                  <a:cubicBezTo>
                    <a:pt x="54773" y="518830"/>
                    <a:pt x="79643" y="484699"/>
                    <a:pt x="107954" y="389713"/>
                  </a:cubicBezTo>
                  <a:cubicBezTo>
                    <a:pt x="136264" y="294728"/>
                    <a:pt x="200823" y="-39970"/>
                    <a:pt x="184154" y="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52C4A564-28C5-4FDA-AB0C-ADF3A26A71F0}"/>
                </a:ext>
              </a:extLst>
            </p:cNvPr>
            <p:cNvSpPr/>
            <p:nvPr/>
          </p:nvSpPr>
          <p:spPr>
            <a:xfrm>
              <a:off x="1552383" y="4890836"/>
              <a:ext cx="116098" cy="368210"/>
            </a:xfrm>
            <a:custGeom>
              <a:avLst/>
              <a:gdLst>
                <a:gd name="connsiteX0" fmla="*/ 116080 w 116098"/>
                <a:gd name="connsiteY0" fmla="*/ 1839 h 368210"/>
                <a:gd name="connsiteX1" fmla="*/ 54167 w 116098"/>
                <a:gd name="connsiteY1" fmla="*/ 160589 h 368210"/>
                <a:gd name="connsiteX2" fmla="*/ 27180 w 116098"/>
                <a:gd name="connsiteY2" fmla="*/ 330452 h 368210"/>
                <a:gd name="connsiteX3" fmla="*/ 192 w 116098"/>
                <a:gd name="connsiteY3" fmla="*/ 359027 h 368210"/>
                <a:gd name="connsiteX4" fmla="*/ 41467 w 116098"/>
                <a:gd name="connsiteY4" fmla="*/ 206627 h 368210"/>
                <a:gd name="connsiteX5" fmla="*/ 60517 w 116098"/>
                <a:gd name="connsiteY5" fmla="*/ 81214 h 368210"/>
                <a:gd name="connsiteX6" fmla="*/ 116080 w 116098"/>
                <a:gd name="connsiteY6" fmla="*/ 1839 h 36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98" h="368210">
                  <a:moveTo>
                    <a:pt x="116080" y="1839"/>
                  </a:moveTo>
                  <a:cubicBezTo>
                    <a:pt x="115022" y="15068"/>
                    <a:pt x="68984" y="105820"/>
                    <a:pt x="54167" y="160589"/>
                  </a:cubicBezTo>
                  <a:cubicBezTo>
                    <a:pt x="39350" y="215358"/>
                    <a:pt x="36176" y="297379"/>
                    <a:pt x="27180" y="330452"/>
                  </a:cubicBezTo>
                  <a:cubicBezTo>
                    <a:pt x="18184" y="363525"/>
                    <a:pt x="-2189" y="379665"/>
                    <a:pt x="192" y="359027"/>
                  </a:cubicBezTo>
                  <a:cubicBezTo>
                    <a:pt x="2573" y="338390"/>
                    <a:pt x="31413" y="252929"/>
                    <a:pt x="41467" y="206627"/>
                  </a:cubicBezTo>
                  <a:cubicBezTo>
                    <a:pt x="51521" y="160325"/>
                    <a:pt x="48611" y="112435"/>
                    <a:pt x="60517" y="81214"/>
                  </a:cubicBezTo>
                  <a:cubicBezTo>
                    <a:pt x="72423" y="49993"/>
                    <a:pt x="117138" y="-11390"/>
                    <a:pt x="116080" y="1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80713794-A1CC-4913-A5E1-4CAC639D7847}"/>
                </a:ext>
              </a:extLst>
            </p:cNvPr>
            <p:cNvSpPr/>
            <p:nvPr/>
          </p:nvSpPr>
          <p:spPr>
            <a:xfrm>
              <a:off x="1114659" y="4548494"/>
              <a:ext cx="134663" cy="234840"/>
            </a:xfrm>
            <a:custGeom>
              <a:avLst/>
              <a:gdLst>
                <a:gd name="connsiteX0" fmla="*/ 133116 w 134663"/>
                <a:gd name="connsiteY0" fmla="*/ 1281 h 234840"/>
                <a:gd name="connsiteX1" fmla="*/ 4529 w 134663"/>
                <a:gd name="connsiteY1" fmla="*/ 225119 h 234840"/>
                <a:gd name="connsiteX2" fmla="*/ 33104 w 134663"/>
                <a:gd name="connsiteY2" fmla="*/ 188606 h 234840"/>
                <a:gd name="connsiteX3" fmla="*/ 72791 w 134663"/>
                <a:gd name="connsiteY3" fmla="*/ 134631 h 234840"/>
                <a:gd name="connsiteX4" fmla="*/ 133116 w 134663"/>
                <a:gd name="connsiteY4" fmla="*/ 1281 h 23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63" h="234840">
                  <a:moveTo>
                    <a:pt x="133116" y="1281"/>
                  </a:moveTo>
                  <a:cubicBezTo>
                    <a:pt x="121739" y="16362"/>
                    <a:pt x="21198" y="193898"/>
                    <a:pt x="4529" y="225119"/>
                  </a:cubicBezTo>
                  <a:cubicBezTo>
                    <a:pt x="-12140" y="256340"/>
                    <a:pt x="21727" y="203687"/>
                    <a:pt x="33104" y="188606"/>
                  </a:cubicBezTo>
                  <a:cubicBezTo>
                    <a:pt x="44481" y="173525"/>
                    <a:pt x="55593" y="160560"/>
                    <a:pt x="72791" y="134631"/>
                  </a:cubicBezTo>
                  <a:cubicBezTo>
                    <a:pt x="89989" y="108702"/>
                    <a:pt x="144493" y="-13800"/>
                    <a:pt x="133116" y="1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DAE378C3-860D-4A9A-89BA-C9F0A63439BD}"/>
                </a:ext>
              </a:extLst>
            </p:cNvPr>
            <p:cNvSpPr/>
            <p:nvPr/>
          </p:nvSpPr>
          <p:spPr>
            <a:xfrm>
              <a:off x="1031835" y="4752586"/>
              <a:ext cx="86308" cy="548475"/>
            </a:xfrm>
            <a:custGeom>
              <a:avLst/>
              <a:gdLst>
                <a:gd name="connsiteX0" fmla="*/ 85765 w 86308"/>
                <a:gd name="connsiteY0" fmla="*/ 389 h 548475"/>
                <a:gd name="connsiteX1" fmla="*/ 46078 w 86308"/>
                <a:gd name="connsiteY1" fmla="*/ 159139 h 548475"/>
                <a:gd name="connsiteX2" fmla="*/ 54015 w 86308"/>
                <a:gd name="connsiteY2" fmla="*/ 260739 h 548475"/>
                <a:gd name="connsiteX3" fmla="*/ 9565 w 86308"/>
                <a:gd name="connsiteY3" fmla="*/ 389327 h 548475"/>
                <a:gd name="connsiteX4" fmla="*/ 40 w 86308"/>
                <a:gd name="connsiteY4" fmla="*/ 541727 h 548475"/>
                <a:gd name="connsiteX5" fmla="*/ 11153 w 86308"/>
                <a:gd name="connsiteY5" fmla="*/ 497277 h 548475"/>
                <a:gd name="connsiteX6" fmla="*/ 69890 w 86308"/>
                <a:gd name="connsiteY6" fmla="*/ 281377 h 548475"/>
                <a:gd name="connsiteX7" fmla="*/ 69890 w 86308"/>
                <a:gd name="connsiteY7" fmla="*/ 208352 h 548475"/>
                <a:gd name="connsiteX8" fmla="*/ 85765 w 86308"/>
                <a:gd name="connsiteY8" fmla="*/ 389 h 5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308" h="548475">
                  <a:moveTo>
                    <a:pt x="85765" y="389"/>
                  </a:moveTo>
                  <a:cubicBezTo>
                    <a:pt x="81796" y="-7813"/>
                    <a:pt x="51370" y="115747"/>
                    <a:pt x="46078" y="159139"/>
                  </a:cubicBezTo>
                  <a:cubicBezTo>
                    <a:pt x="40786" y="202531"/>
                    <a:pt x="60100" y="222374"/>
                    <a:pt x="54015" y="260739"/>
                  </a:cubicBezTo>
                  <a:cubicBezTo>
                    <a:pt x="47929" y="299104"/>
                    <a:pt x="18561" y="342496"/>
                    <a:pt x="9565" y="389327"/>
                  </a:cubicBezTo>
                  <a:cubicBezTo>
                    <a:pt x="569" y="436158"/>
                    <a:pt x="-225" y="523735"/>
                    <a:pt x="40" y="541727"/>
                  </a:cubicBezTo>
                  <a:cubicBezTo>
                    <a:pt x="305" y="559719"/>
                    <a:pt x="-489" y="540669"/>
                    <a:pt x="11153" y="497277"/>
                  </a:cubicBezTo>
                  <a:cubicBezTo>
                    <a:pt x="22795" y="453885"/>
                    <a:pt x="60101" y="329531"/>
                    <a:pt x="69890" y="281377"/>
                  </a:cubicBezTo>
                  <a:cubicBezTo>
                    <a:pt x="79679" y="233223"/>
                    <a:pt x="69096" y="250156"/>
                    <a:pt x="69890" y="208352"/>
                  </a:cubicBezTo>
                  <a:cubicBezTo>
                    <a:pt x="70684" y="166548"/>
                    <a:pt x="89734" y="8591"/>
                    <a:pt x="85765" y="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79D13FDA-EA61-4CEC-B445-2DE705183AF8}"/>
                </a:ext>
              </a:extLst>
            </p:cNvPr>
            <p:cNvSpPr/>
            <p:nvPr/>
          </p:nvSpPr>
          <p:spPr>
            <a:xfrm>
              <a:off x="1343379" y="4578051"/>
              <a:ext cx="99175" cy="602405"/>
            </a:xfrm>
            <a:custGeom>
              <a:avLst/>
              <a:gdLst>
                <a:gd name="connsiteX0" fmla="*/ 1234 w 99175"/>
                <a:gd name="connsiteY0" fmla="*/ 299 h 602405"/>
                <a:gd name="connsiteX1" fmla="*/ 9171 w 99175"/>
                <a:gd name="connsiteY1" fmla="*/ 179687 h 602405"/>
                <a:gd name="connsiteX2" fmla="*/ 64734 w 99175"/>
                <a:gd name="connsiteY2" fmla="*/ 320974 h 602405"/>
                <a:gd name="connsiteX3" fmla="*/ 55209 w 99175"/>
                <a:gd name="connsiteY3" fmla="*/ 597199 h 602405"/>
                <a:gd name="connsiteX4" fmla="*/ 66321 w 99175"/>
                <a:gd name="connsiteY4" fmla="*/ 487662 h 602405"/>
                <a:gd name="connsiteX5" fmla="*/ 98071 w 99175"/>
                <a:gd name="connsiteY5" fmla="*/ 314624 h 602405"/>
                <a:gd name="connsiteX6" fmla="*/ 21871 w 99175"/>
                <a:gd name="connsiteY6" fmla="*/ 141587 h 602405"/>
                <a:gd name="connsiteX7" fmla="*/ 1234 w 99175"/>
                <a:gd name="connsiteY7" fmla="*/ 299 h 60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75" h="602405">
                  <a:moveTo>
                    <a:pt x="1234" y="299"/>
                  </a:moveTo>
                  <a:cubicBezTo>
                    <a:pt x="-883" y="6649"/>
                    <a:pt x="-1412" y="126241"/>
                    <a:pt x="9171" y="179687"/>
                  </a:cubicBezTo>
                  <a:cubicBezTo>
                    <a:pt x="19754" y="233133"/>
                    <a:pt x="57061" y="251389"/>
                    <a:pt x="64734" y="320974"/>
                  </a:cubicBezTo>
                  <a:cubicBezTo>
                    <a:pt x="72407" y="390559"/>
                    <a:pt x="54945" y="569418"/>
                    <a:pt x="55209" y="597199"/>
                  </a:cubicBezTo>
                  <a:cubicBezTo>
                    <a:pt x="55473" y="624980"/>
                    <a:pt x="59177" y="534758"/>
                    <a:pt x="66321" y="487662"/>
                  </a:cubicBezTo>
                  <a:cubicBezTo>
                    <a:pt x="73465" y="440566"/>
                    <a:pt x="105479" y="372303"/>
                    <a:pt x="98071" y="314624"/>
                  </a:cubicBezTo>
                  <a:cubicBezTo>
                    <a:pt x="90663" y="256945"/>
                    <a:pt x="36159" y="192916"/>
                    <a:pt x="21871" y="141587"/>
                  </a:cubicBezTo>
                  <a:cubicBezTo>
                    <a:pt x="7583" y="90258"/>
                    <a:pt x="3351" y="-6051"/>
                    <a:pt x="1234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B8F2BC02-A143-4DC3-B898-89B4833836BA}"/>
                </a:ext>
              </a:extLst>
            </p:cNvPr>
            <p:cNvSpPr/>
            <p:nvPr/>
          </p:nvSpPr>
          <p:spPr>
            <a:xfrm>
              <a:off x="1247171" y="4809904"/>
              <a:ext cx="167882" cy="448828"/>
            </a:xfrm>
            <a:custGeom>
              <a:avLst/>
              <a:gdLst>
                <a:gd name="connsiteX0" fmla="*/ 59342 w 167882"/>
                <a:gd name="connsiteY0" fmla="*/ 221 h 448828"/>
                <a:gd name="connsiteX1" fmla="*/ 3779 w 167882"/>
                <a:gd name="connsiteY1" fmla="*/ 149446 h 448828"/>
                <a:gd name="connsiteX2" fmla="*/ 22829 w 167882"/>
                <a:gd name="connsiteY2" fmla="*/ 205009 h 448828"/>
                <a:gd name="connsiteX3" fmla="*/ 165704 w 167882"/>
                <a:gd name="connsiteY3" fmla="*/ 443134 h 448828"/>
                <a:gd name="connsiteX4" fmla="*/ 102204 w 167882"/>
                <a:gd name="connsiteY4" fmla="*/ 358996 h 448828"/>
                <a:gd name="connsiteX5" fmla="*/ 6954 w 167882"/>
                <a:gd name="connsiteY5" fmla="*/ 185959 h 448828"/>
                <a:gd name="connsiteX6" fmla="*/ 59342 w 167882"/>
                <a:gd name="connsiteY6" fmla="*/ 221 h 4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82" h="448828">
                  <a:moveTo>
                    <a:pt x="59342" y="221"/>
                  </a:moveTo>
                  <a:cubicBezTo>
                    <a:pt x="58813" y="-5864"/>
                    <a:pt x="9864" y="115315"/>
                    <a:pt x="3779" y="149446"/>
                  </a:cubicBezTo>
                  <a:cubicBezTo>
                    <a:pt x="-2306" y="183577"/>
                    <a:pt x="-4158" y="156061"/>
                    <a:pt x="22829" y="205009"/>
                  </a:cubicBezTo>
                  <a:cubicBezTo>
                    <a:pt x="49816" y="253957"/>
                    <a:pt x="152475" y="417470"/>
                    <a:pt x="165704" y="443134"/>
                  </a:cubicBezTo>
                  <a:cubicBezTo>
                    <a:pt x="178933" y="468798"/>
                    <a:pt x="128662" y="401858"/>
                    <a:pt x="102204" y="358996"/>
                  </a:cubicBezTo>
                  <a:cubicBezTo>
                    <a:pt x="75746" y="316134"/>
                    <a:pt x="16214" y="245226"/>
                    <a:pt x="6954" y="185959"/>
                  </a:cubicBezTo>
                  <a:cubicBezTo>
                    <a:pt x="-2306" y="126692"/>
                    <a:pt x="59871" y="6306"/>
                    <a:pt x="59342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EEFCF78D-92B2-4CAA-A8D6-78F591E7A974}"/>
                </a:ext>
              </a:extLst>
            </p:cNvPr>
            <p:cNvSpPr/>
            <p:nvPr/>
          </p:nvSpPr>
          <p:spPr>
            <a:xfrm>
              <a:off x="1120602" y="4843441"/>
              <a:ext cx="158532" cy="342657"/>
            </a:xfrm>
            <a:custGeom>
              <a:avLst/>
              <a:gdLst>
                <a:gd name="connsiteX0" fmla="*/ 173 w 158532"/>
                <a:gd name="connsiteY0" fmla="*/ 22 h 342657"/>
                <a:gd name="connsiteX1" fmla="*/ 82723 w 158532"/>
                <a:gd name="connsiteY1" fmla="*/ 131784 h 342657"/>
                <a:gd name="connsiteX2" fmla="*/ 157336 w 158532"/>
                <a:gd name="connsiteY2" fmla="*/ 338159 h 342657"/>
                <a:gd name="connsiteX3" fmla="*/ 123998 w 158532"/>
                <a:gd name="connsiteY3" fmla="*/ 261959 h 342657"/>
                <a:gd name="connsiteX4" fmla="*/ 62086 w 158532"/>
                <a:gd name="connsiteY4" fmla="*/ 122259 h 342657"/>
                <a:gd name="connsiteX5" fmla="*/ 173 w 158532"/>
                <a:gd name="connsiteY5" fmla="*/ 22 h 34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532" h="342657">
                  <a:moveTo>
                    <a:pt x="173" y="22"/>
                  </a:moveTo>
                  <a:cubicBezTo>
                    <a:pt x="3612" y="1609"/>
                    <a:pt x="56529" y="75428"/>
                    <a:pt x="82723" y="131784"/>
                  </a:cubicBezTo>
                  <a:cubicBezTo>
                    <a:pt x="108917" y="188140"/>
                    <a:pt x="150457" y="316463"/>
                    <a:pt x="157336" y="338159"/>
                  </a:cubicBezTo>
                  <a:cubicBezTo>
                    <a:pt x="164215" y="359855"/>
                    <a:pt x="139873" y="297942"/>
                    <a:pt x="123998" y="261959"/>
                  </a:cubicBezTo>
                  <a:cubicBezTo>
                    <a:pt x="108123" y="225976"/>
                    <a:pt x="78755" y="161682"/>
                    <a:pt x="62086" y="122259"/>
                  </a:cubicBezTo>
                  <a:cubicBezTo>
                    <a:pt x="45417" y="82836"/>
                    <a:pt x="-3266" y="-1565"/>
                    <a:pt x="173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7DC4A3E2-1967-4B3F-AE7B-9BC6C52C7464}"/>
                </a:ext>
              </a:extLst>
            </p:cNvPr>
            <p:cNvSpPr/>
            <p:nvPr/>
          </p:nvSpPr>
          <p:spPr>
            <a:xfrm>
              <a:off x="9809451" y="3855703"/>
              <a:ext cx="446855" cy="150604"/>
            </a:xfrm>
            <a:custGeom>
              <a:avLst/>
              <a:gdLst>
                <a:gd name="connsiteX0" fmla="*/ 1299 w 446855"/>
                <a:gd name="connsiteY0" fmla="*/ 35260 h 150604"/>
                <a:gd name="connsiteX1" fmla="*/ 93374 w 446855"/>
                <a:gd name="connsiteY1" fmla="*/ 335 h 150604"/>
                <a:gd name="connsiteX2" fmla="*/ 187037 w 446855"/>
                <a:gd name="connsiteY2" fmla="*/ 52722 h 150604"/>
                <a:gd name="connsiteX3" fmla="*/ 214024 w 446855"/>
                <a:gd name="connsiteY3" fmla="*/ 22560 h 150604"/>
                <a:gd name="connsiteX4" fmla="*/ 342612 w 446855"/>
                <a:gd name="connsiteY4" fmla="*/ 44785 h 150604"/>
                <a:gd name="connsiteX5" fmla="*/ 445799 w 446855"/>
                <a:gd name="connsiteY5" fmla="*/ 36847 h 150604"/>
                <a:gd name="connsiteX6" fmla="*/ 277524 w 446855"/>
                <a:gd name="connsiteY6" fmla="*/ 117810 h 150604"/>
                <a:gd name="connsiteX7" fmla="*/ 418812 w 446855"/>
                <a:gd name="connsiteY7" fmla="*/ 84472 h 150604"/>
                <a:gd name="connsiteX8" fmla="*/ 163224 w 446855"/>
                <a:gd name="connsiteY8" fmla="*/ 149560 h 150604"/>
                <a:gd name="connsiteX9" fmla="*/ 267999 w 446855"/>
                <a:gd name="connsiteY9" fmla="*/ 120985 h 150604"/>
                <a:gd name="connsiteX10" fmla="*/ 94962 w 446855"/>
                <a:gd name="connsiteY10" fmla="*/ 73360 h 150604"/>
                <a:gd name="connsiteX11" fmla="*/ 109249 w 446855"/>
                <a:gd name="connsiteY11" fmla="*/ 87647 h 150604"/>
                <a:gd name="connsiteX12" fmla="*/ 164812 w 446855"/>
                <a:gd name="connsiteY12" fmla="*/ 128922 h 150604"/>
                <a:gd name="connsiteX13" fmla="*/ 1299 w 446855"/>
                <a:gd name="connsiteY13" fmla="*/ 35260 h 15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855" h="150604">
                  <a:moveTo>
                    <a:pt x="1299" y="35260"/>
                  </a:moveTo>
                  <a:cubicBezTo>
                    <a:pt x="-10607" y="13829"/>
                    <a:pt x="62418" y="-2575"/>
                    <a:pt x="93374" y="335"/>
                  </a:cubicBezTo>
                  <a:cubicBezTo>
                    <a:pt x="124330" y="3245"/>
                    <a:pt x="166929" y="49018"/>
                    <a:pt x="187037" y="52722"/>
                  </a:cubicBezTo>
                  <a:cubicBezTo>
                    <a:pt x="207145" y="56426"/>
                    <a:pt x="188095" y="23883"/>
                    <a:pt x="214024" y="22560"/>
                  </a:cubicBezTo>
                  <a:cubicBezTo>
                    <a:pt x="239953" y="21237"/>
                    <a:pt x="303983" y="42404"/>
                    <a:pt x="342612" y="44785"/>
                  </a:cubicBezTo>
                  <a:cubicBezTo>
                    <a:pt x="381241" y="47166"/>
                    <a:pt x="456647" y="24676"/>
                    <a:pt x="445799" y="36847"/>
                  </a:cubicBezTo>
                  <a:cubicBezTo>
                    <a:pt x="434951" y="49018"/>
                    <a:pt x="282022" y="109873"/>
                    <a:pt x="277524" y="117810"/>
                  </a:cubicBezTo>
                  <a:cubicBezTo>
                    <a:pt x="273026" y="125747"/>
                    <a:pt x="437862" y="79180"/>
                    <a:pt x="418812" y="84472"/>
                  </a:cubicBezTo>
                  <a:cubicBezTo>
                    <a:pt x="399762" y="89764"/>
                    <a:pt x="188360" y="143475"/>
                    <a:pt x="163224" y="149560"/>
                  </a:cubicBezTo>
                  <a:cubicBezTo>
                    <a:pt x="138089" y="155646"/>
                    <a:pt x="279376" y="133685"/>
                    <a:pt x="267999" y="120985"/>
                  </a:cubicBezTo>
                  <a:cubicBezTo>
                    <a:pt x="256622" y="108285"/>
                    <a:pt x="121420" y="78916"/>
                    <a:pt x="94962" y="73360"/>
                  </a:cubicBezTo>
                  <a:cubicBezTo>
                    <a:pt x="68504" y="67804"/>
                    <a:pt x="97607" y="78387"/>
                    <a:pt x="109249" y="87647"/>
                  </a:cubicBezTo>
                  <a:cubicBezTo>
                    <a:pt x="120891" y="96907"/>
                    <a:pt x="184391" y="136066"/>
                    <a:pt x="164812" y="128922"/>
                  </a:cubicBezTo>
                  <a:cubicBezTo>
                    <a:pt x="145233" y="121778"/>
                    <a:pt x="13205" y="56691"/>
                    <a:pt x="1299" y="35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B4C9AD0A-200D-49E2-B5BC-6BBEA7E48D4D}"/>
                </a:ext>
              </a:extLst>
            </p:cNvPr>
            <p:cNvSpPr/>
            <p:nvPr/>
          </p:nvSpPr>
          <p:spPr>
            <a:xfrm>
              <a:off x="10274261" y="3151172"/>
              <a:ext cx="66524" cy="30826"/>
            </a:xfrm>
            <a:custGeom>
              <a:avLst/>
              <a:gdLst>
                <a:gd name="connsiteX0" fmla="*/ 39 w 66524"/>
                <a:gd name="connsiteY0" fmla="*/ 30178 h 30826"/>
                <a:gd name="connsiteX1" fmla="*/ 55602 w 66524"/>
                <a:gd name="connsiteY1" fmla="*/ 19066 h 30826"/>
                <a:gd name="connsiteX2" fmla="*/ 65127 w 66524"/>
                <a:gd name="connsiteY2" fmla="*/ 16 h 30826"/>
                <a:gd name="connsiteX3" fmla="*/ 39 w 66524"/>
                <a:gd name="connsiteY3" fmla="*/ 30178 h 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24" h="30826">
                  <a:moveTo>
                    <a:pt x="39" y="30178"/>
                  </a:moveTo>
                  <a:cubicBezTo>
                    <a:pt x="-1548" y="33353"/>
                    <a:pt x="44754" y="24093"/>
                    <a:pt x="55602" y="19066"/>
                  </a:cubicBezTo>
                  <a:cubicBezTo>
                    <a:pt x="66450" y="14039"/>
                    <a:pt x="68302" y="810"/>
                    <a:pt x="65127" y="16"/>
                  </a:cubicBezTo>
                  <a:cubicBezTo>
                    <a:pt x="61952" y="-778"/>
                    <a:pt x="1626" y="27003"/>
                    <a:pt x="39" y="30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D5FD30DD-36B9-4C7B-AF5D-A8B4DA22F37D}"/>
                </a:ext>
              </a:extLst>
            </p:cNvPr>
            <p:cNvSpPr/>
            <p:nvPr/>
          </p:nvSpPr>
          <p:spPr>
            <a:xfrm>
              <a:off x="9593251" y="3203550"/>
              <a:ext cx="53403" cy="44975"/>
            </a:xfrm>
            <a:custGeom>
              <a:avLst/>
              <a:gdLst>
                <a:gd name="connsiteX0" fmla="*/ 12 w 53403"/>
                <a:gd name="connsiteY0" fmla="*/ 25 h 44975"/>
                <a:gd name="connsiteX1" fmla="*/ 46049 w 53403"/>
                <a:gd name="connsiteY1" fmla="*/ 38125 h 44975"/>
                <a:gd name="connsiteX2" fmla="*/ 50812 w 53403"/>
                <a:gd name="connsiteY2" fmla="*/ 44475 h 44975"/>
                <a:gd name="connsiteX3" fmla="*/ 12 w 53403"/>
                <a:gd name="connsiteY3" fmla="*/ 25 h 4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3" h="44975">
                  <a:moveTo>
                    <a:pt x="12" y="25"/>
                  </a:moveTo>
                  <a:cubicBezTo>
                    <a:pt x="-782" y="-1033"/>
                    <a:pt x="37582" y="30717"/>
                    <a:pt x="46049" y="38125"/>
                  </a:cubicBezTo>
                  <a:cubicBezTo>
                    <a:pt x="54516" y="45533"/>
                    <a:pt x="55045" y="45533"/>
                    <a:pt x="50812" y="44475"/>
                  </a:cubicBezTo>
                  <a:cubicBezTo>
                    <a:pt x="46579" y="43417"/>
                    <a:pt x="806" y="1083"/>
                    <a:pt x="1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F777D269-05CD-49A9-87FD-823454CCCED8}"/>
                </a:ext>
              </a:extLst>
            </p:cNvPr>
            <p:cNvSpPr/>
            <p:nvPr/>
          </p:nvSpPr>
          <p:spPr>
            <a:xfrm>
              <a:off x="10313980" y="3241675"/>
              <a:ext cx="30364" cy="119069"/>
            </a:xfrm>
            <a:custGeom>
              <a:avLst/>
              <a:gdLst>
                <a:gd name="connsiteX0" fmla="*/ 25408 w 30364"/>
                <a:gd name="connsiteY0" fmla="*/ 0 h 119069"/>
                <a:gd name="connsiteX1" fmla="*/ 28583 w 30364"/>
                <a:gd name="connsiteY1" fmla="*/ 79375 h 119069"/>
                <a:gd name="connsiteX2" fmla="*/ 8 w 30364"/>
                <a:gd name="connsiteY2" fmla="*/ 119063 h 119069"/>
                <a:gd name="connsiteX3" fmla="*/ 25408 w 30364"/>
                <a:gd name="connsiteY3" fmla="*/ 82550 h 119069"/>
                <a:gd name="connsiteX4" fmla="*/ 9533 w 30364"/>
                <a:gd name="connsiteY4" fmla="*/ 80963 h 119069"/>
                <a:gd name="connsiteX5" fmla="*/ 25408 w 30364"/>
                <a:gd name="connsiteY5" fmla="*/ 0 h 11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64" h="119069">
                  <a:moveTo>
                    <a:pt x="25408" y="0"/>
                  </a:moveTo>
                  <a:cubicBezTo>
                    <a:pt x="28583" y="-265"/>
                    <a:pt x="32816" y="59531"/>
                    <a:pt x="28583" y="79375"/>
                  </a:cubicBezTo>
                  <a:cubicBezTo>
                    <a:pt x="24350" y="99219"/>
                    <a:pt x="537" y="118534"/>
                    <a:pt x="8" y="119063"/>
                  </a:cubicBezTo>
                  <a:cubicBezTo>
                    <a:pt x="-521" y="119592"/>
                    <a:pt x="23820" y="88900"/>
                    <a:pt x="25408" y="82550"/>
                  </a:cubicBezTo>
                  <a:cubicBezTo>
                    <a:pt x="26996" y="76200"/>
                    <a:pt x="9533" y="89165"/>
                    <a:pt x="9533" y="80963"/>
                  </a:cubicBezTo>
                  <a:cubicBezTo>
                    <a:pt x="9533" y="72761"/>
                    <a:pt x="22233" y="265"/>
                    <a:pt x="254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D003B8E5-D92B-4BB3-BF8F-F68143E64FDB}"/>
                </a:ext>
              </a:extLst>
            </p:cNvPr>
            <p:cNvSpPr/>
            <p:nvPr/>
          </p:nvSpPr>
          <p:spPr>
            <a:xfrm>
              <a:off x="10286849" y="3424238"/>
              <a:ext cx="98576" cy="93681"/>
            </a:xfrm>
            <a:custGeom>
              <a:avLst/>
              <a:gdLst>
                <a:gd name="connsiteX0" fmla="*/ 98576 w 98576"/>
                <a:gd name="connsiteY0" fmla="*/ 0 h 93681"/>
                <a:gd name="connsiteX1" fmla="*/ 63651 w 98576"/>
                <a:gd name="connsiteY1" fmla="*/ 68262 h 93681"/>
                <a:gd name="connsiteX2" fmla="*/ 151 w 98576"/>
                <a:gd name="connsiteY2" fmla="*/ 93662 h 93681"/>
                <a:gd name="connsiteX3" fmla="*/ 44601 w 98576"/>
                <a:gd name="connsiteY3" fmla="*/ 65087 h 93681"/>
                <a:gd name="connsiteX4" fmla="*/ 98576 w 98576"/>
                <a:gd name="connsiteY4" fmla="*/ 0 h 9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6" h="93681">
                  <a:moveTo>
                    <a:pt x="98576" y="0"/>
                  </a:moveTo>
                  <a:cubicBezTo>
                    <a:pt x="89315" y="26326"/>
                    <a:pt x="80055" y="52652"/>
                    <a:pt x="63651" y="68262"/>
                  </a:cubicBezTo>
                  <a:cubicBezTo>
                    <a:pt x="47247" y="83872"/>
                    <a:pt x="3326" y="94191"/>
                    <a:pt x="151" y="93662"/>
                  </a:cubicBezTo>
                  <a:cubicBezTo>
                    <a:pt x="-3024" y="93133"/>
                    <a:pt x="44601" y="65087"/>
                    <a:pt x="44601" y="65087"/>
                  </a:cubicBezTo>
                  <a:lnTo>
                    <a:pt x="9857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A7DD0C3E-AEB9-4BAA-9D83-D41A6AB89A48}"/>
                </a:ext>
              </a:extLst>
            </p:cNvPr>
            <p:cNvSpPr/>
            <p:nvPr/>
          </p:nvSpPr>
          <p:spPr>
            <a:xfrm>
              <a:off x="10162757" y="3632197"/>
              <a:ext cx="78604" cy="80967"/>
            </a:xfrm>
            <a:custGeom>
              <a:avLst/>
              <a:gdLst>
                <a:gd name="connsiteX0" fmla="*/ 418 w 78604"/>
                <a:gd name="connsiteY0" fmla="*/ 80966 h 80967"/>
                <a:gd name="connsiteX1" fmla="*/ 65506 w 78604"/>
                <a:gd name="connsiteY1" fmla="*/ 30166 h 80967"/>
                <a:gd name="connsiteX2" fmla="*/ 76618 w 78604"/>
                <a:gd name="connsiteY2" fmla="*/ 3 h 80967"/>
                <a:gd name="connsiteX3" fmla="*/ 38518 w 78604"/>
                <a:gd name="connsiteY3" fmla="*/ 31753 h 80967"/>
                <a:gd name="connsiteX4" fmla="*/ 418 w 78604"/>
                <a:gd name="connsiteY4" fmla="*/ 80966 h 8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4" h="80967">
                  <a:moveTo>
                    <a:pt x="418" y="80966"/>
                  </a:moveTo>
                  <a:cubicBezTo>
                    <a:pt x="4916" y="80701"/>
                    <a:pt x="52806" y="43660"/>
                    <a:pt x="65506" y="30166"/>
                  </a:cubicBezTo>
                  <a:cubicBezTo>
                    <a:pt x="78206" y="16672"/>
                    <a:pt x="81116" y="-262"/>
                    <a:pt x="76618" y="3"/>
                  </a:cubicBezTo>
                  <a:cubicBezTo>
                    <a:pt x="72120" y="267"/>
                    <a:pt x="48043" y="21963"/>
                    <a:pt x="38518" y="31753"/>
                  </a:cubicBezTo>
                  <a:cubicBezTo>
                    <a:pt x="28993" y="41543"/>
                    <a:pt x="-4080" y="81231"/>
                    <a:pt x="418" y="80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0C9FA15B-2103-46EA-B8C3-F3A6C554C199}"/>
                </a:ext>
              </a:extLst>
            </p:cNvPr>
            <p:cNvSpPr/>
            <p:nvPr/>
          </p:nvSpPr>
          <p:spPr>
            <a:xfrm>
              <a:off x="9707850" y="3578147"/>
              <a:ext cx="85522" cy="89033"/>
            </a:xfrm>
            <a:custGeom>
              <a:avLst/>
              <a:gdLst>
                <a:gd name="connsiteX0" fmla="*/ 85438 w 85522"/>
                <a:gd name="connsiteY0" fmla="*/ 88978 h 89033"/>
                <a:gd name="connsiteX1" fmla="*/ 2888 w 85522"/>
                <a:gd name="connsiteY1" fmla="*/ 42941 h 89033"/>
                <a:gd name="connsiteX2" fmla="*/ 18763 w 85522"/>
                <a:gd name="connsiteY2" fmla="*/ 78 h 89033"/>
                <a:gd name="connsiteX3" fmla="*/ 18763 w 85522"/>
                <a:gd name="connsiteY3" fmla="*/ 33416 h 89033"/>
                <a:gd name="connsiteX4" fmla="*/ 85438 w 85522"/>
                <a:gd name="connsiteY4" fmla="*/ 88978 h 8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22" h="89033">
                  <a:moveTo>
                    <a:pt x="85438" y="88978"/>
                  </a:moveTo>
                  <a:cubicBezTo>
                    <a:pt x="82792" y="90566"/>
                    <a:pt x="14000" y="57757"/>
                    <a:pt x="2888" y="42941"/>
                  </a:cubicBezTo>
                  <a:cubicBezTo>
                    <a:pt x="-8224" y="28125"/>
                    <a:pt x="16117" y="1665"/>
                    <a:pt x="18763" y="78"/>
                  </a:cubicBezTo>
                  <a:cubicBezTo>
                    <a:pt x="21409" y="-1510"/>
                    <a:pt x="9767" y="21510"/>
                    <a:pt x="18763" y="33416"/>
                  </a:cubicBezTo>
                  <a:cubicBezTo>
                    <a:pt x="27759" y="45322"/>
                    <a:pt x="88084" y="87390"/>
                    <a:pt x="85438" y="88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64C04F86-14A2-4DF0-A90C-2ADFDDA04513}"/>
                </a:ext>
              </a:extLst>
            </p:cNvPr>
            <p:cNvSpPr/>
            <p:nvPr/>
          </p:nvSpPr>
          <p:spPr>
            <a:xfrm>
              <a:off x="9790100" y="3642621"/>
              <a:ext cx="157516" cy="68027"/>
            </a:xfrm>
            <a:custGeom>
              <a:avLst/>
              <a:gdLst>
                <a:gd name="connsiteX0" fmla="*/ 13 w 157516"/>
                <a:gd name="connsiteY0" fmla="*/ 692 h 68027"/>
                <a:gd name="connsiteX1" fmla="*/ 87325 w 157516"/>
                <a:gd name="connsiteY1" fmla="*/ 24504 h 68027"/>
                <a:gd name="connsiteX2" fmla="*/ 134950 w 157516"/>
                <a:gd name="connsiteY2" fmla="*/ 59429 h 68027"/>
                <a:gd name="connsiteX3" fmla="*/ 157175 w 157516"/>
                <a:gd name="connsiteY3" fmla="*/ 67367 h 68027"/>
                <a:gd name="connsiteX4" fmla="*/ 119075 w 157516"/>
                <a:gd name="connsiteY4" fmla="*/ 65779 h 68027"/>
                <a:gd name="connsiteX5" fmla="*/ 80975 w 157516"/>
                <a:gd name="connsiteY5" fmla="*/ 51492 h 68027"/>
                <a:gd name="connsiteX6" fmla="*/ 13 w 157516"/>
                <a:gd name="connsiteY6" fmla="*/ 692 h 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16" h="68027">
                  <a:moveTo>
                    <a:pt x="13" y="692"/>
                  </a:moveTo>
                  <a:cubicBezTo>
                    <a:pt x="1071" y="-3806"/>
                    <a:pt x="64836" y="14715"/>
                    <a:pt x="87325" y="24504"/>
                  </a:cubicBezTo>
                  <a:cubicBezTo>
                    <a:pt x="109814" y="34293"/>
                    <a:pt x="123308" y="52285"/>
                    <a:pt x="134950" y="59429"/>
                  </a:cubicBezTo>
                  <a:cubicBezTo>
                    <a:pt x="146592" y="66573"/>
                    <a:pt x="159821" y="66309"/>
                    <a:pt x="157175" y="67367"/>
                  </a:cubicBezTo>
                  <a:cubicBezTo>
                    <a:pt x="154529" y="68425"/>
                    <a:pt x="131775" y="68425"/>
                    <a:pt x="119075" y="65779"/>
                  </a:cubicBezTo>
                  <a:cubicBezTo>
                    <a:pt x="106375" y="63133"/>
                    <a:pt x="101083" y="60752"/>
                    <a:pt x="80975" y="51492"/>
                  </a:cubicBezTo>
                  <a:cubicBezTo>
                    <a:pt x="60867" y="42232"/>
                    <a:pt x="-1045" y="5190"/>
                    <a:pt x="13" y="69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32B47EE2-D737-4D6C-8982-CE23B1E2122A}"/>
                </a:ext>
              </a:extLst>
            </p:cNvPr>
            <p:cNvSpPr/>
            <p:nvPr/>
          </p:nvSpPr>
          <p:spPr>
            <a:xfrm>
              <a:off x="9934575" y="3651051"/>
              <a:ext cx="196029" cy="36855"/>
            </a:xfrm>
            <a:custGeom>
              <a:avLst/>
              <a:gdLst>
                <a:gd name="connsiteX0" fmla="*/ 0 w 196029"/>
                <a:gd name="connsiteY0" fmla="*/ 14487 h 36855"/>
                <a:gd name="connsiteX1" fmla="*/ 120650 w 196029"/>
                <a:gd name="connsiteY1" fmla="*/ 22424 h 36855"/>
                <a:gd name="connsiteX2" fmla="*/ 195263 w 196029"/>
                <a:gd name="connsiteY2" fmla="*/ 199 h 36855"/>
                <a:gd name="connsiteX3" fmla="*/ 157163 w 196029"/>
                <a:gd name="connsiteY3" fmla="*/ 12899 h 36855"/>
                <a:gd name="connsiteX4" fmla="*/ 120650 w 196029"/>
                <a:gd name="connsiteY4" fmla="*/ 36712 h 36855"/>
                <a:gd name="connsiteX5" fmla="*/ 0 w 196029"/>
                <a:gd name="connsiteY5" fmla="*/ 14487 h 3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029" h="36855">
                  <a:moveTo>
                    <a:pt x="0" y="14487"/>
                  </a:moveTo>
                  <a:cubicBezTo>
                    <a:pt x="0" y="12106"/>
                    <a:pt x="88106" y="24805"/>
                    <a:pt x="120650" y="22424"/>
                  </a:cubicBezTo>
                  <a:cubicBezTo>
                    <a:pt x="153194" y="20043"/>
                    <a:pt x="189178" y="1786"/>
                    <a:pt x="195263" y="199"/>
                  </a:cubicBezTo>
                  <a:cubicBezTo>
                    <a:pt x="201348" y="-1388"/>
                    <a:pt x="169599" y="6813"/>
                    <a:pt x="157163" y="12899"/>
                  </a:cubicBezTo>
                  <a:cubicBezTo>
                    <a:pt x="144728" y="18985"/>
                    <a:pt x="140758" y="34595"/>
                    <a:pt x="120650" y="36712"/>
                  </a:cubicBezTo>
                  <a:cubicBezTo>
                    <a:pt x="100542" y="38829"/>
                    <a:pt x="0" y="16868"/>
                    <a:pt x="0" y="14487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B592FF8B-3995-4E05-B287-02EF5D8AE7E3}"/>
                </a:ext>
              </a:extLst>
            </p:cNvPr>
            <p:cNvSpPr/>
            <p:nvPr/>
          </p:nvSpPr>
          <p:spPr>
            <a:xfrm>
              <a:off x="9782175" y="3547187"/>
              <a:ext cx="413456" cy="85014"/>
            </a:xfrm>
            <a:custGeom>
              <a:avLst/>
              <a:gdLst>
                <a:gd name="connsiteX0" fmla="*/ 0 w 413456"/>
                <a:gd name="connsiteY0" fmla="*/ 83426 h 85014"/>
                <a:gd name="connsiteX1" fmla="*/ 138113 w 413456"/>
                <a:gd name="connsiteY1" fmla="*/ 51676 h 85014"/>
                <a:gd name="connsiteX2" fmla="*/ 244475 w 413456"/>
                <a:gd name="connsiteY2" fmla="*/ 53263 h 85014"/>
                <a:gd name="connsiteX3" fmla="*/ 409575 w 413456"/>
                <a:gd name="connsiteY3" fmla="*/ 85013 h 85014"/>
                <a:gd name="connsiteX4" fmla="*/ 365125 w 413456"/>
                <a:gd name="connsiteY4" fmla="*/ 54851 h 85014"/>
                <a:gd name="connsiteX5" fmla="*/ 301625 w 413456"/>
                <a:gd name="connsiteY5" fmla="*/ 15163 h 85014"/>
                <a:gd name="connsiteX6" fmla="*/ 214313 w 413456"/>
                <a:gd name="connsiteY6" fmla="*/ 24688 h 85014"/>
                <a:gd name="connsiteX7" fmla="*/ 139700 w 413456"/>
                <a:gd name="connsiteY7" fmla="*/ 876 h 85014"/>
                <a:gd name="connsiteX8" fmla="*/ 0 w 413456"/>
                <a:gd name="connsiteY8" fmla="*/ 83426 h 8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456" h="85014">
                  <a:moveTo>
                    <a:pt x="0" y="83426"/>
                  </a:moveTo>
                  <a:cubicBezTo>
                    <a:pt x="-265" y="91893"/>
                    <a:pt x="97367" y="56703"/>
                    <a:pt x="138113" y="51676"/>
                  </a:cubicBezTo>
                  <a:cubicBezTo>
                    <a:pt x="178859" y="46649"/>
                    <a:pt x="199231" y="47707"/>
                    <a:pt x="244475" y="53263"/>
                  </a:cubicBezTo>
                  <a:cubicBezTo>
                    <a:pt x="289719" y="58819"/>
                    <a:pt x="389467" y="84748"/>
                    <a:pt x="409575" y="85013"/>
                  </a:cubicBezTo>
                  <a:cubicBezTo>
                    <a:pt x="429683" y="85278"/>
                    <a:pt x="365125" y="54851"/>
                    <a:pt x="365125" y="54851"/>
                  </a:cubicBezTo>
                  <a:cubicBezTo>
                    <a:pt x="347133" y="43209"/>
                    <a:pt x="326760" y="20190"/>
                    <a:pt x="301625" y="15163"/>
                  </a:cubicBezTo>
                  <a:cubicBezTo>
                    <a:pt x="276490" y="10136"/>
                    <a:pt x="241301" y="27069"/>
                    <a:pt x="214313" y="24688"/>
                  </a:cubicBezTo>
                  <a:cubicBezTo>
                    <a:pt x="187325" y="22307"/>
                    <a:pt x="171186" y="-5210"/>
                    <a:pt x="139700" y="876"/>
                  </a:cubicBezTo>
                  <a:cubicBezTo>
                    <a:pt x="108215" y="6961"/>
                    <a:pt x="265" y="74959"/>
                    <a:pt x="0" y="8342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5C9FF8CB-C281-4A4E-BC39-C5EC78486A5F}"/>
                </a:ext>
              </a:extLst>
            </p:cNvPr>
            <p:cNvSpPr/>
            <p:nvPr/>
          </p:nvSpPr>
          <p:spPr>
            <a:xfrm>
              <a:off x="9780295" y="3896486"/>
              <a:ext cx="445206" cy="138971"/>
            </a:xfrm>
            <a:custGeom>
              <a:avLst/>
              <a:gdLst>
                <a:gd name="connsiteX0" fmla="*/ 293 w 445206"/>
                <a:gd name="connsiteY0" fmla="*/ 18289 h 138971"/>
                <a:gd name="connsiteX1" fmla="*/ 141580 w 445206"/>
                <a:gd name="connsiteY1" fmla="*/ 105602 h 138971"/>
                <a:gd name="connsiteX2" fmla="*/ 266993 w 445206"/>
                <a:gd name="connsiteY2" fmla="*/ 138939 h 138971"/>
                <a:gd name="connsiteX3" fmla="*/ 173330 w 445206"/>
                <a:gd name="connsiteY3" fmla="*/ 100839 h 138971"/>
                <a:gd name="connsiteX4" fmla="*/ 325730 w 445206"/>
                <a:gd name="connsiteY4" fmla="*/ 99252 h 138971"/>
                <a:gd name="connsiteX5" fmla="*/ 444793 w 445206"/>
                <a:gd name="connsiteY5" fmla="*/ 19877 h 138971"/>
                <a:gd name="connsiteX6" fmla="*/ 284455 w 445206"/>
                <a:gd name="connsiteY6" fmla="*/ 73852 h 138971"/>
                <a:gd name="connsiteX7" fmla="*/ 127293 w 445206"/>
                <a:gd name="connsiteY7" fmla="*/ 15114 h 138971"/>
                <a:gd name="connsiteX8" fmla="*/ 101893 w 445206"/>
                <a:gd name="connsiteY8" fmla="*/ 4002 h 138971"/>
                <a:gd name="connsiteX9" fmla="*/ 243180 w 445206"/>
                <a:gd name="connsiteY9" fmla="*/ 72264 h 138971"/>
                <a:gd name="connsiteX10" fmla="*/ 108243 w 445206"/>
                <a:gd name="connsiteY10" fmla="*/ 34164 h 138971"/>
                <a:gd name="connsiteX11" fmla="*/ 293 w 445206"/>
                <a:gd name="connsiteY11" fmla="*/ 18289 h 13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206" h="138971">
                  <a:moveTo>
                    <a:pt x="293" y="18289"/>
                  </a:moveTo>
                  <a:cubicBezTo>
                    <a:pt x="5849" y="30195"/>
                    <a:pt x="97130" y="85494"/>
                    <a:pt x="141580" y="105602"/>
                  </a:cubicBezTo>
                  <a:cubicBezTo>
                    <a:pt x="186030" y="125710"/>
                    <a:pt x="261701" y="139733"/>
                    <a:pt x="266993" y="138939"/>
                  </a:cubicBezTo>
                  <a:cubicBezTo>
                    <a:pt x="272285" y="138145"/>
                    <a:pt x="163541" y="107453"/>
                    <a:pt x="173330" y="100839"/>
                  </a:cubicBezTo>
                  <a:cubicBezTo>
                    <a:pt x="183119" y="94225"/>
                    <a:pt x="280486" y="112746"/>
                    <a:pt x="325730" y="99252"/>
                  </a:cubicBezTo>
                  <a:cubicBezTo>
                    <a:pt x="370974" y="85758"/>
                    <a:pt x="451672" y="24110"/>
                    <a:pt x="444793" y="19877"/>
                  </a:cubicBezTo>
                  <a:cubicBezTo>
                    <a:pt x="437914" y="15644"/>
                    <a:pt x="337372" y="74646"/>
                    <a:pt x="284455" y="73852"/>
                  </a:cubicBezTo>
                  <a:cubicBezTo>
                    <a:pt x="231538" y="73058"/>
                    <a:pt x="157720" y="26756"/>
                    <a:pt x="127293" y="15114"/>
                  </a:cubicBezTo>
                  <a:cubicBezTo>
                    <a:pt x="96866" y="3472"/>
                    <a:pt x="82578" y="-5523"/>
                    <a:pt x="101893" y="4002"/>
                  </a:cubicBezTo>
                  <a:cubicBezTo>
                    <a:pt x="121208" y="13527"/>
                    <a:pt x="242122" y="67237"/>
                    <a:pt x="243180" y="72264"/>
                  </a:cubicBezTo>
                  <a:cubicBezTo>
                    <a:pt x="244238" y="77291"/>
                    <a:pt x="147137" y="46070"/>
                    <a:pt x="108243" y="34164"/>
                  </a:cubicBezTo>
                  <a:cubicBezTo>
                    <a:pt x="69349" y="22258"/>
                    <a:pt x="-5263" y="6383"/>
                    <a:pt x="293" y="18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18ED3C47-BA76-40E5-9717-70A4B11ACE6C}"/>
                </a:ext>
              </a:extLst>
            </p:cNvPr>
            <p:cNvSpPr/>
            <p:nvPr/>
          </p:nvSpPr>
          <p:spPr>
            <a:xfrm>
              <a:off x="9738252" y="3895664"/>
              <a:ext cx="231344" cy="149350"/>
            </a:xfrm>
            <a:custGeom>
              <a:avLst/>
              <a:gdLst>
                <a:gd name="connsiteX0" fmla="*/ 2648 w 231344"/>
                <a:gd name="connsiteY0" fmla="*/ 61 h 149350"/>
                <a:gd name="connsiteX1" fmla="*/ 82023 w 231344"/>
                <a:gd name="connsiteY1" fmla="*/ 76261 h 149350"/>
                <a:gd name="connsiteX2" fmla="*/ 231248 w 231344"/>
                <a:gd name="connsiteY2" fmla="*/ 149286 h 149350"/>
                <a:gd name="connsiteX3" fmla="*/ 105836 w 231344"/>
                <a:gd name="connsiteY3" fmla="*/ 63561 h 149350"/>
                <a:gd name="connsiteX4" fmla="*/ 175686 w 231344"/>
                <a:gd name="connsiteY4" fmla="*/ 88961 h 149350"/>
                <a:gd name="connsiteX5" fmla="*/ 2648 w 231344"/>
                <a:gd name="connsiteY5" fmla="*/ 61 h 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44" h="149350">
                  <a:moveTo>
                    <a:pt x="2648" y="61"/>
                  </a:moveTo>
                  <a:cubicBezTo>
                    <a:pt x="-12962" y="-2056"/>
                    <a:pt x="43923" y="51390"/>
                    <a:pt x="82023" y="76261"/>
                  </a:cubicBezTo>
                  <a:cubicBezTo>
                    <a:pt x="120123" y="101132"/>
                    <a:pt x="227279" y="151403"/>
                    <a:pt x="231248" y="149286"/>
                  </a:cubicBezTo>
                  <a:cubicBezTo>
                    <a:pt x="235217" y="147169"/>
                    <a:pt x="115096" y="73615"/>
                    <a:pt x="105836" y="63561"/>
                  </a:cubicBezTo>
                  <a:cubicBezTo>
                    <a:pt x="96576" y="53507"/>
                    <a:pt x="190767" y="98486"/>
                    <a:pt x="175686" y="88961"/>
                  </a:cubicBezTo>
                  <a:cubicBezTo>
                    <a:pt x="160605" y="79436"/>
                    <a:pt x="18258" y="2178"/>
                    <a:pt x="264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B74A4226-1E2E-4C90-9C94-962D8557BE68}"/>
                </a:ext>
              </a:extLst>
            </p:cNvPr>
            <p:cNvSpPr/>
            <p:nvPr/>
          </p:nvSpPr>
          <p:spPr>
            <a:xfrm>
              <a:off x="10123437" y="3868814"/>
              <a:ext cx="154993" cy="155502"/>
            </a:xfrm>
            <a:custGeom>
              <a:avLst/>
              <a:gdLst>
                <a:gd name="connsiteX0" fmla="*/ 54026 w 154993"/>
                <a:gd name="connsiteY0" fmla="*/ 22149 h 155502"/>
                <a:gd name="connsiteX1" fmla="*/ 154038 w 154993"/>
                <a:gd name="connsiteY1" fmla="*/ 1511 h 155502"/>
                <a:gd name="connsiteX2" fmla="*/ 98476 w 154993"/>
                <a:gd name="connsiteY2" fmla="*/ 68186 h 155502"/>
                <a:gd name="connsiteX3" fmla="*/ 51 w 154993"/>
                <a:gd name="connsiteY3" fmla="*/ 155499 h 155502"/>
                <a:gd name="connsiteX4" fmla="*/ 85776 w 154993"/>
                <a:gd name="connsiteY4" fmla="*/ 71361 h 155502"/>
                <a:gd name="connsiteX5" fmla="*/ 144513 w 154993"/>
                <a:gd name="connsiteY5" fmla="*/ 28499 h 155502"/>
                <a:gd name="connsiteX6" fmla="*/ 54026 w 154993"/>
                <a:gd name="connsiteY6" fmla="*/ 22149 h 15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3" h="155502">
                  <a:moveTo>
                    <a:pt x="54026" y="22149"/>
                  </a:moveTo>
                  <a:cubicBezTo>
                    <a:pt x="55614" y="17651"/>
                    <a:pt x="146630" y="-6162"/>
                    <a:pt x="154038" y="1511"/>
                  </a:cubicBezTo>
                  <a:cubicBezTo>
                    <a:pt x="161446" y="9184"/>
                    <a:pt x="124140" y="42521"/>
                    <a:pt x="98476" y="68186"/>
                  </a:cubicBezTo>
                  <a:cubicBezTo>
                    <a:pt x="72812" y="93851"/>
                    <a:pt x="2168" y="154970"/>
                    <a:pt x="51" y="155499"/>
                  </a:cubicBezTo>
                  <a:cubicBezTo>
                    <a:pt x="-2066" y="156028"/>
                    <a:pt x="61699" y="92528"/>
                    <a:pt x="85776" y="71361"/>
                  </a:cubicBezTo>
                  <a:cubicBezTo>
                    <a:pt x="109853" y="50194"/>
                    <a:pt x="145836" y="35114"/>
                    <a:pt x="144513" y="28499"/>
                  </a:cubicBezTo>
                  <a:cubicBezTo>
                    <a:pt x="143190" y="21884"/>
                    <a:pt x="52438" y="26647"/>
                    <a:pt x="54026" y="22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867E3DA5-DDAE-4E3E-8DB1-A2F5BD53963D}"/>
                </a:ext>
              </a:extLst>
            </p:cNvPr>
            <p:cNvSpPr/>
            <p:nvPr/>
          </p:nvSpPr>
          <p:spPr>
            <a:xfrm>
              <a:off x="9453230" y="3902025"/>
              <a:ext cx="176570" cy="216923"/>
            </a:xfrm>
            <a:custGeom>
              <a:avLst/>
              <a:gdLst>
                <a:gd name="connsiteX0" fmla="*/ 176545 w 176570"/>
                <a:gd name="connsiteY0" fmla="*/ 1638 h 216923"/>
                <a:gd name="connsiteX1" fmla="*/ 22558 w 176570"/>
                <a:gd name="connsiteY1" fmla="*/ 6400 h 216923"/>
                <a:gd name="connsiteX2" fmla="*/ 9858 w 176570"/>
                <a:gd name="connsiteY2" fmla="*/ 49263 h 216923"/>
                <a:gd name="connsiteX3" fmla="*/ 109870 w 176570"/>
                <a:gd name="connsiteY3" fmla="*/ 212775 h 216923"/>
                <a:gd name="connsiteX4" fmla="*/ 82883 w 176570"/>
                <a:gd name="connsiteY4" fmla="*/ 155625 h 216923"/>
                <a:gd name="connsiteX5" fmla="*/ 9858 w 176570"/>
                <a:gd name="connsiteY5" fmla="*/ 20688 h 216923"/>
                <a:gd name="connsiteX6" fmla="*/ 176545 w 176570"/>
                <a:gd name="connsiteY6" fmla="*/ 1638 h 21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70" h="216923">
                  <a:moveTo>
                    <a:pt x="176545" y="1638"/>
                  </a:moveTo>
                  <a:cubicBezTo>
                    <a:pt x="178662" y="-743"/>
                    <a:pt x="50339" y="-1538"/>
                    <a:pt x="22558" y="6400"/>
                  </a:cubicBezTo>
                  <a:cubicBezTo>
                    <a:pt x="-5223" y="14338"/>
                    <a:pt x="-4694" y="14867"/>
                    <a:pt x="9858" y="49263"/>
                  </a:cubicBezTo>
                  <a:cubicBezTo>
                    <a:pt x="24410" y="83659"/>
                    <a:pt x="97699" y="195048"/>
                    <a:pt x="109870" y="212775"/>
                  </a:cubicBezTo>
                  <a:cubicBezTo>
                    <a:pt x="122041" y="230502"/>
                    <a:pt x="99552" y="187640"/>
                    <a:pt x="82883" y="155625"/>
                  </a:cubicBezTo>
                  <a:cubicBezTo>
                    <a:pt x="66214" y="123611"/>
                    <a:pt x="-1784" y="44765"/>
                    <a:pt x="9858" y="20688"/>
                  </a:cubicBezTo>
                  <a:cubicBezTo>
                    <a:pt x="21500" y="-3389"/>
                    <a:pt x="174428" y="4019"/>
                    <a:pt x="176545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61AA13FC-7825-47B8-B650-AC9C4E7991A6}"/>
                </a:ext>
              </a:extLst>
            </p:cNvPr>
            <p:cNvSpPr/>
            <p:nvPr/>
          </p:nvSpPr>
          <p:spPr>
            <a:xfrm>
              <a:off x="9420871" y="3886911"/>
              <a:ext cx="312331" cy="404052"/>
            </a:xfrm>
            <a:custGeom>
              <a:avLst/>
              <a:gdLst>
                <a:gd name="connsiteX0" fmla="*/ 180329 w 312331"/>
                <a:gd name="connsiteY0" fmla="*/ 2464 h 404052"/>
                <a:gd name="connsiteX1" fmla="*/ 35867 w 312331"/>
                <a:gd name="connsiteY1" fmla="*/ 5639 h 404052"/>
                <a:gd name="connsiteX2" fmla="*/ 2529 w 312331"/>
                <a:gd name="connsiteY2" fmla="*/ 38977 h 404052"/>
                <a:gd name="connsiteX3" fmla="*/ 85079 w 312331"/>
                <a:gd name="connsiteY3" fmla="*/ 173914 h 404052"/>
                <a:gd name="connsiteX4" fmla="*/ 305742 w 312331"/>
                <a:gd name="connsiteY4" fmla="*/ 392989 h 404052"/>
                <a:gd name="connsiteX5" fmla="*/ 235892 w 312331"/>
                <a:gd name="connsiteY5" fmla="*/ 342189 h 404052"/>
                <a:gd name="connsiteX6" fmla="*/ 46979 w 312331"/>
                <a:gd name="connsiteY6" fmla="*/ 89777 h 404052"/>
                <a:gd name="connsiteX7" fmla="*/ 18404 w 312331"/>
                <a:gd name="connsiteY7" fmla="*/ 31039 h 404052"/>
                <a:gd name="connsiteX8" fmla="*/ 180329 w 312331"/>
                <a:gd name="connsiteY8" fmla="*/ 2464 h 4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331" h="404052">
                  <a:moveTo>
                    <a:pt x="180329" y="2464"/>
                  </a:moveTo>
                  <a:cubicBezTo>
                    <a:pt x="183239" y="-1769"/>
                    <a:pt x="65500" y="-446"/>
                    <a:pt x="35867" y="5639"/>
                  </a:cubicBezTo>
                  <a:cubicBezTo>
                    <a:pt x="6234" y="11724"/>
                    <a:pt x="-5673" y="10931"/>
                    <a:pt x="2529" y="38977"/>
                  </a:cubicBezTo>
                  <a:cubicBezTo>
                    <a:pt x="10731" y="67023"/>
                    <a:pt x="34544" y="114912"/>
                    <a:pt x="85079" y="173914"/>
                  </a:cubicBezTo>
                  <a:cubicBezTo>
                    <a:pt x="135614" y="232916"/>
                    <a:pt x="280607" y="364943"/>
                    <a:pt x="305742" y="392989"/>
                  </a:cubicBezTo>
                  <a:cubicBezTo>
                    <a:pt x="330877" y="421035"/>
                    <a:pt x="279019" y="392724"/>
                    <a:pt x="235892" y="342189"/>
                  </a:cubicBezTo>
                  <a:cubicBezTo>
                    <a:pt x="192765" y="291654"/>
                    <a:pt x="83227" y="141635"/>
                    <a:pt x="46979" y="89777"/>
                  </a:cubicBezTo>
                  <a:cubicBezTo>
                    <a:pt x="10731" y="37919"/>
                    <a:pt x="-2763" y="45327"/>
                    <a:pt x="18404" y="31039"/>
                  </a:cubicBezTo>
                  <a:cubicBezTo>
                    <a:pt x="39571" y="16752"/>
                    <a:pt x="177419" y="6697"/>
                    <a:pt x="180329" y="2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837BFF67-6B9C-41D1-AE6F-7A887D59F0F9}"/>
                </a:ext>
              </a:extLst>
            </p:cNvPr>
            <p:cNvSpPr/>
            <p:nvPr/>
          </p:nvSpPr>
          <p:spPr>
            <a:xfrm>
              <a:off x="10339381" y="3895716"/>
              <a:ext cx="55651" cy="283097"/>
            </a:xfrm>
            <a:custGeom>
              <a:avLst/>
              <a:gdLst>
                <a:gd name="connsiteX0" fmla="*/ 23819 w 55651"/>
                <a:gd name="connsiteY0" fmla="*/ 9 h 283097"/>
                <a:gd name="connsiteX1" fmla="*/ 41282 w 55651"/>
                <a:gd name="connsiteY1" fmla="*/ 177809 h 283097"/>
                <a:gd name="connsiteX2" fmla="*/ 7 w 55651"/>
                <a:gd name="connsiteY2" fmla="*/ 282584 h 283097"/>
                <a:gd name="connsiteX3" fmla="*/ 38107 w 55651"/>
                <a:gd name="connsiteY3" fmla="*/ 215909 h 283097"/>
                <a:gd name="connsiteX4" fmla="*/ 55569 w 55651"/>
                <a:gd name="connsiteY4" fmla="*/ 169872 h 283097"/>
                <a:gd name="connsiteX5" fmla="*/ 23819 w 55651"/>
                <a:gd name="connsiteY5" fmla="*/ 9 h 28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51" h="283097">
                  <a:moveTo>
                    <a:pt x="23819" y="9"/>
                  </a:moveTo>
                  <a:cubicBezTo>
                    <a:pt x="21438" y="1332"/>
                    <a:pt x="45251" y="130713"/>
                    <a:pt x="41282" y="177809"/>
                  </a:cubicBezTo>
                  <a:cubicBezTo>
                    <a:pt x="37313" y="224905"/>
                    <a:pt x="536" y="276234"/>
                    <a:pt x="7" y="282584"/>
                  </a:cubicBezTo>
                  <a:cubicBezTo>
                    <a:pt x="-522" y="288934"/>
                    <a:pt x="28847" y="234694"/>
                    <a:pt x="38107" y="215909"/>
                  </a:cubicBezTo>
                  <a:cubicBezTo>
                    <a:pt x="47367" y="197124"/>
                    <a:pt x="56627" y="202416"/>
                    <a:pt x="55569" y="169872"/>
                  </a:cubicBezTo>
                  <a:cubicBezTo>
                    <a:pt x="54511" y="137328"/>
                    <a:pt x="26200" y="-1314"/>
                    <a:pt x="2381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7F67C872-B850-481C-9E81-72333AB339F2}"/>
                </a:ext>
              </a:extLst>
            </p:cNvPr>
            <p:cNvSpPr/>
            <p:nvPr/>
          </p:nvSpPr>
          <p:spPr>
            <a:xfrm>
              <a:off x="9655983" y="4192501"/>
              <a:ext cx="432994" cy="153271"/>
            </a:xfrm>
            <a:custGeom>
              <a:avLst/>
              <a:gdLst>
                <a:gd name="connsiteX0" fmla="*/ 780 w 432994"/>
                <a:gd name="connsiteY0" fmla="*/ 87 h 153271"/>
                <a:gd name="connsiteX1" fmla="*/ 208742 w 432994"/>
                <a:gd name="connsiteY1" fmla="*/ 122324 h 153271"/>
                <a:gd name="connsiteX2" fmla="*/ 308755 w 432994"/>
                <a:gd name="connsiteY2" fmla="*/ 150899 h 153271"/>
                <a:gd name="connsiteX3" fmla="*/ 432580 w 432994"/>
                <a:gd name="connsiteY3" fmla="*/ 150899 h 153271"/>
                <a:gd name="connsiteX4" fmla="*/ 264305 w 432994"/>
                <a:gd name="connsiteY4" fmla="*/ 144549 h 153271"/>
                <a:gd name="connsiteX5" fmla="*/ 142067 w 432994"/>
                <a:gd name="connsiteY5" fmla="*/ 103274 h 153271"/>
                <a:gd name="connsiteX6" fmla="*/ 780 w 432994"/>
                <a:gd name="connsiteY6" fmla="*/ 87 h 15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994" h="153271">
                  <a:moveTo>
                    <a:pt x="780" y="87"/>
                  </a:moveTo>
                  <a:cubicBezTo>
                    <a:pt x="11893" y="3262"/>
                    <a:pt x="157413" y="97189"/>
                    <a:pt x="208742" y="122324"/>
                  </a:cubicBezTo>
                  <a:cubicBezTo>
                    <a:pt x="260071" y="147459"/>
                    <a:pt x="271449" y="146137"/>
                    <a:pt x="308755" y="150899"/>
                  </a:cubicBezTo>
                  <a:cubicBezTo>
                    <a:pt x="346061" y="155662"/>
                    <a:pt x="439988" y="151957"/>
                    <a:pt x="432580" y="150899"/>
                  </a:cubicBezTo>
                  <a:cubicBezTo>
                    <a:pt x="425172" y="149841"/>
                    <a:pt x="312724" y="152486"/>
                    <a:pt x="264305" y="144549"/>
                  </a:cubicBezTo>
                  <a:cubicBezTo>
                    <a:pt x="215886" y="136612"/>
                    <a:pt x="183871" y="125764"/>
                    <a:pt x="142067" y="103274"/>
                  </a:cubicBezTo>
                  <a:cubicBezTo>
                    <a:pt x="100263" y="80785"/>
                    <a:pt x="-10333" y="-3088"/>
                    <a:pt x="780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63414F43-31D9-4FE5-A476-B2D11BB377D4}"/>
                </a:ext>
              </a:extLst>
            </p:cNvPr>
            <p:cNvSpPr/>
            <p:nvPr/>
          </p:nvSpPr>
          <p:spPr>
            <a:xfrm>
              <a:off x="9971055" y="4138396"/>
              <a:ext cx="397135" cy="201321"/>
            </a:xfrm>
            <a:custGeom>
              <a:avLst/>
              <a:gdLst>
                <a:gd name="connsiteX0" fmla="*/ 396908 w 397135"/>
                <a:gd name="connsiteY0" fmla="*/ 217 h 201321"/>
                <a:gd name="connsiteX1" fmla="*/ 282608 w 397135"/>
                <a:gd name="connsiteY1" fmla="*/ 135154 h 201321"/>
                <a:gd name="connsiteX2" fmla="*/ 209583 w 397135"/>
                <a:gd name="connsiteY2" fmla="*/ 170079 h 201321"/>
                <a:gd name="connsiteX3" fmla="*/ 33 w 397135"/>
                <a:gd name="connsiteY3" fmla="*/ 200242 h 201321"/>
                <a:gd name="connsiteX4" fmla="*/ 193708 w 397135"/>
                <a:gd name="connsiteY4" fmla="*/ 192304 h 201321"/>
                <a:gd name="connsiteX5" fmla="*/ 250858 w 397135"/>
                <a:gd name="connsiteY5" fmla="*/ 170079 h 201321"/>
                <a:gd name="connsiteX6" fmla="*/ 396908 w 397135"/>
                <a:gd name="connsiteY6" fmla="*/ 217 h 20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135" h="201321">
                  <a:moveTo>
                    <a:pt x="396908" y="217"/>
                  </a:moveTo>
                  <a:cubicBezTo>
                    <a:pt x="402200" y="-5604"/>
                    <a:pt x="313829" y="106844"/>
                    <a:pt x="282608" y="135154"/>
                  </a:cubicBezTo>
                  <a:cubicBezTo>
                    <a:pt x="251387" y="163464"/>
                    <a:pt x="256679" y="159231"/>
                    <a:pt x="209583" y="170079"/>
                  </a:cubicBezTo>
                  <a:cubicBezTo>
                    <a:pt x="162487" y="180927"/>
                    <a:pt x="2679" y="196538"/>
                    <a:pt x="33" y="200242"/>
                  </a:cubicBezTo>
                  <a:cubicBezTo>
                    <a:pt x="-2613" y="203946"/>
                    <a:pt x="151904" y="197331"/>
                    <a:pt x="193708" y="192304"/>
                  </a:cubicBezTo>
                  <a:cubicBezTo>
                    <a:pt x="235512" y="187277"/>
                    <a:pt x="218314" y="204475"/>
                    <a:pt x="250858" y="170079"/>
                  </a:cubicBezTo>
                  <a:cubicBezTo>
                    <a:pt x="283402" y="135683"/>
                    <a:pt x="391616" y="6038"/>
                    <a:pt x="396908" y="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3547C419-E008-4402-A65B-5F33544ED5B4}"/>
                </a:ext>
              </a:extLst>
            </p:cNvPr>
            <p:cNvSpPr/>
            <p:nvPr/>
          </p:nvSpPr>
          <p:spPr>
            <a:xfrm>
              <a:off x="9696927" y="4258799"/>
              <a:ext cx="602790" cy="126173"/>
            </a:xfrm>
            <a:custGeom>
              <a:avLst/>
              <a:gdLst>
                <a:gd name="connsiteX0" fmla="*/ 1111 w 602790"/>
                <a:gd name="connsiteY0" fmla="*/ 25864 h 126173"/>
                <a:gd name="connsiteX1" fmla="*/ 224948 w 602790"/>
                <a:gd name="connsiteY1" fmla="*/ 111589 h 126173"/>
                <a:gd name="connsiteX2" fmla="*/ 363061 w 602790"/>
                <a:gd name="connsiteY2" fmla="*/ 124289 h 126173"/>
                <a:gd name="connsiteX3" fmla="*/ 488473 w 602790"/>
                <a:gd name="connsiteY3" fmla="*/ 90951 h 126173"/>
                <a:gd name="connsiteX4" fmla="*/ 602773 w 602790"/>
                <a:gd name="connsiteY4" fmla="*/ 464 h 126173"/>
                <a:gd name="connsiteX5" fmla="*/ 480536 w 602790"/>
                <a:gd name="connsiteY5" fmla="*/ 57614 h 126173"/>
                <a:gd name="connsiteX6" fmla="*/ 329723 w 602790"/>
                <a:gd name="connsiteY6" fmla="*/ 102064 h 126173"/>
                <a:gd name="connsiteX7" fmla="*/ 145573 w 602790"/>
                <a:gd name="connsiteY7" fmla="*/ 68726 h 126173"/>
                <a:gd name="connsiteX8" fmla="*/ 1111 w 602790"/>
                <a:gd name="connsiteY8" fmla="*/ 25864 h 1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790" h="126173">
                  <a:moveTo>
                    <a:pt x="1111" y="25864"/>
                  </a:moveTo>
                  <a:cubicBezTo>
                    <a:pt x="14340" y="33008"/>
                    <a:pt x="164623" y="95185"/>
                    <a:pt x="224948" y="111589"/>
                  </a:cubicBezTo>
                  <a:cubicBezTo>
                    <a:pt x="285273" y="127993"/>
                    <a:pt x="319140" y="127729"/>
                    <a:pt x="363061" y="124289"/>
                  </a:cubicBezTo>
                  <a:cubicBezTo>
                    <a:pt x="406982" y="120849"/>
                    <a:pt x="448521" y="111588"/>
                    <a:pt x="488473" y="90951"/>
                  </a:cubicBezTo>
                  <a:cubicBezTo>
                    <a:pt x="528425" y="70314"/>
                    <a:pt x="604096" y="6020"/>
                    <a:pt x="602773" y="464"/>
                  </a:cubicBezTo>
                  <a:cubicBezTo>
                    <a:pt x="601450" y="-5092"/>
                    <a:pt x="526044" y="40681"/>
                    <a:pt x="480536" y="57614"/>
                  </a:cubicBezTo>
                  <a:cubicBezTo>
                    <a:pt x="435028" y="74547"/>
                    <a:pt x="385550" y="100212"/>
                    <a:pt x="329723" y="102064"/>
                  </a:cubicBezTo>
                  <a:cubicBezTo>
                    <a:pt x="273896" y="103916"/>
                    <a:pt x="195050" y="80368"/>
                    <a:pt x="145573" y="68726"/>
                  </a:cubicBezTo>
                  <a:cubicBezTo>
                    <a:pt x="96096" y="57084"/>
                    <a:pt x="-12118" y="18720"/>
                    <a:pt x="1111" y="25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1A28F068-84BE-4B64-834F-790FD889ADC7}"/>
                </a:ext>
              </a:extLst>
            </p:cNvPr>
            <p:cNvSpPr/>
            <p:nvPr/>
          </p:nvSpPr>
          <p:spPr>
            <a:xfrm>
              <a:off x="10356972" y="3881433"/>
              <a:ext cx="177285" cy="75287"/>
            </a:xfrm>
            <a:custGeom>
              <a:avLst/>
              <a:gdLst>
                <a:gd name="connsiteX0" fmla="*/ 3053 w 177285"/>
                <a:gd name="connsiteY0" fmla="*/ 5 h 75287"/>
                <a:gd name="connsiteX1" fmla="*/ 45916 w 177285"/>
                <a:gd name="connsiteY1" fmla="*/ 55567 h 75287"/>
                <a:gd name="connsiteX2" fmla="*/ 160216 w 177285"/>
                <a:gd name="connsiteY2" fmla="*/ 68267 h 75287"/>
                <a:gd name="connsiteX3" fmla="*/ 172916 w 177285"/>
                <a:gd name="connsiteY3" fmla="*/ 74617 h 75287"/>
                <a:gd name="connsiteX4" fmla="*/ 122116 w 177285"/>
                <a:gd name="connsiteY4" fmla="*/ 52392 h 75287"/>
                <a:gd name="connsiteX5" fmla="*/ 3053 w 177285"/>
                <a:gd name="connsiteY5" fmla="*/ 5 h 7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85" h="75287">
                  <a:moveTo>
                    <a:pt x="3053" y="5"/>
                  </a:moveTo>
                  <a:cubicBezTo>
                    <a:pt x="-9647" y="534"/>
                    <a:pt x="19722" y="44190"/>
                    <a:pt x="45916" y="55567"/>
                  </a:cubicBezTo>
                  <a:cubicBezTo>
                    <a:pt x="72110" y="66944"/>
                    <a:pt x="139049" y="65092"/>
                    <a:pt x="160216" y="68267"/>
                  </a:cubicBezTo>
                  <a:cubicBezTo>
                    <a:pt x="181383" y="71442"/>
                    <a:pt x="179266" y="77263"/>
                    <a:pt x="172916" y="74617"/>
                  </a:cubicBezTo>
                  <a:cubicBezTo>
                    <a:pt x="166566" y="71971"/>
                    <a:pt x="150691" y="63769"/>
                    <a:pt x="122116" y="52392"/>
                  </a:cubicBezTo>
                  <a:cubicBezTo>
                    <a:pt x="93541" y="41015"/>
                    <a:pt x="15753" y="-524"/>
                    <a:pt x="30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7E836895-A856-496A-8943-7847F145269A}"/>
                </a:ext>
              </a:extLst>
            </p:cNvPr>
            <p:cNvSpPr/>
            <p:nvPr/>
          </p:nvSpPr>
          <p:spPr>
            <a:xfrm>
              <a:off x="9284557" y="3928382"/>
              <a:ext cx="145442" cy="97649"/>
            </a:xfrm>
            <a:custGeom>
              <a:avLst/>
              <a:gdLst>
                <a:gd name="connsiteX0" fmla="*/ 145193 w 145442"/>
                <a:gd name="connsiteY0" fmla="*/ 2268 h 97649"/>
                <a:gd name="connsiteX1" fmla="*/ 7610 w 145442"/>
                <a:gd name="connsiteY1" fmla="*/ 95401 h 97649"/>
                <a:gd name="connsiteX2" fmla="*/ 20310 w 145442"/>
                <a:gd name="connsiteY2" fmla="*/ 65768 h 97649"/>
                <a:gd name="connsiteX3" fmla="*/ 41476 w 145442"/>
                <a:gd name="connsiteY3" fmla="*/ 31901 h 97649"/>
                <a:gd name="connsiteX4" fmla="*/ 145193 w 145442"/>
                <a:gd name="connsiteY4" fmla="*/ 2268 h 9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42" h="97649">
                  <a:moveTo>
                    <a:pt x="145193" y="2268"/>
                  </a:moveTo>
                  <a:cubicBezTo>
                    <a:pt x="139549" y="12851"/>
                    <a:pt x="28424" y="84818"/>
                    <a:pt x="7610" y="95401"/>
                  </a:cubicBezTo>
                  <a:cubicBezTo>
                    <a:pt x="-13204" y="105984"/>
                    <a:pt x="14666" y="76351"/>
                    <a:pt x="20310" y="65768"/>
                  </a:cubicBezTo>
                  <a:cubicBezTo>
                    <a:pt x="25954" y="55185"/>
                    <a:pt x="23837" y="42837"/>
                    <a:pt x="41476" y="31901"/>
                  </a:cubicBezTo>
                  <a:cubicBezTo>
                    <a:pt x="59115" y="20965"/>
                    <a:pt x="150837" y="-8315"/>
                    <a:pt x="145193" y="2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80F6D46C-E406-4F01-BD90-881A62E0EA09}"/>
                </a:ext>
              </a:extLst>
            </p:cNvPr>
            <p:cNvSpPr/>
            <p:nvPr/>
          </p:nvSpPr>
          <p:spPr>
            <a:xfrm>
              <a:off x="9035801" y="4049794"/>
              <a:ext cx="371198" cy="132766"/>
            </a:xfrm>
            <a:custGeom>
              <a:avLst/>
              <a:gdLst>
                <a:gd name="connsiteX0" fmla="*/ 249 w 371198"/>
                <a:gd name="connsiteY0" fmla="*/ 3623 h 132766"/>
                <a:gd name="connsiteX1" fmla="*/ 209799 w 371198"/>
                <a:gd name="connsiteY1" fmla="*/ 52306 h 132766"/>
                <a:gd name="connsiteX2" fmla="*/ 370666 w 371198"/>
                <a:gd name="connsiteY2" fmla="*/ 132739 h 132766"/>
                <a:gd name="connsiteX3" fmla="*/ 258482 w 371198"/>
                <a:gd name="connsiteY3" fmla="*/ 60773 h 132766"/>
                <a:gd name="connsiteX4" fmla="*/ 169582 w 371198"/>
                <a:gd name="connsiteY4" fmla="*/ 12089 h 132766"/>
                <a:gd name="connsiteX5" fmla="*/ 249 w 371198"/>
                <a:gd name="connsiteY5" fmla="*/ 3623 h 13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198" h="132766">
                  <a:moveTo>
                    <a:pt x="249" y="3623"/>
                  </a:moveTo>
                  <a:cubicBezTo>
                    <a:pt x="6952" y="10326"/>
                    <a:pt x="148063" y="30787"/>
                    <a:pt x="209799" y="52306"/>
                  </a:cubicBezTo>
                  <a:cubicBezTo>
                    <a:pt x="271535" y="73825"/>
                    <a:pt x="362552" y="131328"/>
                    <a:pt x="370666" y="132739"/>
                  </a:cubicBezTo>
                  <a:cubicBezTo>
                    <a:pt x="378780" y="134150"/>
                    <a:pt x="291996" y="80881"/>
                    <a:pt x="258482" y="60773"/>
                  </a:cubicBezTo>
                  <a:cubicBezTo>
                    <a:pt x="224968" y="40665"/>
                    <a:pt x="215443" y="24789"/>
                    <a:pt x="169582" y="12089"/>
                  </a:cubicBezTo>
                  <a:cubicBezTo>
                    <a:pt x="123721" y="-611"/>
                    <a:pt x="-6454" y="-3080"/>
                    <a:pt x="249" y="3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5A471206-B52D-4A9D-8F5A-F97746B47652}"/>
                </a:ext>
              </a:extLst>
            </p:cNvPr>
            <p:cNvSpPr/>
            <p:nvPr/>
          </p:nvSpPr>
          <p:spPr>
            <a:xfrm>
              <a:off x="8801478" y="3984874"/>
              <a:ext cx="512330" cy="167396"/>
            </a:xfrm>
            <a:custGeom>
              <a:avLst/>
              <a:gdLst>
                <a:gd name="connsiteX0" fmla="*/ 511855 w 512330"/>
                <a:gd name="connsiteY0" fmla="*/ 809 h 167396"/>
                <a:gd name="connsiteX1" fmla="*/ 310772 w 512330"/>
                <a:gd name="connsiteY1" fmla="*/ 57959 h 167396"/>
                <a:gd name="connsiteX2" fmla="*/ 3855 w 512330"/>
                <a:gd name="connsiteY2" fmla="*/ 165909 h 167396"/>
                <a:gd name="connsiteX3" fmla="*/ 145672 w 512330"/>
                <a:gd name="connsiteY3" fmla="*/ 119343 h 167396"/>
                <a:gd name="connsiteX4" fmla="*/ 255739 w 512330"/>
                <a:gd name="connsiteY4" fmla="*/ 98176 h 167396"/>
                <a:gd name="connsiteX5" fmla="*/ 511855 w 512330"/>
                <a:gd name="connsiteY5" fmla="*/ 809 h 16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330" h="167396">
                  <a:moveTo>
                    <a:pt x="511855" y="809"/>
                  </a:moveTo>
                  <a:cubicBezTo>
                    <a:pt x="521027" y="-5894"/>
                    <a:pt x="395439" y="30442"/>
                    <a:pt x="310772" y="57959"/>
                  </a:cubicBezTo>
                  <a:cubicBezTo>
                    <a:pt x="226105" y="85476"/>
                    <a:pt x="3855" y="165909"/>
                    <a:pt x="3855" y="165909"/>
                  </a:cubicBezTo>
                  <a:cubicBezTo>
                    <a:pt x="-23662" y="176140"/>
                    <a:pt x="103691" y="130632"/>
                    <a:pt x="145672" y="119343"/>
                  </a:cubicBezTo>
                  <a:cubicBezTo>
                    <a:pt x="187653" y="108054"/>
                    <a:pt x="192239" y="115462"/>
                    <a:pt x="255739" y="98176"/>
                  </a:cubicBezTo>
                  <a:cubicBezTo>
                    <a:pt x="319239" y="80890"/>
                    <a:pt x="502683" y="7512"/>
                    <a:pt x="511855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5F0DC43F-2A4C-4BD0-AD7C-685C2A059B01}"/>
                </a:ext>
              </a:extLst>
            </p:cNvPr>
            <p:cNvSpPr/>
            <p:nvPr/>
          </p:nvSpPr>
          <p:spPr>
            <a:xfrm>
              <a:off x="8702078" y="4125625"/>
              <a:ext cx="193631" cy="168854"/>
            </a:xfrm>
            <a:custGeom>
              <a:avLst/>
              <a:gdLst>
                <a:gd name="connsiteX0" fmla="*/ 192155 w 193631"/>
                <a:gd name="connsiteY0" fmla="*/ 6108 h 168854"/>
                <a:gd name="connsiteX1" fmla="*/ 39755 w 193631"/>
                <a:gd name="connsiteY1" fmla="*/ 122525 h 168854"/>
                <a:gd name="connsiteX2" fmla="*/ 3772 w 193631"/>
                <a:gd name="connsiteY2" fmla="*/ 164858 h 168854"/>
                <a:gd name="connsiteX3" fmla="*/ 109605 w 193631"/>
                <a:gd name="connsiteY3" fmla="*/ 31508 h 168854"/>
                <a:gd name="connsiteX4" fmla="*/ 192155 w 193631"/>
                <a:gd name="connsiteY4" fmla="*/ 6108 h 16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31" h="168854">
                  <a:moveTo>
                    <a:pt x="192155" y="6108"/>
                  </a:moveTo>
                  <a:cubicBezTo>
                    <a:pt x="180513" y="21277"/>
                    <a:pt x="71152" y="96067"/>
                    <a:pt x="39755" y="122525"/>
                  </a:cubicBezTo>
                  <a:cubicBezTo>
                    <a:pt x="8358" y="148983"/>
                    <a:pt x="-7870" y="180027"/>
                    <a:pt x="3772" y="164858"/>
                  </a:cubicBezTo>
                  <a:cubicBezTo>
                    <a:pt x="15414" y="149689"/>
                    <a:pt x="75386" y="57261"/>
                    <a:pt x="109605" y="31508"/>
                  </a:cubicBezTo>
                  <a:cubicBezTo>
                    <a:pt x="143824" y="5755"/>
                    <a:pt x="203797" y="-9061"/>
                    <a:pt x="192155" y="6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41A1C841-4807-42D9-823D-B5CC1121BC08}"/>
                </a:ext>
              </a:extLst>
            </p:cNvPr>
            <p:cNvSpPr/>
            <p:nvPr/>
          </p:nvSpPr>
          <p:spPr>
            <a:xfrm>
              <a:off x="8855895" y="4201548"/>
              <a:ext cx="161631" cy="604675"/>
            </a:xfrm>
            <a:custGeom>
              <a:avLst/>
              <a:gdLst>
                <a:gd name="connsiteX0" fmla="*/ 238 w 161631"/>
                <a:gd name="connsiteY0" fmla="*/ 35 h 604675"/>
                <a:gd name="connsiteX1" fmla="*/ 84905 w 161631"/>
                <a:gd name="connsiteY1" fmla="*/ 309069 h 604675"/>
                <a:gd name="connsiteX2" fmla="*/ 158988 w 161631"/>
                <a:gd name="connsiteY2" fmla="*/ 599052 h 604675"/>
                <a:gd name="connsiteX3" fmla="*/ 142055 w 161631"/>
                <a:gd name="connsiteY3" fmla="*/ 484752 h 604675"/>
                <a:gd name="connsiteX4" fmla="*/ 112422 w 161631"/>
                <a:gd name="connsiteY4" fmla="*/ 290019 h 604675"/>
                <a:gd name="connsiteX5" fmla="*/ 238 w 161631"/>
                <a:gd name="connsiteY5" fmla="*/ 35 h 6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631" h="604675">
                  <a:moveTo>
                    <a:pt x="238" y="35"/>
                  </a:moveTo>
                  <a:cubicBezTo>
                    <a:pt x="-4348" y="3210"/>
                    <a:pt x="58447" y="209233"/>
                    <a:pt x="84905" y="309069"/>
                  </a:cubicBezTo>
                  <a:cubicBezTo>
                    <a:pt x="111363" y="408905"/>
                    <a:pt x="149463" y="569772"/>
                    <a:pt x="158988" y="599052"/>
                  </a:cubicBezTo>
                  <a:cubicBezTo>
                    <a:pt x="168513" y="628332"/>
                    <a:pt x="149816" y="536257"/>
                    <a:pt x="142055" y="484752"/>
                  </a:cubicBezTo>
                  <a:cubicBezTo>
                    <a:pt x="134294" y="433247"/>
                    <a:pt x="137822" y="371158"/>
                    <a:pt x="112422" y="290019"/>
                  </a:cubicBezTo>
                  <a:cubicBezTo>
                    <a:pt x="87022" y="208880"/>
                    <a:pt x="4824" y="-3140"/>
                    <a:pt x="23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918D718E-4FD9-4185-AB2E-015CAAAF64B6}"/>
                </a:ext>
              </a:extLst>
            </p:cNvPr>
            <p:cNvSpPr/>
            <p:nvPr/>
          </p:nvSpPr>
          <p:spPr>
            <a:xfrm>
              <a:off x="8536035" y="4284016"/>
              <a:ext cx="163857" cy="521064"/>
            </a:xfrm>
            <a:custGeom>
              <a:avLst/>
              <a:gdLst>
                <a:gd name="connsiteX0" fmla="*/ 163465 w 163857"/>
                <a:gd name="connsiteY0" fmla="*/ 117 h 521064"/>
                <a:gd name="connsiteX1" fmla="*/ 23765 w 163857"/>
                <a:gd name="connsiteY1" fmla="*/ 353601 h 521064"/>
                <a:gd name="connsiteX2" fmla="*/ 13182 w 163857"/>
                <a:gd name="connsiteY2" fmla="*/ 391701 h 521064"/>
                <a:gd name="connsiteX3" fmla="*/ 482 w 163857"/>
                <a:gd name="connsiteY3" fmla="*/ 520817 h 521064"/>
                <a:gd name="connsiteX4" fmla="*/ 8948 w 163857"/>
                <a:gd name="connsiteY4" fmla="*/ 421334 h 521064"/>
                <a:gd name="connsiteX5" fmla="*/ 63982 w 163857"/>
                <a:gd name="connsiteY5" fmla="*/ 315501 h 521064"/>
                <a:gd name="connsiteX6" fmla="*/ 163465 w 163857"/>
                <a:gd name="connsiteY6" fmla="*/ 117 h 52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57" h="521064">
                  <a:moveTo>
                    <a:pt x="163465" y="117"/>
                  </a:moveTo>
                  <a:cubicBezTo>
                    <a:pt x="156762" y="6467"/>
                    <a:pt x="48812" y="288337"/>
                    <a:pt x="23765" y="353601"/>
                  </a:cubicBezTo>
                  <a:cubicBezTo>
                    <a:pt x="-1282" y="418865"/>
                    <a:pt x="17062" y="363832"/>
                    <a:pt x="13182" y="391701"/>
                  </a:cubicBezTo>
                  <a:cubicBezTo>
                    <a:pt x="9302" y="419570"/>
                    <a:pt x="1188" y="515878"/>
                    <a:pt x="482" y="520817"/>
                  </a:cubicBezTo>
                  <a:cubicBezTo>
                    <a:pt x="-224" y="525756"/>
                    <a:pt x="-1635" y="455553"/>
                    <a:pt x="8948" y="421334"/>
                  </a:cubicBezTo>
                  <a:cubicBezTo>
                    <a:pt x="19531" y="387115"/>
                    <a:pt x="38935" y="385351"/>
                    <a:pt x="63982" y="315501"/>
                  </a:cubicBezTo>
                  <a:cubicBezTo>
                    <a:pt x="89029" y="245651"/>
                    <a:pt x="170168" y="-6233"/>
                    <a:pt x="163465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5E261A8F-4651-493A-A556-010BEA8004AA}"/>
                </a:ext>
              </a:extLst>
            </p:cNvPr>
            <p:cNvSpPr/>
            <p:nvPr/>
          </p:nvSpPr>
          <p:spPr>
            <a:xfrm>
              <a:off x="8507063" y="4701219"/>
              <a:ext cx="52125" cy="572992"/>
            </a:xfrm>
            <a:custGeom>
              <a:avLst/>
              <a:gdLst>
                <a:gd name="connsiteX0" fmla="*/ 51150 w 52125"/>
                <a:gd name="connsiteY0" fmla="*/ 4131 h 572992"/>
                <a:gd name="connsiteX1" fmla="*/ 350 w 52125"/>
                <a:gd name="connsiteY1" fmla="*/ 239081 h 572992"/>
                <a:gd name="connsiteX2" fmla="*/ 28925 w 52125"/>
                <a:gd name="connsiteY2" fmla="*/ 564519 h 572992"/>
                <a:gd name="connsiteX3" fmla="*/ 33687 w 52125"/>
                <a:gd name="connsiteY3" fmla="*/ 466094 h 572992"/>
                <a:gd name="connsiteX4" fmla="*/ 28925 w 52125"/>
                <a:gd name="connsiteY4" fmla="*/ 340681 h 572992"/>
                <a:gd name="connsiteX5" fmla="*/ 33687 w 52125"/>
                <a:gd name="connsiteY5" fmla="*/ 107319 h 572992"/>
                <a:gd name="connsiteX6" fmla="*/ 51150 w 52125"/>
                <a:gd name="connsiteY6" fmla="*/ 4131 h 57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25" h="572992">
                  <a:moveTo>
                    <a:pt x="51150" y="4131"/>
                  </a:moveTo>
                  <a:cubicBezTo>
                    <a:pt x="45594" y="26091"/>
                    <a:pt x="4054" y="145683"/>
                    <a:pt x="350" y="239081"/>
                  </a:cubicBezTo>
                  <a:cubicBezTo>
                    <a:pt x="-3354" y="332479"/>
                    <a:pt x="23369" y="526684"/>
                    <a:pt x="28925" y="564519"/>
                  </a:cubicBezTo>
                  <a:cubicBezTo>
                    <a:pt x="34481" y="602355"/>
                    <a:pt x="33687" y="503400"/>
                    <a:pt x="33687" y="466094"/>
                  </a:cubicBezTo>
                  <a:cubicBezTo>
                    <a:pt x="33687" y="428788"/>
                    <a:pt x="28925" y="400477"/>
                    <a:pt x="28925" y="340681"/>
                  </a:cubicBezTo>
                  <a:cubicBezTo>
                    <a:pt x="28925" y="280885"/>
                    <a:pt x="30512" y="162352"/>
                    <a:pt x="33687" y="107319"/>
                  </a:cubicBezTo>
                  <a:cubicBezTo>
                    <a:pt x="36862" y="52286"/>
                    <a:pt x="56706" y="-17829"/>
                    <a:pt x="51150" y="4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C42EB33C-4CE2-4209-A149-037562B72B46}"/>
                </a:ext>
              </a:extLst>
            </p:cNvPr>
            <p:cNvSpPr/>
            <p:nvPr/>
          </p:nvSpPr>
          <p:spPr>
            <a:xfrm>
              <a:off x="8435604" y="4703087"/>
              <a:ext cx="118417" cy="592186"/>
            </a:xfrm>
            <a:custGeom>
              <a:avLst/>
              <a:gdLst>
                <a:gd name="connsiteX0" fmla="*/ 117846 w 118417"/>
                <a:gd name="connsiteY0" fmla="*/ 676 h 592186"/>
                <a:gd name="connsiteX1" fmla="*/ 28946 w 118417"/>
                <a:gd name="connsiteY1" fmla="*/ 265788 h 592186"/>
                <a:gd name="connsiteX2" fmla="*/ 371 w 118417"/>
                <a:gd name="connsiteY2" fmla="*/ 584876 h 592186"/>
                <a:gd name="connsiteX3" fmla="*/ 16246 w 118417"/>
                <a:gd name="connsiteY3" fmla="*/ 465813 h 592186"/>
                <a:gd name="connsiteX4" fmla="*/ 65459 w 118417"/>
                <a:gd name="connsiteY4" fmla="*/ 197526 h 592186"/>
                <a:gd name="connsiteX5" fmla="*/ 117846 w 118417"/>
                <a:gd name="connsiteY5" fmla="*/ 676 h 59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417" h="592186">
                  <a:moveTo>
                    <a:pt x="117846" y="676"/>
                  </a:moveTo>
                  <a:cubicBezTo>
                    <a:pt x="111761" y="12053"/>
                    <a:pt x="48525" y="168421"/>
                    <a:pt x="28946" y="265788"/>
                  </a:cubicBezTo>
                  <a:cubicBezTo>
                    <a:pt x="9367" y="363155"/>
                    <a:pt x="2488" y="551539"/>
                    <a:pt x="371" y="584876"/>
                  </a:cubicBezTo>
                  <a:cubicBezTo>
                    <a:pt x="-1746" y="618213"/>
                    <a:pt x="5398" y="530371"/>
                    <a:pt x="16246" y="465813"/>
                  </a:cubicBezTo>
                  <a:cubicBezTo>
                    <a:pt x="27094" y="401255"/>
                    <a:pt x="51171" y="270816"/>
                    <a:pt x="65459" y="197526"/>
                  </a:cubicBezTo>
                  <a:cubicBezTo>
                    <a:pt x="79746" y="124237"/>
                    <a:pt x="123931" y="-10701"/>
                    <a:pt x="117846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7F4F2CD2-DD50-463A-94B6-F2B6F95662E5}"/>
                </a:ext>
              </a:extLst>
            </p:cNvPr>
            <p:cNvSpPr/>
            <p:nvPr/>
          </p:nvSpPr>
          <p:spPr>
            <a:xfrm>
              <a:off x="8340926" y="5135463"/>
              <a:ext cx="101474" cy="479425"/>
            </a:xfrm>
            <a:custGeom>
              <a:avLst/>
              <a:gdLst>
                <a:gd name="connsiteX0" fmla="*/ 101399 w 101474"/>
                <a:gd name="connsiteY0" fmla="*/ 100 h 479425"/>
                <a:gd name="connsiteX1" fmla="*/ 9324 w 101474"/>
                <a:gd name="connsiteY1" fmla="*/ 300137 h 479425"/>
                <a:gd name="connsiteX2" fmla="*/ 4562 w 101474"/>
                <a:gd name="connsiteY2" fmla="*/ 344587 h 479425"/>
                <a:gd name="connsiteX3" fmla="*/ 22024 w 101474"/>
                <a:gd name="connsiteY3" fmla="*/ 477937 h 479425"/>
                <a:gd name="connsiteX4" fmla="*/ 29962 w 101474"/>
                <a:gd name="connsiteY4" fmla="*/ 411262 h 479425"/>
                <a:gd name="connsiteX5" fmla="*/ 25199 w 101474"/>
                <a:gd name="connsiteY5" fmla="*/ 335062 h 479425"/>
                <a:gd name="connsiteX6" fmla="*/ 101399 w 101474"/>
                <a:gd name="connsiteY6" fmla="*/ 100 h 4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74" h="479425">
                  <a:moveTo>
                    <a:pt x="101399" y="100"/>
                  </a:moveTo>
                  <a:cubicBezTo>
                    <a:pt x="98753" y="-5721"/>
                    <a:pt x="25463" y="242723"/>
                    <a:pt x="9324" y="300137"/>
                  </a:cubicBezTo>
                  <a:cubicBezTo>
                    <a:pt x="-6815" y="357551"/>
                    <a:pt x="2445" y="314954"/>
                    <a:pt x="4562" y="344587"/>
                  </a:cubicBezTo>
                  <a:cubicBezTo>
                    <a:pt x="6679" y="374220"/>
                    <a:pt x="17791" y="466825"/>
                    <a:pt x="22024" y="477937"/>
                  </a:cubicBezTo>
                  <a:cubicBezTo>
                    <a:pt x="26257" y="489050"/>
                    <a:pt x="29433" y="435074"/>
                    <a:pt x="29962" y="411262"/>
                  </a:cubicBezTo>
                  <a:cubicBezTo>
                    <a:pt x="30491" y="387450"/>
                    <a:pt x="14087" y="399885"/>
                    <a:pt x="25199" y="335062"/>
                  </a:cubicBezTo>
                  <a:cubicBezTo>
                    <a:pt x="36311" y="270239"/>
                    <a:pt x="104045" y="5921"/>
                    <a:pt x="101399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A047DA3F-A8D7-4A8C-9894-9A5FA644FAC1}"/>
                </a:ext>
              </a:extLst>
            </p:cNvPr>
            <p:cNvSpPr/>
            <p:nvPr/>
          </p:nvSpPr>
          <p:spPr>
            <a:xfrm>
              <a:off x="8302441" y="5597525"/>
              <a:ext cx="68557" cy="260853"/>
            </a:xfrm>
            <a:custGeom>
              <a:avLst/>
              <a:gdLst>
                <a:gd name="connsiteX0" fmla="*/ 68447 w 68557"/>
                <a:gd name="connsiteY0" fmla="*/ 0 h 260853"/>
                <a:gd name="connsiteX1" fmla="*/ 1772 w 68557"/>
                <a:gd name="connsiteY1" fmla="*/ 169863 h 260853"/>
                <a:gd name="connsiteX2" fmla="*/ 19234 w 68557"/>
                <a:gd name="connsiteY2" fmla="*/ 260350 h 260853"/>
                <a:gd name="connsiteX3" fmla="*/ 19234 w 68557"/>
                <a:gd name="connsiteY3" fmla="*/ 204788 h 260853"/>
                <a:gd name="connsiteX4" fmla="*/ 17647 w 68557"/>
                <a:gd name="connsiteY4" fmla="*/ 169863 h 260853"/>
                <a:gd name="connsiteX5" fmla="*/ 68447 w 68557"/>
                <a:gd name="connsiteY5" fmla="*/ 0 h 2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57" h="260853">
                  <a:moveTo>
                    <a:pt x="68447" y="0"/>
                  </a:moveTo>
                  <a:cubicBezTo>
                    <a:pt x="65801" y="0"/>
                    <a:pt x="9974" y="126471"/>
                    <a:pt x="1772" y="169863"/>
                  </a:cubicBezTo>
                  <a:cubicBezTo>
                    <a:pt x="-6430" y="213255"/>
                    <a:pt x="16324" y="254529"/>
                    <a:pt x="19234" y="260350"/>
                  </a:cubicBezTo>
                  <a:cubicBezTo>
                    <a:pt x="22144" y="266171"/>
                    <a:pt x="19498" y="219869"/>
                    <a:pt x="19234" y="204788"/>
                  </a:cubicBezTo>
                  <a:cubicBezTo>
                    <a:pt x="18970" y="189707"/>
                    <a:pt x="9710" y="200819"/>
                    <a:pt x="17647" y="169863"/>
                  </a:cubicBezTo>
                  <a:cubicBezTo>
                    <a:pt x="25584" y="138907"/>
                    <a:pt x="71093" y="0"/>
                    <a:pt x="6844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C858CF21-3EE2-4025-9A43-8BBA97617E95}"/>
                </a:ext>
              </a:extLst>
            </p:cNvPr>
            <p:cNvSpPr/>
            <p:nvPr/>
          </p:nvSpPr>
          <p:spPr>
            <a:xfrm>
              <a:off x="8315302" y="5851386"/>
              <a:ext cx="762328" cy="186727"/>
            </a:xfrm>
            <a:custGeom>
              <a:avLst/>
              <a:gdLst>
                <a:gd name="connsiteX0" fmla="*/ 23 w 762328"/>
                <a:gd name="connsiteY0" fmla="*/ 139 h 186727"/>
                <a:gd name="connsiteX1" fmla="*/ 506436 w 762328"/>
                <a:gd name="connsiteY1" fmla="*/ 101739 h 186727"/>
                <a:gd name="connsiteX2" fmla="*/ 755673 w 762328"/>
                <a:gd name="connsiteY2" fmla="*/ 185877 h 186727"/>
                <a:gd name="connsiteX3" fmla="*/ 673123 w 762328"/>
                <a:gd name="connsiteY3" fmla="*/ 141427 h 186727"/>
                <a:gd name="connsiteX4" fmla="*/ 485798 w 762328"/>
                <a:gd name="connsiteY4" fmla="*/ 81102 h 186727"/>
                <a:gd name="connsiteX5" fmla="*/ 23 w 762328"/>
                <a:gd name="connsiteY5" fmla="*/ 139 h 18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328" h="186727">
                  <a:moveTo>
                    <a:pt x="23" y="139"/>
                  </a:moveTo>
                  <a:cubicBezTo>
                    <a:pt x="3463" y="3578"/>
                    <a:pt x="380494" y="70783"/>
                    <a:pt x="506436" y="101739"/>
                  </a:cubicBezTo>
                  <a:cubicBezTo>
                    <a:pt x="632378" y="132695"/>
                    <a:pt x="727892" y="179262"/>
                    <a:pt x="755673" y="185877"/>
                  </a:cubicBezTo>
                  <a:cubicBezTo>
                    <a:pt x="783454" y="192492"/>
                    <a:pt x="718102" y="158889"/>
                    <a:pt x="673123" y="141427"/>
                  </a:cubicBezTo>
                  <a:cubicBezTo>
                    <a:pt x="628144" y="123965"/>
                    <a:pt x="593483" y="104385"/>
                    <a:pt x="485798" y="81102"/>
                  </a:cubicBezTo>
                  <a:cubicBezTo>
                    <a:pt x="378113" y="57819"/>
                    <a:pt x="-3417" y="-3300"/>
                    <a:pt x="2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7D328A24-DCA4-40AF-9654-E91F9F8A2101}"/>
                </a:ext>
              </a:extLst>
            </p:cNvPr>
            <p:cNvSpPr/>
            <p:nvPr/>
          </p:nvSpPr>
          <p:spPr>
            <a:xfrm>
              <a:off x="8321081" y="5857873"/>
              <a:ext cx="331711" cy="160348"/>
            </a:xfrm>
            <a:custGeom>
              <a:avLst/>
              <a:gdLst>
                <a:gd name="connsiteX0" fmla="*/ 594 w 331711"/>
                <a:gd name="connsiteY0" fmla="*/ 2 h 160348"/>
                <a:gd name="connsiteX1" fmla="*/ 159344 w 331711"/>
                <a:gd name="connsiteY1" fmla="*/ 109540 h 160348"/>
                <a:gd name="connsiteX2" fmla="*/ 330794 w 331711"/>
                <a:gd name="connsiteY2" fmla="*/ 160340 h 160348"/>
                <a:gd name="connsiteX3" fmla="*/ 218082 w 331711"/>
                <a:gd name="connsiteY3" fmla="*/ 112715 h 160348"/>
                <a:gd name="connsiteX4" fmla="*/ 594 w 331711"/>
                <a:gd name="connsiteY4" fmla="*/ 2 h 16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711" h="160348">
                  <a:moveTo>
                    <a:pt x="594" y="2"/>
                  </a:moveTo>
                  <a:cubicBezTo>
                    <a:pt x="-9196" y="-527"/>
                    <a:pt x="104311" y="82817"/>
                    <a:pt x="159344" y="109540"/>
                  </a:cubicBezTo>
                  <a:cubicBezTo>
                    <a:pt x="214377" y="136263"/>
                    <a:pt x="321004" y="159811"/>
                    <a:pt x="330794" y="160340"/>
                  </a:cubicBezTo>
                  <a:cubicBezTo>
                    <a:pt x="340584" y="160869"/>
                    <a:pt x="269940" y="137850"/>
                    <a:pt x="218082" y="112715"/>
                  </a:cubicBezTo>
                  <a:cubicBezTo>
                    <a:pt x="166224" y="87580"/>
                    <a:pt x="10384" y="531"/>
                    <a:pt x="59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417D2695-2419-4C09-B0B7-E905139B0DF4}"/>
                </a:ext>
              </a:extLst>
            </p:cNvPr>
            <p:cNvSpPr/>
            <p:nvPr/>
          </p:nvSpPr>
          <p:spPr>
            <a:xfrm>
              <a:off x="8324830" y="5864183"/>
              <a:ext cx="737701" cy="190749"/>
            </a:xfrm>
            <a:custGeom>
              <a:avLst/>
              <a:gdLst>
                <a:gd name="connsiteX0" fmla="*/ 20 w 737701"/>
                <a:gd name="connsiteY0" fmla="*/ 42 h 190749"/>
                <a:gd name="connsiteX1" fmla="*/ 631845 w 737701"/>
                <a:gd name="connsiteY1" fmla="*/ 142917 h 190749"/>
                <a:gd name="connsiteX2" fmla="*/ 735033 w 737701"/>
                <a:gd name="connsiteY2" fmla="*/ 190542 h 190749"/>
                <a:gd name="connsiteX3" fmla="*/ 609620 w 737701"/>
                <a:gd name="connsiteY3" fmla="*/ 128630 h 190749"/>
                <a:gd name="connsiteX4" fmla="*/ 20 w 737701"/>
                <a:gd name="connsiteY4" fmla="*/ 42 h 19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701" h="190749">
                  <a:moveTo>
                    <a:pt x="20" y="42"/>
                  </a:moveTo>
                  <a:cubicBezTo>
                    <a:pt x="3724" y="2423"/>
                    <a:pt x="509343" y="111167"/>
                    <a:pt x="631845" y="142917"/>
                  </a:cubicBezTo>
                  <a:cubicBezTo>
                    <a:pt x="754347" y="174667"/>
                    <a:pt x="738737" y="192923"/>
                    <a:pt x="735033" y="190542"/>
                  </a:cubicBezTo>
                  <a:cubicBezTo>
                    <a:pt x="731329" y="188161"/>
                    <a:pt x="725772" y="160380"/>
                    <a:pt x="609620" y="128630"/>
                  </a:cubicBezTo>
                  <a:cubicBezTo>
                    <a:pt x="493468" y="96880"/>
                    <a:pt x="-3684" y="-2339"/>
                    <a:pt x="2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A30D47A1-AD69-4545-8A2E-75835A7E5CB0}"/>
                </a:ext>
              </a:extLst>
            </p:cNvPr>
            <p:cNvSpPr/>
            <p:nvPr/>
          </p:nvSpPr>
          <p:spPr>
            <a:xfrm>
              <a:off x="9044067" y="5609975"/>
              <a:ext cx="149033" cy="442832"/>
            </a:xfrm>
            <a:custGeom>
              <a:avLst/>
              <a:gdLst>
                <a:gd name="connsiteX0" fmla="*/ 147558 w 149033"/>
                <a:gd name="connsiteY0" fmla="*/ 250 h 442832"/>
                <a:gd name="connsiteX1" fmla="*/ 77708 w 149033"/>
                <a:gd name="connsiteY1" fmla="*/ 136775 h 442832"/>
                <a:gd name="connsiteX2" fmla="*/ 55483 w 149033"/>
                <a:gd name="connsiteY2" fmla="*/ 159000 h 442832"/>
                <a:gd name="connsiteX3" fmla="*/ 22146 w 149033"/>
                <a:gd name="connsiteY3" fmla="*/ 433638 h 442832"/>
                <a:gd name="connsiteX4" fmla="*/ 26908 w 149033"/>
                <a:gd name="connsiteY4" fmla="*/ 359025 h 442832"/>
                <a:gd name="connsiteX5" fmla="*/ 4683 w 149033"/>
                <a:gd name="connsiteY5" fmla="*/ 174875 h 442832"/>
                <a:gd name="connsiteX6" fmla="*/ 147558 w 149033"/>
                <a:gd name="connsiteY6" fmla="*/ 250 h 4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033" h="442832">
                  <a:moveTo>
                    <a:pt x="147558" y="250"/>
                  </a:moveTo>
                  <a:cubicBezTo>
                    <a:pt x="159729" y="-6100"/>
                    <a:pt x="93054" y="110317"/>
                    <a:pt x="77708" y="136775"/>
                  </a:cubicBezTo>
                  <a:cubicBezTo>
                    <a:pt x="62362" y="163233"/>
                    <a:pt x="64743" y="109523"/>
                    <a:pt x="55483" y="159000"/>
                  </a:cubicBezTo>
                  <a:cubicBezTo>
                    <a:pt x="46223" y="208477"/>
                    <a:pt x="26908" y="400301"/>
                    <a:pt x="22146" y="433638"/>
                  </a:cubicBezTo>
                  <a:cubicBezTo>
                    <a:pt x="17384" y="466975"/>
                    <a:pt x="29818" y="402152"/>
                    <a:pt x="26908" y="359025"/>
                  </a:cubicBezTo>
                  <a:cubicBezTo>
                    <a:pt x="23998" y="315898"/>
                    <a:pt x="-12779" y="229379"/>
                    <a:pt x="4683" y="174875"/>
                  </a:cubicBezTo>
                  <a:cubicBezTo>
                    <a:pt x="22145" y="120371"/>
                    <a:pt x="135387" y="6600"/>
                    <a:pt x="147558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26B6531E-72DE-4D02-9930-DCD617ECAACC}"/>
                </a:ext>
              </a:extLst>
            </p:cNvPr>
            <p:cNvSpPr/>
            <p:nvPr/>
          </p:nvSpPr>
          <p:spPr>
            <a:xfrm>
              <a:off x="9545830" y="4229085"/>
              <a:ext cx="689643" cy="209461"/>
            </a:xfrm>
            <a:custGeom>
              <a:avLst/>
              <a:gdLst>
                <a:gd name="connsiteX0" fmla="*/ 337 w 689643"/>
                <a:gd name="connsiteY0" fmla="*/ 15 h 209461"/>
                <a:gd name="connsiteX1" fmla="*/ 317837 w 689643"/>
                <a:gd name="connsiteY1" fmla="*/ 177815 h 209461"/>
                <a:gd name="connsiteX2" fmla="*/ 679787 w 689643"/>
                <a:gd name="connsiteY2" fmla="*/ 179932 h 209461"/>
                <a:gd name="connsiteX3" fmla="*/ 559137 w 689643"/>
                <a:gd name="connsiteY3" fmla="*/ 205332 h 209461"/>
                <a:gd name="connsiteX4" fmla="*/ 262803 w 689643"/>
                <a:gd name="connsiteY4" fmla="*/ 188398 h 209461"/>
                <a:gd name="connsiteX5" fmla="*/ 337 w 689643"/>
                <a:gd name="connsiteY5" fmla="*/ 15 h 20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643" h="209461">
                  <a:moveTo>
                    <a:pt x="337" y="15"/>
                  </a:moveTo>
                  <a:cubicBezTo>
                    <a:pt x="9509" y="-1749"/>
                    <a:pt x="204595" y="147829"/>
                    <a:pt x="317837" y="177815"/>
                  </a:cubicBezTo>
                  <a:cubicBezTo>
                    <a:pt x="431079" y="207801"/>
                    <a:pt x="639570" y="175346"/>
                    <a:pt x="679787" y="179932"/>
                  </a:cubicBezTo>
                  <a:cubicBezTo>
                    <a:pt x="720004" y="184518"/>
                    <a:pt x="628634" y="203921"/>
                    <a:pt x="559137" y="205332"/>
                  </a:cubicBezTo>
                  <a:cubicBezTo>
                    <a:pt x="489640" y="206743"/>
                    <a:pt x="354172" y="220501"/>
                    <a:pt x="262803" y="188398"/>
                  </a:cubicBezTo>
                  <a:cubicBezTo>
                    <a:pt x="171434" y="156295"/>
                    <a:pt x="-8835" y="1779"/>
                    <a:pt x="337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CBB04FD8-66D2-41A5-9D20-1B1BBEC61390}"/>
                </a:ext>
              </a:extLst>
            </p:cNvPr>
            <p:cNvSpPr/>
            <p:nvPr/>
          </p:nvSpPr>
          <p:spPr>
            <a:xfrm>
              <a:off x="9281583" y="4165421"/>
              <a:ext cx="259498" cy="415398"/>
            </a:xfrm>
            <a:custGeom>
              <a:avLst/>
              <a:gdLst>
                <a:gd name="connsiteX0" fmla="*/ 0 w 259498"/>
                <a:gd name="connsiteY0" fmla="*/ 179 h 415398"/>
                <a:gd name="connsiteX1" fmla="*/ 188384 w 259498"/>
                <a:gd name="connsiteY1" fmla="*/ 169512 h 415398"/>
                <a:gd name="connsiteX2" fmla="*/ 256117 w 259498"/>
                <a:gd name="connsiteY2" fmla="*/ 415046 h 415398"/>
                <a:gd name="connsiteX3" fmla="*/ 95250 w 259498"/>
                <a:gd name="connsiteY3" fmla="*/ 112362 h 415398"/>
                <a:gd name="connsiteX4" fmla="*/ 230717 w 259498"/>
                <a:gd name="connsiteY4" fmla="*/ 281696 h 415398"/>
                <a:gd name="connsiteX5" fmla="*/ 190500 w 259498"/>
                <a:gd name="connsiteY5" fmla="*/ 139879 h 415398"/>
                <a:gd name="connsiteX6" fmla="*/ 0 w 259498"/>
                <a:gd name="connsiteY6" fmla="*/ 179 h 41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98" h="415398">
                  <a:moveTo>
                    <a:pt x="0" y="179"/>
                  </a:moveTo>
                  <a:cubicBezTo>
                    <a:pt x="-353" y="5118"/>
                    <a:pt x="145698" y="100368"/>
                    <a:pt x="188384" y="169512"/>
                  </a:cubicBezTo>
                  <a:cubicBezTo>
                    <a:pt x="231070" y="238656"/>
                    <a:pt x="271639" y="424571"/>
                    <a:pt x="256117" y="415046"/>
                  </a:cubicBezTo>
                  <a:cubicBezTo>
                    <a:pt x="240595" y="405521"/>
                    <a:pt x="99483" y="134587"/>
                    <a:pt x="95250" y="112362"/>
                  </a:cubicBezTo>
                  <a:cubicBezTo>
                    <a:pt x="91017" y="90137"/>
                    <a:pt x="214842" y="277110"/>
                    <a:pt x="230717" y="281696"/>
                  </a:cubicBezTo>
                  <a:cubicBezTo>
                    <a:pt x="246592" y="286282"/>
                    <a:pt x="231422" y="186446"/>
                    <a:pt x="190500" y="139879"/>
                  </a:cubicBezTo>
                  <a:cubicBezTo>
                    <a:pt x="149578" y="93312"/>
                    <a:pt x="353" y="-4760"/>
                    <a:pt x="0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663A2BD-773E-435A-89A9-1BEC0F23833A}"/>
                </a:ext>
              </a:extLst>
            </p:cNvPr>
            <p:cNvSpPr/>
            <p:nvPr/>
          </p:nvSpPr>
          <p:spPr>
            <a:xfrm>
              <a:off x="10281389" y="3947415"/>
              <a:ext cx="238711" cy="704360"/>
            </a:xfrm>
            <a:custGeom>
              <a:avLst/>
              <a:gdLst>
                <a:gd name="connsiteX0" fmla="*/ 213044 w 238711"/>
                <a:gd name="connsiteY0" fmla="*/ 168 h 704360"/>
                <a:gd name="connsiteX1" fmla="*/ 225744 w 238711"/>
                <a:gd name="connsiteY1" fmla="*/ 273218 h 704360"/>
                <a:gd name="connsiteX2" fmla="*/ 3494 w 238711"/>
                <a:gd name="connsiteY2" fmla="*/ 694435 h 704360"/>
                <a:gd name="connsiteX3" fmla="*/ 98744 w 238711"/>
                <a:gd name="connsiteY3" fmla="*/ 544152 h 704360"/>
                <a:gd name="connsiteX4" fmla="*/ 219394 w 238711"/>
                <a:gd name="connsiteY4" fmla="*/ 237235 h 704360"/>
                <a:gd name="connsiteX5" fmla="*/ 213044 w 238711"/>
                <a:gd name="connsiteY5" fmla="*/ 168 h 70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711" h="704360">
                  <a:moveTo>
                    <a:pt x="213044" y="168"/>
                  </a:moveTo>
                  <a:cubicBezTo>
                    <a:pt x="214102" y="6165"/>
                    <a:pt x="260669" y="157507"/>
                    <a:pt x="225744" y="273218"/>
                  </a:cubicBezTo>
                  <a:cubicBezTo>
                    <a:pt x="190819" y="388929"/>
                    <a:pt x="24661" y="649279"/>
                    <a:pt x="3494" y="694435"/>
                  </a:cubicBezTo>
                  <a:cubicBezTo>
                    <a:pt x="-17673" y="739591"/>
                    <a:pt x="62761" y="620352"/>
                    <a:pt x="98744" y="544152"/>
                  </a:cubicBezTo>
                  <a:cubicBezTo>
                    <a:pt x="134727" y="467952"/>
                    <a:pt x="198227" y="324724"/>
                    <a:pt x="219394" y="237235"/>
                  </a:cubicBezTo>
                  <a:cubicBezTo>
                    <a:pt x="240561" y="149746"/>
                    <a:pt x="211986" y="-5829"/>
                    <a:pt x="213044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C0C1804E-4E2D-4D33-A5EA-716DDA1789CD}"/>
                </a:ext>
              </a:extLst>
            </p:cNvPr>
            <p:cNvSpPr/>
            <p:nvPr/>
          </p:nvSpPr>
          <p:spPr>
            <a:xfrm>
              <a:off x="10464613" y="3911595"/>
              <a:ext cx="264544" cy="95012"/>
            </a:xfrm>
            <a:custGeom>
              <a:avLst/>
              <a:gdLst>
                <a:gd name="connsiteX0" fmla="*/ 187 w 264544"/>
                <a:gd name="connsiteY0" fmla="*/ 5 h 95012"/>
                <a:gd name="connsiteX1" fmla="*/ 249954 w 264544"/>
                <a:gd name="connsiteY1" fmla="*/ 82555 h 95012"/>
                <a:gd name="connsiteX2" fmla="*/ 209737 w 264544"/>
                <a:gd name="connsiteY2" fmla="*/ 86788 h 95012"/>
                <a:gd name="connsiteX3" fmla="*/ 187 w 264544"/>
                <a:gd name="connsiteY3" fmla="*/ 5 h 9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44" h="95012">
                  <a:moveTo>
                    <a:pt x="187" y="5"/>
                  </a:moveTo>
                  <a:cubicBezTo>
                    <a:pt x="6890" y="-700"/>
                    <a:pt x="215029" y="68091"/>
                    <a:pt x="249954" y="82555"/>
                  </a:cubicBezTo>
                  <a:cubicBezTo>
                    <a:pt x="284879" y="97019"/>
                    <a:pt x="251365" y="99488"/>
                    <a:pt x="209737" y="86788"/>
                  </a:cubicBezTo>
                  <a:cubicBezTo>
                    <a:pt x="168109" y="74088"/>
                    <a:pt x="-6516" y="710"/>
                    <a:pt x="18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60AB0B82-453D-46F5-A7EB-F2F23BCF2624}"/>
                </a:ext>
              </a:extLst>
            </p:cNvPr>
            <p:cNvSpPr/>
            <p:nvPr/>
          </p:nvSpPr>
          <p:spPr>
            <a:xfrm>
              <a:off x="10514259" y="4044847"/>
              <a:ext cx="397358" cy="389586"/>
            </a:xfrm>
            <a:custGeom>
              <a:avLst/>
              <a:gdLst>
                <a:gd name="connsiteX0" fmla="*/ 397158 w 397358"/>
                <a:gd name="connsiteY0" fmla="*/ 103 h 389586"/>
                <a:gd name="connsiteX1" fmla="*/ 251108 w 397358"/>
                <a:gd name="connsiteY1" fmla="*/ 89003 h 389586"/>
                <a:gd name="connsiteX2" fmla="*/ 1341 w 397358"/>
                <a:gd name="connsiteY2" fmla="*/ 385336 h 389586"/>
                <a:gd name="connsiteX3" fmla="*/ 155858 w 397358"/>
                <a:gd name="connsiteY3" fmla="*/ 256220 h 389586"/>
                <a:gd name="connsiteX4" fmla="*/ 246874 w 397358"/>
                <a:gd name="connsiteY4" fmla="*/ 144036 h 389586"/>
                <a:gd name="connsiteX5" fmla="*/ 282858 w 397358"/>
                <a:gd name="connsiteY5" fmla="*/ 72070 h 389586"/>
                <a:gd name="connsiteX6" fmla="*/ 397158 w 397358"/>
                <a:gd name="connsiteY6" fmla="*/ 103 h 38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358" h="389586">
                  <a:moveTo>
                    <a:pt x="397158" y="103"/>
                  </a:moveTo>
                  <a:cubicBezTo>
                    <a:pt x="391866" y="2925"/>
                    <a:pt x="317077" y="24798"/>
                    <a:pt x="251108" y="89003"/>
                  </a:cubicBezTo>
                  <a:cubicBezTo>
                    <a:pt x="185138" y="153209"/>
                    <a:pt x="17216" y="357467"/>
                    <a:pt x="1341" y="385336"/>
                  </a:cubicBezTo>
                  <a:cubicBezTo>
                    <a:pt x="-14534" y="413205"/>
                    <a:pt x="114936" y="296437"/>
                    <a:pt x="155858" y="256220"/>
                  </a:cubicBezTo>
                  <a:cubicBezTo>
                    <a:pt x="196780" y="216003"/>
                    <a:pt x="225707" y="174728"/>
                    <a:pt x="246874" y="144036"/>
                  </a:cubicBezTo>
                  <a:cubicBezTo>
                    <a:pt x="268041" y="113344"/>
                    <a:pt x="264161" y="91120"/>
                    <a:pt x="282858" y="72070"/>
                  </a:cubicBezTo>
                  <a:cubicBezTo>
                    <a:pt x="301555" y="53020"/>
                    <a:pt x="402450" y="-2719"/>
                    <a:pt x="397158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E7764546-791F-44C3-8948-647F41F79889}"/>
                </a:ext>
              </a:extLst>
            </p:cNvPr>
            <p:cNvSpPr/>
            <p:nvPr/>
          </p:nvSpPr>
          <p:spPr>
            <a:xfrm>
              <a:off x="10724647" y="4000294"/>
              <a:ext cx="583781" cy="303028"/>
            </a:xfrm>
            <a:custGeom>
              <a:avLst/>
              <a:gdLst>
                <a:gd name="connsiteX0" fmla="*/ 503 w 583781"/>
                <a:gd name="connsiteY0" fmla="*/ 206 h 303028"/>
                <a:gd name="connsiteX1" fmla="*/ 398436 w 583781"/>
                <a:gd name="connsiteY1" fmla="*/ 118739 h 303028"/>
                <a:gd name="connsiteX2" fmla="*/ 578353 w 583781"/>
                <a:gd name="connsiteY2" fmla="*/ 302889 h 303028"/>
                <a:gd name="connsiteX3" fmla="*/ 487336 w 583781"/>
                <a:gd name="connsiteY3" fmla="*/ 146256 h 303028"/>
                <a:gd name="connsiteX4" fmla="*/ 503 w 583781"/>
                <a:gd name="connsiteY4" fmla="*/ 206 h 3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781" h="303028">
                  <a:moveTo>
                    <a:pt x="503" y="206"/>
                  </a:moveTo>
                  <a:cubicBezTo>
                    <a:pt x="-14314" y="-4380"/>
                    <a:pt x="302128" y="68292"/>
                    <a:pt x="398436" y="118739"/>
                  </a:cubicBezTo>
                  <a:cubicBezTo>
                    <a:pt x="494744" y="169186"/>
                    <a:pt x="563536" y="298303"/>
                    <a:pt x="578353" y="302889"/>
                  </a:cubicBezTo>
                  <a:cubicBezTo>
                    <a:pt x="593170" y="307475"/>
                    <a:pt x="582233" y="198114"/>
                    <a:pt x="487336" y="146256"/>
                  </a:cubicBezTo>
                  <a:cubicBezTo>
                    <a:pt x="392439" y="94398"/>
                    <a:pt x="15320" y="4792"/>
                    <a:pt x="503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F8E99D93-6985-472E-B486-35D864BD3297}"/>
                </a:ext>
              </a:extLst>
            </p:cNvPr>
            <p:cNvSpPr/>
            <p:nvPr/>
          </p:nvSpPr>
          <p:spPr>
            <a:xfrm>
              <a:off x="10815939" y="4112682"/>
              <a:ext cx="244129" cy="832922"/>
            </a:xfrm>
            <a:custGeom>
              <a:avLst/>
              <a:gdLst>
                <a:gd name="connsiteX0" fmla="*/ 243644 w 244129"/>
                <a:gd name="connsiteY0" fmla="*/ 1 h 832922"/>
                <a:gd name="connsiteX1" fmla="*/ 169561 w 244129"/>
                <a:gd name="connsiteY1" fmla="*/ 141818 h 832922"/>
                <a:gd name="connsiteX2" fmla="*/ 228 w 244129"/>
                <a:gd name="connsiteY2" fmla="*/ 823385 h 832922"/>
                <a:gd name="connsiteX3" fmla="*/ 131461 w 244129"/>
                <a:gd name="connsiteY3" fmla="*/ 552451 h 832922"/>
                <a:gd name="connsiteX4" fmla="*/ 57378 w 244129"/>
                <a:gd name="connsiteY4" fmla="*/ 717551 h 832922"/>
                <a:gd name="connsiteX5" fmla="*/ 137811 w 244129"/>
                <a:gd name="connsiteY5" fmla="*/ 448735 h 832922"/>
                <a:gd name="connsiteX6" fmla="*/ 137811 w 244129"/>
                <a:gd name="connsiteY6" fmla="*/ 139701 h 832922"/>
                <a:gd name="connsiteX7" fmla="*/ 243644 w 244129"/>
                <a:gd name="connsiteY7" fmla="*/ 1 h 8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9" h="832922">
                  <a:moveTo>
                    <a:pt x="243644" y="1"/>
                  </a:moveTo>
                  <a:cubicBezTo>
                    <a:pt x="248936" y="354"/>
                    <a:pt x="210130" y="4587"/>
                    <a:pt x="169561" y="141818"/>
                  </a:cubicBezTo>
                  <a:cubicBezTo>
                    <a:pt x="128992" y="279049"/>
                    <a:pt x="6578" y="754946"/>
                    <a:pt x="228" y="823385"/>
                  </a:cubicBezTo>
                  <a:cubicBezTo>
                    <a:pt x="-6122" y="891824"/>
                    <a:pt x="121936" y="570090"/>
                    <a:pt x="131461" y="552451"/>
                  </a:cubicBezTo>
                  <a:cubicBezTo>
                    <a:pt x="140986" y="534812"/>
                    <a:pt x="56320" y="734837"/>
                    <a:pt x="57378" y="717551"/>
                  </a:cubicBezTo>
                  <a:cubicBezTo>
                    <a:pt x="58436" y="700265"/>
                    <a:pt x="124405" y="545043"/>
                    <a:pt x="137811" y="448735"/>
                  </a:cubicBezTo>
                  <a:cubicBezTo>
                    <a:pt x="151217" y="352427"/>
                    <a:pt x="118761" y="216254"/>
                    <a:pt x="137811" y="139701"/>
                  </a:cubicBezTo>
                  <a:cubicBezTo>
                    <a:pt x="156861" y="63148"/>
                    <a:pt x="238352" y="-352"/>
                    <a:pt x="24364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BC61009F-3F9E-44C5-A474-C5AF8051F007}"/>
                </a:ext>
              </a:extLst>
            </p:cNvPr>
            <p:cNvSpPr/>
            <p:nvPr/>
          </p:nvSpPr>
          <p:spPr>
            <a:xfrm>
              <a:off x="10720789" y="4095076"/>
              <a:ext cx="283990" cy="490671"/>
            </a:xfrm>
            <a:custGeom>
              <a:avLst/>
              <a:gdLst>
                <a:gd name="connsiteX0" fmla="*/ 283761 w 283990"/>
                <a:gd name="connsiteY0" fmla="*/ 674 h 490671"/>
                <a:gd name="connsiteX1" fmla="*/ 69978 w 283990"/>
                <a:gd name="connsiteY1" fmla="*/ 127674 h 490671"/>
                <a:gd name="connsiteX2" fmla="*/ 2244 w 283990"/>
                <a:gd name="connsiteY2" fmla="*/ 481157 h 490671"/>
                <a:gd name="connsiteX3" fmla="*/ 17061 w 283990"/>
                <a:gd name="connsiteY3" fmla="*/ 371091 h 490671"/>
                <a:gd name="connsiteX4" fmla="*/ 25528 w 283990"/>
                <a:gd name="connsiteY4" fmla="*/ 172124 h 490671"/>
                <a:gd name="connsiteX5" fmla="*/ 283761 w 283990"/>
                <a:gd name="connsiteY5" fmla="*/ 674 h 49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90" h="490671">
                  <a:moveTo>
                    <a:pt x="283761" y="674"/>
                  </a:moveTo>
                  <a:cubicBezTo>
                    <a:pt x="291169" y="-6734"/>
                    <a:pt x="116897" y="47594"/>
                    <a:pt x="69978" y="127674"/>
                  </a:cubicBezTo>
                  <a:cubicBezTo>
                    <a:pt x="23059" y="207754"/>
                    <a:pt x="11063" y="440588"/>
                    <a:pt x="2244" y="481157"/>
                  </a:cubicBezTo>
                  <a:cubicBezTo>
                    <a:pt x="-6575" y="521726"/>
                    <a:pt x="13180" y="422596"/>
                    <a:pt x="17061" y="371091"/>
                  </a:cubicBezTo>
                  <a:cubicBezTo>
                    <a:pt x="20942" y="319586"/>
                    <a:pt x="-16100" y="234566"/>
                    <a:pt x="25528" y="172124"/>
                  </a:cubicBezTo>
                  <a:cubicBezTo>
                    <a:pt x="67156" y="109682"/>
                    <a:pt x="276353" y="8082"/>
                    <a:pt x="283761" y="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0216F302-EE94-4B20-B302-BCA0AB303F1B}"/>
                </a:ext>
              </a:extLst>
            </p:cNvPr>
            <p:cNvSpPr/>
            <p:nvPr/>
          </p:nvSpPr>
          <p:spPr>
            <a:xfrm>
              <a:off x="11097737" y="4265417"/>
              <a:ext cx="114905" cy="313704"/>
            </a:xfrm>
            <a:custGeom>
              <a:avLst/>
              <a:gdLst>
                <a:gd name="connsiteX0" fmla="*/ 114246 w 114905"/>
                <a:gd name="connsiteY0" fmla="*/ 1783 h 313704"/>
                <a:gd name="connsiteX1" fmla="*/ 6296 w 114905"/>
                <a:gd name="connsiteY1" fmla="*/ 312933 h 313704"/>
                <a:gd name="connsiteX2" fmla="*/ 16880 w 114905"/>
                <a:gd name="connsiteY2" fmla="*/ 92800 h 313704"/>
                <a:gd name="connsiteX3" fmla="*/ 50746 w 114905"/>
                <a:gd name="connsiteY3" fmla="*/ 181700 h 313704"/>
                <a:gd name="connsiteX4" fmla="*/ 114246 w 114905"/>
                <a:gd name="connsiteY4" fmla="*/ 1783 h 31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05" h="313704">
                  <a:moveTo>
                    <a:pt x="114246" y="1783"/>
                  </a:moveTo>
                  <a:cubicBezTo>
                    <a:pt x="106838" y="23655"/>
                    <a:pt x="22524" y="297764"/>
                    <a:pt x="6296" y="312933"/>
                  </a:cubicBezTo>
                  <a:cubicBezTo>
                    <a:pt x="-9932" y="328102"/>
                    <a:pt x="9472" y="114672"/>
                    <a:pt x="16880" y="92800"/>
                  </a:cubicBezTo>
                  <a:cubicBezTo>
                    <a:pt x="24288" y="70928"/>
                    <a:pt x="36988" y="197222"/>
                    <a:pt x="50746" y="181700"/>
                  </a:cubicBezTo>
                  <a:cubicBezTo>
                    <a:pt x="64504" y="166178"/>
                    <a:pt x="121654" y="-20089"/>
                    <a:pt x="114246" y="1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807C9F3C-4D73-4F82-86C1-45728EAF8CF6}"/>
                </a:ext>
              </a:extLst>
            </p:cNvPr>
            <p:cNvSpPr/>
            <p:nvPr/>
          </p:nvSpPr>
          <p:spPr>
            <a:xfrm>
              <a:off x="11326140" y="4303126"/>
              <a:ext cx="546710" cy="1127196"/>
            </a:xfrm>
            <a:custGeom>
              <a:avLst/>
              <a:gdLst>
                <a:gd name="connsiteX0" fmla="*/ 143 w 546710"/>
                <a:gd name="connsiteY0" fmla="*/ 2174 h 1127196"/>
                <a:gd name="connsiteX1" fmla="*/ 258377 w 546710"/>
                <a:gd name="connsiteY1" fmla="*/ 512291 h 1127196"/>
                <a:gd name="connsiteX2" fmla="*/ 326110 w 546710"/>
                <a:gd name="connsiteY2" fmla="*/ 664691 h 1127196"/>
                <a:gd name="connsiteX3" fmla="*/ 544127 w 546710"/>
                <a:gd name="connsiteY3" fmla="*/ 1119774 h 1127196"/>
                <a:gd name="connsiteX4" fmla="*/ 431943 w 546710"/>
                <a:gd name="connsiteY4" fmla="*/ 903874 h 1127196"/>
                <a:gd name="connsiteX5" fmla="*/ 224510 w 546710"/>
                <a:gd name="connsiteY5" fmla="*/ 351424 h 1127196"/>
                <a:gd name="connsiteX6" fmla="*/ 143 w 546710"/>
                <a:gd name="connsiteY6" fmla="*/ 2174 h 112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10" h="1127196">
                  <a:moveTo>
                    <a:pt x="143" y="2174"/>
                  </a:moveTo>
                  <a:cubicBezTo>
                    <a:pt x="5787" y="28985"/>
                    <a:pt x="204049" y="401872"/>
                    <a:pt x="258377" y="512291"/>
                  </a:cubicBezTo>
                  <a:cubicBezTo>
                    <a:pt x="312705" y="622711"/>
                    <a:pt x="278485" y="563444"/>
                    <a:pt x="326110" y="664691"/>
                  </a:cubicBezTo>
                  <a:cubicBezTo>
                    <a:pt x="373735" y="765938"/>
                    <a:pt x="526488" y="1079910"/>
                    <a:pt x="544127" y="1119774"/>
                  </a:cubicBezTo>
                  <a:cubicBezTo>
                    <a:pt x="561766" y="1159638"/>
                    <a:pt x="485212" y="1031932"/>
                    <a:pt x="431943" y="903874"/>
                  </a:cubicBezTo>
                  <a:cubicBezTo>
                    <a:pt x="378674" y="775816"/>
                    <a:pt x="291891" y="500296"/>
                    <a:pt x="224510" y="351424"/>
                  </a:cubicBezTo>
                  <a:cubicBezTo>
                    <a:pt x="157130" y="202552"/>
                    <a:pt x="-5501" y="-24637"/>
                    <a:pt x="143" y="2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62A0D83A-ADD4-45B7-8A0A-43BCEE0C0122}"/>
                </a:ext>
              </a:extLst>
            </p:cNvPr>
            <p:cNvSpPr/>
            <p:nvPr/>
          </p:nvSpPr>
          <p:spPr>
            <a:xfrm>
              <a:off x="11014124" y="4545482"/>
              <a:ext cx="53291" cy="851122"/>
            </a:xfrm>
            <a:custGeom>
              <a:avLst/>
              <a:gdLst>
                <a:gd name="connsiteX0" fmla="*/ 30643 w 53291"/>
                <a:gd name="connsiteY0" fmla="*/ 30751 h 851122"/>
                <a:gd name="connsiteX1" fmla="*/ 28526 w 53291"/>
                <a:gd name="connsiteY1" fmla="*/ 81551 h 851122"/>
                <a:gd name="connsiteX2" fmla="*/ 49693 w 53291"/>
                <a:gd name="connsiteY2" fmla="*/ 494301 h 851122"/>
                <a:gd name="connsiteX3" fmla="*/ 20059 w 53291"/>
                <a:gd name="connsiteY3" fmla="*/ 678451 h 851122"/>
                <a:gd name="connsiteX4" fmla="*/ 1009 w 53291"/>
                <a:gd name="connsiteY4" fmla="*/ 849901 h 851122"/>
                <a:gd name="connsiteX5" fmla="*/ 3126 w 53291"/>
                <a:gd name="connsiteY5" fmla="*/ 746185 h 851122"/>
                <a:gd name="connsiteX6" fmla="*/ 7359 w 53291"/>
                <a:gd name="connsiteY6" fmla="*/ 576851 h 851122"/>
                <a:gd name="connsiteX7" fmla="*/ 51809 w 53291"/>
                <a:gd name="connsiteY7" fmla="*/ 441385 h 851122"/>
                <a:gd name="connsiteX8" fmla="*/ 30643 w 53291"/>
                <a:gd name="connsiteY8" fmla="*/ 30751 h 85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91" h="851122">
                  <a:moveTo>
                    <a:pt x="30643" y="30751"/>
                  </a:moveTo>
                  <a:cubicBezTo>
                    <a:pt x="26763" y="-29221"/>
                    <a:pt x="25351" y="4293"/>
                    <a:pt x="28526" y="81551"/>
                  </a:cubicBezTo>
                  <a:cubicBezTo>
                    <a:pt x="31701" y="158809"/>
                    <a:pt x="51104" y="394818"/>
                    <a:pt x="49693" y="494301"/>
                  </a:cubicBezTo>
                  <a:cubicBezTo>
                    <a:pt x="48282" y="593784"/>
                    <a:pt x="28173" y="619184"/>
                    <a:pt x="20059" y="678451"/>
                  </a:cubicBezTo>
                  <a:cubicBezTo>
                    <a:pt x="11945" y="737718"/>
                    <a:pt x="3831" y="838612"/>
                    <a:pt x="1009" y="849901"/>
                  </a:cubicBezTo>
                  <a:cubicBezTo>
                    <a:pt x="-1813" y="861190"/>
                    <a:pt x="2068" y="791693"/>
                    <a:pt x="3126" y="746185"/>
                  </a:cubicBezTo>
                  <a:cubicBezTo>
                    <a:pt x="4184" y="700677"/>
                    <a:pt x="-755" y="627651"/>
                    <a:pt x="7359" y="576851"/>
                  </a:cubicBezTo>
                  <a:cubicBezTo>
                    <a:pt x="15473" y="526051"/>
                    <a:pt x="44048" y="530638"/>
                    <a:pt x="51809" y="441385"/>
                  </a:cubicBezTo>
                  <a:cubicBezTo>
                    <a:pt x="59570" y="352132"/>
                    <a:pt x="34523" y="90723"/>
                    <a:pt x="30643" y="30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DBA6F887-2FF3-40C0-A796-B14F88B99B3F}"/>
                </a:ext>
              </a:extLst>
            </p:cNvPr>
            <p:cNvSpPr/>
            <p:nvPr/>
          </p:nvSpPr>
          <p:spPr>
            <a:xfrm>
              <a:off x="11167601" y="4400412"/>
              <a:ext cx="177396" cy="529752"/>
            </a:xfrm>
            <a:custGeom>
              <a:avLst/>
              <a:gdLst>
                <a:gd name="connsiteX0" fmla="*/ 156566 w 177396"/>
                <a:gd name="connsiteY0" fmla="*/ 2255 h 529752"/>
                <a:gd name="connsiteX1" fmla="*/ 145982 w 177396"/>
                <a:gd name="connsiteY1" fmla="*/ 171588 h 529752"/>
                <a:gd name="connsiteX2" fmla="*/ 67666 w 177396"/>
                <a:gd name="connsiteY2" fmla="*/ 245671 h 529752"/>
                <a:gd name="connsiteX3" fmla="*/ 88832 w 177396"/>
                <a:gd name="connsiteY3" fmla="*/ 330338 h 529752"/>
                <a:gd name="connsiteX4" fmla="*/ 8399 w 177396"/>
                <a:gd name="connsiteY4" fmla="*/ 410771 h 529752"/>
                <a:gd name="connsiteX5" fmla="*/ 44382 w 177396"/>
                <a:gd name="connsiteY5" fmla="*/ 527188 h 529752"/>
                <a:gd name="connsiteX6" fmla="*/ 33799 w 177396"/>
                <a:gd name="connsiteY6" fmla="*/ 290121 h 529752"/>
                <a:gd name="connsiteX7" fmla="*/ 6282 w 177396"/>
                <a:gd name="connsiteY7" fmla="*/ 220271 h 529752"/>
                <a:gd name="connsiteX8" fmla="*/ 167149 w 177396"/>
                <a:gd name="connsiteY8" fmla="*/ 80571 h 529752"/>
                <a:gd name="connsiteX9" fmla="*/ 156566 w 177396"/>
                <a:gd name="connsiteY9" fmla="*/ 2255 h 5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396" h="529752">
                  <a:moveTo>
                    <a:pt x="156566" y="2255"/>
                  </a:moveTo>
                  <a:cubicBezTo>
                    <a:pt x="153038" y="17424"/>
                    <a:pt x="160799" y="131019"/>
                    <a:pt x="145982" y="171588"/>
                  </a:cubicBezTo>
                  <a:cubicBezTo>
                    <a:pt x="131165" y="212157"/>
                    <a:pt x="77191" y="219213"/>
                    <a:pt x="67666" y="245671"/>
                  </a:cubicBezTo>
                  <a:cubicBezTo>
                    <a:pt x="58141" y="272129"/>
                    <a:pt x="98710" y="302821"/>
                    <a:pt x="88832" y="330338"/>
                  </a:cubicBezTo>
                  <a:cubicBezTo>
                    <a:pt x="78954" y="357855"/>
                    <a:pt x="15807" y="377963"/>
                    <a:pt x="8399" y="410771"/>
                  </a:cubicBezTo>
                  <a:cubicBezTo>
                    <a:pt x="991" y="443579"/>
                    <a:pt x="40149" y="547296"/>
                    <a:pt x="44382" y="527188"/>
                  </a:cubicBezTo>
                  <a:cubicBezTo>
                    <a:pt x="48615" y="507080"/>
                    <a:pt x="40149" y="341274"/>
                    <a:pt x="33799" y="290121"/>
                  </a:cubicBezTo>
                  <a:cubicBezTo>
                    <a:pt x="27449" y="238968"/>
                    <a:pt x="-15943" y="255196"/>
                    <a:pt x="6282" y="220271"/>
                  </a:cubicBezTo>
                  <a:cubicBezTo>
                    <a:pt x="28507" y="185346"/>
                    <a:pt x="140338" y="108793"/>
                    <a:pt x="167149" y="80571"/>
                  </a:cubicBezTo>
                  <a:cubicBezTo>
                    <a:pt x="193960" y="52349"/>
                    <a:pt x="160094" y="-12914"/>
                    <a:pt x="156566" y="2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96939DF4-C7F6-4525-91AD-281150431B00}"/>
                </a:ext>
              </a:extLst>
            </p:cNvPr>
            <p:cNvSpPr/>
            <p:nvPr/>
          </p:nvSpPr>
          <p:spPr>
            <a:xfrm>
              <a:off x="11106755" y="4825923"/>
              <a:ext cx="247713" cy="510718"/>
            </a:xfrm>
            <a:custGeom>
              <a:avLst/>
              <a:gdLst>
                <a:gd name="connsiteX0" fmla="*/ 247045 w 247713"/>
                <a:gd name="connsiteY0" fmla="*/ 77 h 510718"/>
                <a:gd name="connsiteX1" fmla="*/ 84062 w 247713"/>
                <a:gd name="connsiteY1" fmla="*/ 347210 h 510718"/>
                <a:gd name="connsiteX2" fmla="*/ 115812 w 247713"/>
                <a:gd name="connsiteY2" fmla="*/ 508077 h 510718"/>
                <a:gd name="connsiteX3" fmla="*/ 33262 w 247713"/>
                <a:gd name="connsiteY3" fmla="*/ 442460 h 510718"/>
                <a:gd name="connsiteX4" fmla="*/ 12095 w 247713"/>
                <a:gd name="connsiteY4" fmla="*/ 378960 h 510718"/>
                <a:gd name="connsiteX5" fmla="*/ 247045 w 247713"/>
                <a:gd name="connsiteY5" fmla="*/ 77 h 5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713" h="510718">
                  <a:moveTo>
                    <a:pt x="247045" y="77"/>
                  </a:moveTo>
                  <a:cubicBezTo>
                    <a:pt x="259039" y="-5215"/>
                    <a:pt x="105934" y="262543"/>
                    <a:pt x="84062" y="347210"/>
                  </a:cubicBezTo>
                  <a:cubicBezTo>
                    <a:pt x="62190" y="431877"/>
                    <a:pt x="124279" y="492202"/>
                    <a:pt x="115812" y="508077"/>
                  </a:cubicBezTo>
                  <a:cubicBezTo>
                    <a:pt x="107345" y="523952"/>
                    <a:pt x="50548" y="463979"/>
                    <a:pt x="33262" y="442460"/>
                  </a:cubicBezTo>
                  <a:cubicBezTo>
                    <a:pt x="15976" y="420941"/>
                    <a:pt x="-18244" y="447399"/>
                    <a:pt x="12095" y="378960"/>
                  </a:cubicBezTo>
                  <a:cubicBezTo>
                    <a:pt x="42434" y="310521"/>
                    <a:pt x="235051" y="5369"/>
                    <a:pt x="247045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480192F1-2CD6-4F9D-AE3F-EBE220EC956E}"/>
                </a:ext>
              </a:extLst>
            </p:cNvPr>
            <p:cNvSpPr/>
            <p:nvPr/>
          </p:nvSpPr>
          <p:spPr>
            <a:xfrm>
              <a:off x="10359589" y="5238852"/>
              <a:ext cx="267859" cy="40285"/>
            </a:xfrm>
            <a:custGeom>
              <a:avLst/>
              <a:gdLst>
                <a:gd name="connsiteX0" fmla="*/ 2024 w 267859"/>
                <a:gd name="connsiteY0" fmla="*/ 3073 h 40285"/>
                <a:gd name="connsiteX1" fmla="*/ 224274 w 267859"/>
                <a:gd name="connsiteY1" fmla="*/ 36411 h 40285"/>
                <a:gd name="connsiteX2" fmla="*/ 265549 w 267859"/>
                <a:gd name="connsiteY2" fmla="*/ 36411 h 40285"/>
                <a:gd name="connsiteX3" fmla="*/ 187761 w 267859"/>
                <a:gd name="connsiteY3" fmla="*/ 7836 h 40285"/>
                <a:gd name="connsiteX4" fmla="*/ 117911 w 267859"/>
                <a:gd name="connsiteY4" fmla="*/ 1486 h 40285"/>
                <a:gd name="connsiteX5" fmla="*/ 2024 w 267859"/>
                <a:gd name="connsiteY5" fmla="*/ 3073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859" h="40285">
                  <a:moveTo>
                    <a:pt x="2024" y="3073"/>
                  </a:moveTo>
                  <a:cubicBezTo>
                    <a:pt x="19751" y="8894"/>
                    <a:pt x="180353" y="30855"/>
                    <a:pt x="224274" y="36411"/>
                  </a:cubicBezTo>
                  <a:cubicBezTo>
                    <a:pt x="268195" y="41967"/>
                    <a:pt x="271634" y="41173"/>
                    <a:pt x="265549" y="36411"/>
                  </a:cubicBezTo>
                  <a:cubicBezTo>
                    <a:pt x="259464" y="31649"/>
                    <a:pt x="212367" y="13657"/>
                    <a:pt x="187761" y="7836"/>
                  </a:cubicBezTo>
                  <a:cubicBezTo>
                    <a:pt x="163155" y="2015"/>
                    <a:pt x="147809" y="1486"/>
                    <a:pt x="117911" y="1486"/>
                  </a:cubicBezTo>
                  <a:cubicBezTo>
                    <a:pt x="88013" y="1486"/>
                    <a:pt x="-15703" y="-2748"/>
                    <a:pt x="2024" y="3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D91C83BC-44F5-42F4-82B8-2B9C165F8BC3}"/>
                </a:ext>
              </a:extLst>
            </p:cNvPr>
            <p:cNvSpPr/>
            <p:nvPr/>
          </p:nvSpPr>
          <p:spPr>
            <a:xfrm>
              <a:off x="10622966" y="5235574"/>
              <a:ext cx="378073" cy="55574"/>
            </a:xfrm>
            <a:custGeom>
              <a:avLst/>
              <a:gdLst>
                <a:gd name="connsiteX0" fmla="*/ 584 w 378073"/>
                <a:gd name="connsiteY0" fmla="*/ 33339 h 55574"/>
                <a:gd name="connsiteX1" fmla="*/ 191084 w 378073"/>
                <a:gd name="connsiteY1" fmla="*/ 33339 h 55574"/>
                <a:gd name="connsiteX2" fmla="*/ 376822 w 378073"/>
                <a:gd name="connsiteY2" fmla="*/ 1 h 55574"/>
                <a:gd name="connsiteX3" fmla="*/ 265697 w 378073"/>
                <a:gd name="connsiteY3" fmla="*/ 34926 h 55574"/>
                <a:gd name="connsiteX4" fmla="*/ 135522 w 378073"/>
                <a:gd name="connsiteY4" fmla="*/ 55564 h 55574"/>
                <a:gd name="connsiteX5" fmla="*/ 584 w 378073"/>
                <a:gd name="connsiteY5" fmla="*/ 33339 h 5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073" h="55574">
                  <a:moveTo>
                    <a:pt x="584" y="33339"/>
                  </a:moveTo>
                  <a:cubicBezTo>
                    <a:pt x="9844" y="29635"/>
                    <a:pt x="128378" y="38895"/>
                    <a:pt x="191084" y="33339"/>
                  </a:cubicBezTo>
                  <a:cubicBezTo>
                    <a:pt x="253790" y="27783"/>
                    <a:pt x="364387" y="-263"/>
                    <a:pt x="376822" y="1"/>
                  </a:cubicBezTo>
                  <a:cubicBezTo>
                    <a:pt x="389257" y="265"/>
                    <a:pt x="305914" y="25666"/>
                    <a:pt x="265697" y="34926"/>
                  </a:cubicBezTo>
                  <a:cubicBezTo>
                    <a:pt x="225480" y="44186"/>
                    <a:pt x="176532" y="55035"/>
                    <a:pt x="135522" y="55564"/>
                  </a:cubicBezTo>
                  <a:cubicBezTo>
                    <a:pt x="94512" y="56093"/>
                    <a:pt x="-8676" y="37043"/>
                    <a:pt x="584" y="33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99C3581E-EDF3-4FF2-AC9D-FDA212B9912A}"/>
                </a:ext>
              </a:extLst>
            </p:cNvPr>
            <p:cNvSpPr/>
            <p:nvPr/>
          </p:nvSpPr>
          <p:spPr>
            <a:xfrm>
              <a:off x="10385895" y="5265738"/>
              <a:ext cx="31743" cy="227491"/>
            </a:xfrm>
            <a:custGeom>
              <a:avLst/>
              <a:gdLst>
                <a:gd name="connsiteX0" fmla="*/ 31280 w 31743"/>
                <a:gd name="connsiteY0" fmla="*/ 0 h 227491"/>
                <a:gd name="connsiteX1" fmla="*/ 20168 w 31743"/>
                <a:gd name="connsiteY1" fmla="*/ 119062 h 227491"/>
                <a:gd name="connsiteX2" fmla="*/ 16993 w 31743"/>
                <a:gd name="connsiteY2" fmla="*/ 227012 h 227491"/>
                <a:gd name="connsiteX3" fmla="*/ 4293 w 31743"/>
                <a:gd name="connsiteY3" fmla="*/ 157162 h 227491"/>
                <a:gd name="connsiteX4" fmla="*/ 2705 w 31743"/>
                <a:gd name="connsiteY4" fmla="*/ 120650 h 227491"/>
                <a:gd name="connsiteX5" fmla="*/ 31280 w 31743"/>
                <a:gd name="connsiteY5" fmla="*/ 0 h 22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3" h="227491">
                  <a:moveTo>
                    <a:pt x="31280" y="0"/>
                  </a:moveTo>
                  <a:cubicBezTo>
                    <a:pt x="34190" y="-265"/>
                    <a:pt x="22549" y="81227"/>
                    <a:pt x="20168" y="119062"/>
                  </a:cubicBezTo>
                  <a:cubicBezTo>
                    <a:pt x="17787" y="156897"/>
                    <a:pt x="19639" y="220662"/>
                    <a:pt x="16993" y="227012"/>
                  </a:cubicBezTo>
                  <a:cubicBezTo>
                    <a:pt x="14347" y="233362"/>
                    <a:pt x="6674" y="174889"/>
                    <a:pt x="4293" y="157162"/>
                  </a:cubicBezTo>
                  <a:cubicBezTo>
                    <a:pt x="1912" y="139435"/>
                    <a:pt x="-3116" y="146314"/>
                    <a:pt x="2705" y="120650"/>
                  </a:cubicBezTo>
                  <a:cubicBezTo>
                    <a:pt x="8526" y="94986"/>
                    <a:pt x="28370" y="265"/>
                    <a:pt x="312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7F4C048D-8A16-464D-81CD-218B1D016749}"/>
                </a:ext>
              </a:extLst>
            </p:cNvPr>
            <p:cNvSpPr/>
            <p:nvPr/>
          </p:nvSpPr>
          <p:spPr>
            <a:xfrm>
              <a:off x="10349796" y="5262562"/>
              <a:ext cx="58778" cy="489114"/>
            </a:xfrm>
            <a:custGeom>
              <a:avLst/>
              <a:gdLst>
                <a:gd name="connsiteX0" fmla="*/ 18167 w 58778"/>
                <a:gd name="connsiteY0" fmla="*/ 1 h 489114"/>
                <a:gd name="connsiteX1" fmla="*/ 704 w 58778"/>
                <a:gd name="connsiteY1" fmla="*/ 117476 h 489114"/>
                <a:gd name="connsiteX2" fmla="*/ 46742 w 58778"/>
                <a:gd name="connsiteY2" fmla="*/ 477838 h 489114"/>
                <a:gd name="connsiteX3" fmla="*/ 56267 w 58778"/>
                <a:gd name="connsiteY3" fmla="*/ 373063 h 489114"/>
                <a:gd name="connsiteX4" fmla="*/ 8642 w 58778"/>
                <a:gd name="connsiteY4" fmla="*/ 119063 h 489114"/>
                <a:gd name="connsiteX5" fmla="*/ 18167 w 58778"/>
                <a:gd name="connsiteY5" fmla="*/ 1 h 48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78" h="489114">
                  <a:moveTo>
                    <a:pt x="18167" y="1"/>
                  </a:moveTo>
                  <a:cubicBezTo>
                    <a:pt x="16844" y="-263"/>
                    <a:pt x="-4058" y="37837"/>
                    <a:pt x="704" y="117476"/>
                  </a:cubicBezTo>
                  <a:cubicBezTo>
                    <a:pt x="5466" y="197115"/>
                    <a:pt x="37482" y="435240"/>
                    <a:pt x="46742" y="477838"/>
                  </a:cubicBezTo>
                  <a:cubicBezTo>
                    <a:pt x="56002" y="520436"/>
                    <a:pt x="62617" y="432859"/>
                    <a:pt x="56267" y="373063"/>
                  </a:cubicBezTo>
                  <a:cubicBezTo>
                    <a:pt x="49917" y="313267"/>
                    <a:pt x="16579" y="179123"/>
                    <a:pt x="8642" y="119063"/>
                  </a:cubicBezTo>
                  <a:cubicBezTo>
                    <a:pt x="704" y="59003"/>
                    <a:pt x="19490" y="265"/>
                    <a:pt x="1816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FF759355-EF9D-4F2B-A2C7-FE72BBCAEB1C}"/>
                </a:ext>
              </a:extLst>
            </p:cNvPr>
            <p:cNvSpPr/>
            <p:nvPr/>
          </p:nvSpPr>
          <p:spPr>
            <a:xfrm>
              <a:off x="10964737" y="5202864"/>
              <a:ext cx="34850" cy="237431"/>
            </a:xfrm>
            <a:custGeom>
              <a:avLst/>
              <a:gdLst>
                <a:gd name="connsiteX0" fmla="*/ 31876 w 34850"/>
                <a:gd name="connsiteY0" fmla="*/ 961 h 237431"/>
                <a:gd name="connsiteX1" fmla="*/ 31876 w 34850"/>
                <a:gd name="connsiteY1" fmla="*/ 227974 h 237431"/>
                <a:gd name="connsiteX2" fmla="*/ 17588 w 34850"/>
                <a:gd name="connsiteY2" fmla="*/ 189874 h 237431"/>
                <a:gd name="connsiteX3" fmla="*/ 126 w 34850"/>
                <a:gd name="connsiteY3" fmla="*/ 147011 h 237431"/>
                <a:gd name="connsiteX4" fmla="*/ 31876 w 34850"/>
                <a:gd name="connsiteY4" fmla="*/ 961 h 23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50" h="237431">
                  <a:moveTo>
                    <a:pt x="31876" y="961"/>
                  </a:moveTo>
                  <a:cubicBezTo>
                    <a:pt x="37168" y="14455"/>
                    <a:pt x="34257" y="196489"/>
                    <a:pt x="31876" y="227974"/>
                  </a:cubicBezTo>
                  <a:cubicBezTo>
                    <a:pt x="29495" y="259460"/>
                    <a:pt x="22880" y="203368"/>
                    <a:pt x="17588" y="189874"/>
                  </a:cubicBezTo>
                  <a:cubicBezTo>
                    <a:pt x="12296" y="176380"/>
                    <a:pt x="-1461" y="173998"/>
                    <a:pt x="126" y="147011"/>
                  </a:cubicBezTo>
                  <a:cubicBezTo>
                    <a:pt x="1713" y="120024"/>
                    <a:pt x="26584" y="-12533"/>
                    <a:pt x="31876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03CC72F1-6FCD-4EDA-8C3A-FF2FEF7B76D1}"/>
                </a:ext>
              </a:extLst>
            </p:cNvPr>
            <p:cNvSpPr/>
            <p:nvPr/>
          </p:nvSpPr>
          <p:spPr>
            <a:xfrm>
              <a:off x="10433986" y="5488171"/>
              <a:ext cx="21455" cy="453617"/>
            </a:xfrm>
            <a:custGeom>
              <a:avLst/>
              <a:gdLst>
                <a:gd name="connsiteX0" fmla="*/ 16527 w 21455"/>
                <a:gd name="connsiteY0" fmla="*/ 15692 h 453617"/>
                <a:gd name="connsiteX1" fmla="*/ 21289 w 21455"/>
                <a:gd name="connsiteY1" fmla="*/ 437967 h 453617"/>
                <a:gd name="connsiteX2" fmla="*/ 11764 w 21455"/>
                <a:gd name="connsiteY2" fmla="*/ 339542 h 453617"/>
                <a:gd name="connsiteX3" fmla="*/ 652 w 21455"/>
                <a:gd name="connsiteY3" fmla="*/ 115704 h 453617"/>
                <a:gd name="connsiteX4" fmla="*/ 16527 w 21455"/>
                <a:gd name="connsiteY4" fmla="*/ 15692 h 45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5" h="453617">
                  <a:moveTo>
                    <a:pt x="16527" y="15692"/>
                  </a:moveTo>
                  <a:cubicBezTo>
                    <a:pt x="19966" y="69402"/>
                    <a:pt x="22083" y="383992"/>
                    <a:pt x="21289" y="437967"/>
                  </a:cubicBezTo>
                  <a:cubicBezTo>
                    <a:pt x="20495" y="491942"/>
                    <a:pt x="15203" y="393252"/>
                    <a:pt x="11764" y="339542"/>
                  </a:cubicBezTo>
                  <a:cubicBezTo>
                    <a:pt x="8325" y="285832"/>
                    <a:pt x="-2788" y="172590"/>
                    <a:pt x="652" y="115704"/>
                  </a:cubicBezTo>
                  <a:cubicBezTo>
                    <a:pt x="4092" y="58819"/>
                    <a:pt x="13088" y="-38018"/>
                    <a:pt x="16527" y="15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82CF8FDF-A486-41D9-9D34-9EF260AF7CD9}"/>
                </a:ext>
              </a:extLst>
            </p:cNvPr>
            <p:cNvSpPr/>
            <p:nvPr/>
          </p:nvSpPr>
          <p:spPr>
            <a:xfrm>
              <a:off x="10393832" y="5741290"/>
              <a:ext cx="83873" cy="291241"/>
            </a:xfrm>
            <a:custGeom>
              <a:avLst/>
              <a:gdLst>
                <a:gd name="connsiteX0" fmla="*/ 9056 w 83873"/>
                <a:gd name="connsiteY0" fmla="*/ 698 h 291241"/>
                <a:gd name="connsiteX1" fmla="*/ 5881 w 83873"/>
                <a:gd name="connsiteY1" fmla="*/ 165798 h 291241"/>
                <a:gd name="connsiteX2" fmla="*/ 5881 w 83873"/>
                <a:gd name="connsiteY2" fmla="*/ 275335 h 291241"/>
                <a:gd name="connsiteX3" fmla="*/ 83668 w 83873"/>
                <a:gd name="connsiteY3" fmla="*/ 289623 h 291241"/>
                <a:gd name="connsiteX4" fmla="*/ 28106 w 83873"/>
                <a:gd name="connsiteY4" fmla="*/ 265810 h 291241"/>
                <a:gd name="connsiteX5" fmla="*/ 12231 w 83873"/>
                <a:gd name="connsiteY5" fmla="*/ 234060 h 291241"/>
                <a:gd name="connsiteX6" fmla="*/ 9056 w 83873"/>
                <a:gd name="connsiteY6" fmla="*/ 698 h 29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73" h="291241">
                  <a:moveTo>
                    <a:pt x="9056" y="698"/>
                  </a:moveTo>
                  <a:cubicBezTo>
                    <a:pt x="7998" y="-10679"/>
                    <a:pt x="6410" y="120025"/>
                    <a:pt x="5881" y="165798"/>
                  </a:cubicBezTo>
                  <a:cubicBezTo>
                    <a:pt x="5352" y="211571"/>
                    <a:pt x="-7083" y="254698"/>
                    <a:pt x="5881" y="275335"/>
                  </a:cubicBezTo>
                  <a:cubicBezTo>
                    <a:pt x="18845" y="295972"/>
                    <a:pt x="79964" y="291210"/>
                    <a:pt x="83668" y="289623"/>
                  </a:cubicBezTo>
                  <a:cubicBezTo>
                    <a:pt x="87372" y="288036"/>
                    <a:pt x="40012" y="275071"/>
                    <a:pt x="28106" y="265810"/>
                  </a:cubicBezTo>
                  <a:cubicBezTo>
                    <a:pt x="16200" y="256550"/>
                    <a:pt x="13554" y="275599"/>
                    <a:pt x="12231" y="234060"/>
                  </a:cubicBezTo>
                  <a:cubicBezTo>
                    <a:pt x="10908" y="192521"/>
                    <a:pt x="10114" y="12075"/>
                    <a:pt x="9056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585E44BF-9B02-4831-88E0-57BE1DFFB852}"/>
                </a:ext>
              </a:extLst>
            </p:cNvPr>
            <p:cNvSpPr/>
            <p:nvPr/>
          </p:nvSpPr>
          <p:spPr>
            <a:xfrm>
              <a:off x="10438736" y="5784752"/>
              <a:ext cx="67464" cy="191155"/>
            </a:xfrm>
            <a:custGeom>
              <a:avLst/>
              <a:gdLst>
                <a:gd name="connsiteX0" fmla="*/ 664 w 67464"/>
                <a:gd name="connsiteY0" fmla="*/ 98 h 191155"/>
                <a:gd name="connsiteX1" fmla="*/ 13364 w 67464"/>
                <a:gd name="connsiteY1" fmla="*/ 147736 h 191155"/>
                <a:gd name="connsiteX2" fmla="*/ 67339 w 67464"/>
                <a:gd name="connsiteY2" fmla="*/ 190598 h 191155"/>
                <a:gd name="connsiteX3" fmla="*/ 27652 w 67464"/>
                <a:gd name="connsiteY3" fmla="*/ 125511 h 191155"/>
                <a:gd name="connsiteX4" fmla="*/ 664 w 67464"/>
                <a:gd name="connsiteY4" fmla="*/ 98 h 19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4" h="191155">
                  <a:moveTo>
                    <a:pt x="664" y="98"/>
                  </a:moveTo>
                  <a:cubicBezTo>
                    <a:pt x="-1717" y="3802"/>
                    <a:pt x="2252" y="115986"/>
                    <a:pt x="13364" y="147736"/>
                  </a:cubicBezTo>
                  <a:cubicBezTo>
                    <a:pt x="24476" y="179486"/>
                    <a:pt x="64958" y="194302"/>
                    <a:pt x="67339" y="190598"/>
                  </a:cubicBezTo>
                  <a:cubicBezTo>
                    <a:pt x="69720" y="186894"/>
                    <a:pt x="37442" y="153292"/>
                    <a:pt x="27652" y="125511"/>
                  </a:cubicBezTo>
                  <a:cubicBezTo>
                    <a:pt x="17863" y="97730"/>
                    <a:pt x="3045" y="-3606"/>
                    <a:pt x="664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514D7870-EB27-456B-8409-DB787A0BC309}"/>
                </a:ext>
              </a:extLst>
            </p:cNvPr>
            <p:cNvSpPr/>
            <p:nvPr/>
          </p:nvSpPr>
          <p:spPr>
            <a:xfrm>
              <a:off x="9279199" y="4310616"/>
              <a:ext cx="360716" cy="1020149"/>
            </a:xfrm>
            <a:custGeom>
              <a:avLst/>
              <a:gdLst>
                <a:gd name="connsiteX0" fmla="*/ 4501 w 360716"/>
                <a:gd name="connsiteY0" fmla="*/ 3151 h 1020149"/>
                <a:gd name="connsiteX1" fmla="*/ 313534 w 360716"/>
                <a:gd name="connsiteY1" fmla="*/ 494217 h 1020149"/>
                <a:gd name="connsiteX2" fmla="*/ 347401 w 360716"/>
                <a:gd name="connsiteY2" fmla="*/ 1014917 h 1020149"/>
                <a:gd name="connsiteX3" fmla="*/ 343168 w 360716"/>
                <a:gd name="connsiteY3" fmla="*/ 735517 h 1020149"/>
                <a:gd name="connsiteX4" fmla="*/ 144201 w 360716"/>
                <a:gd name="connsiteY4" fmla="*/ 303717 h 1020149"/>
                <a:gd name="connsiteX5" fmla="*/ 4501 w 360716"/>
                <a:gd name="connsiteY5" fmla="*/ 3151 h 102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716" h="1020149">
                  <a:moveTo>
                    <a:pt x="4501" y="3151"/>
                  </a:moveTo>
                  <a:cubicBezTo>
                    <a:pt x="32723" y="34901"/>
                    <a:pt x="256384" y="325589"/>
                    <a:pt x="313534" y="494217"/>
                  </a:cubicBezTo>
                  <a:cubicBezTo>
                    <a:pt x="370684" y="662845"/>
                    <a:pt x="342462" y="974700"/>
                    <a:pt x="347401" y="1014917"/>
                  </a:cubicBezTo>
                  <a:cubicBezTo>
                    <a:pt x="352340" y="1055134"/>
                    <a:pt x="377035" y="854050"/>
                    <a:pt x="343168" y="735517"/>
                  </a:cubicBezTo>
                  <a:cubicBezTo>
                    <a:pt x="309301" y="616984"/>
                    <a:pt x="200645" y="420134"/>
                    <a:pt x="144201" y="303717"/>
                  </a:cubicBezTo>
                  <a:cubicBezTo>
                    <a:pt x="87757" y="187300"/>
                    <a:pt x="-23721" y="-28599"/>
                    <a:pt x="4501" y="3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1B2F8F01-51C2-41A5-9032-3FDCBF263D9F}"/>
                </a:ext>
              </a:extLst>
            </p:cNvPr>
            <p:cNvSpPr/>
            <p:nvPr/>
          </p:nvSpPr>
          <p:spPr>
            <a:xfrm>
              <a:off x="8974279" y="4854083"/>
              <a:ext cx="178456" cy="714367"/>
            </a:xfrm>
            <a:custGeom>
              <a:avLst/>
              <a:gdLst>
                <a:gd name="connsiteX0" fmla="*/ 42721 w 178456"/>
                <a:gd name="connsiteY0" fmla="*/ 1550 h 714367"/>
                <a:gd name="connsiteX1" fmla="*/ 178188 w 178456"/>
                <a:gd name="connsiteY1" fmla="*/ 712750 h 714367"/>
                <a:gd name="connsiteX2" fmla="*/ 388 w 178456"/>
                <a:gd name="connsiteY2" fmla="*/ 204750 h 714367"/>
                <a:gd name="connsiteX3" fmla="*/ 127388 w 178456"/>
                <a:gd name="connsiteY3" fmla="*/ 513784 h 714367"/>
                <a:gd name="connsiteX4" fmla="*/ 42721 w 178456"/>
                <a:gd name="connsiteY4" fmla="*/ 1550 h 71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56" h="714367">
                  <a:moveTo>
                    <a:pt x="42721" y="1550"/>
                  </a:moveTo>
                  <a:cubicBezTo>
                    <a:pt x="51188" y="34711"/>
                    <a:pt x="185243" y="678883"/>
                    <a:pt x="178188" y="712750"/>
                  </a:cubicBezTo>
                  <a:cubicBezTo>
                    <a:pt x="171133" y="746617"/>
                    <a:pt x="8855" y="237911"/>
                    <a:pt x="388" y="204750"/>
                  </a:cubicBezTo>
                  <a:cubicBezTo>
                    <a:pt x="-8079" y="171589"/>
                    <a:pt x="124566" y="549767"/>
                    <a:pt x="127388" y="513784"/>
                  </a:cubicBezTo>
                  <a:cubicBezTo>
                    <a:pt x="130210" y="477801"/>
                    <a:pt x="34254" y="-31611"/>
                    <a:pt x="42721" y="1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E298A430-6663-47A1-A29D-EADEDF06375E}"/>
                </a:ext>
              </a:extLst>
            </p:cNvPr>
            <p:cNvSpPr/>
            <p:nvPr/>
          </p:nvSpPr>
          <p:spPr>
            <a:xfrm>
              <a:off x="8712554" y="4281209"/>
              <a:ext cx="158970" cy="308259"/>
            </a:xfrm>
            <a:custGeom>
              <a:avLst/>
              <a:gdLst>
                <a:gd name="connsiteX0" fmla="*/ 77434 w 158970"/>
                <a:gd name="connsiteY0" fmla="*/ 279 h 308259"/>
                <a:gd name="connsiteX1" fmla="*/ 94896 w 158970"/>
                <a:gd name="connsiteY1" fmla="*/ 170141 h 308259"/>
                <a:gd name="connsiteX2" fmla="*/ 158396 w 158970"/>
                <a:gd name="connsiteY2" fmla="*/ 308254 h 308259"/>
                <a:gd name="connsiteX3" fmla="*/ 53621 w 158970"/>
                <a:gd name="connsiteY3" fmla="*/ 174904 h 308259"/>
                <a:gd name="connsiteX4" fmla="*/ 1234 w 158970"/>
                <a:gd name="connsiteY4" fmla="*/ 60604 h 308259"/>
                <a:gd name="connsiteX5" fmla="*/ 102834 w 158970"/>
                <a:gd name="connsiteY5" fmla="*/ 216179 h 308259"/>
                <a:gd name="connsiteX6" fmla="*/ 61559 w 158970"/>
                <a:gd name="connsiteY6" fmla="*/ 132041 h 308259"/>
                <a:gd name="connsiteX7" fmla="*/ 77434 w 158970"/>
                <a:gd name="connsiteY7" fmla="*/ 279 h 3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970" h="308259">
                  <a:moveTo>
                    <a:pt x="77434" y="279"/>
                  </a:moveTo>
                  <a:cubicBezTo>
                    <a:pt x="82990" y="6629"/>
                    <a:pt x="81402" y="118812"/>
                    <a:pt x="94896" y="170141"/>
                  </a:cubicBezTo>
                  <a:cubicBezTo>
                    <a:pt x="108390" y="221470"/>
                    <a:pt x="165275" y="307460"/>
                    <a:pt x="158396" y="308254"/>
                  </a:cubicBezTo>
                  <a:cubicBezTo>
                    <a:pt x="151517" y="309048"/>
                    <a:pt x="79815" y="216179"/>
                    <a:pt x="53621" y="174904"/>
                  </a:cubicBezTo>
                  <a:cubicBezTo>
                    <a:pt x="27427" y="133629"/>
                    <a:pt x="-6968" y="53725"/>
                    <a:pt x="1234" y="60604"/>
                  </a:cubicBezTo>
                  <a:cubicBezTo>
                    <a:pt x="9436" y="67483"/>
                    <a:pt x="92780" y="204273"/>
                    <a:pt x="102834" y="216179"/>
                  </a:cubicBezTo>
                  <a:cubicBezTo>
                    <a:pt x="112888" y="228085"/>
                    <a:pt x="65263" y="166437"/>
                    <a:pt x="61559" y="132041"/>
                  </a:cubicBezTo>
                  <a:cubicBezTo>
                    <a:pt x="57855" y="97645"/>
                    <a:pt x="71878" y="-6071"/>
                    <a:pt x="77434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01DB3336-91FC-4CE5-9C85-340E0544F273}"/>
                </a:ext>
              </a:extLst>
            </p:cNvPr>
            <p:cNvSpPr/>
            <p:nvPr/>
          </p:nvSpPr>
          <p:spPr>
            <a:xfrm>
              <a:off x="9030948" y="4367203"/>
              <a:ext cx="266223" cy="745162"/>
            </a:xfrm>
            <a:custGeom>
              <a:avLst/>
              <a:gdLst>
                <a:gd name="connsiteX0" fmla="*/ 340 w 266223"/>
                <a:gd name="connsiteY0" fmla="*/ 10 h 745162"/>
                <a:gd name="connsiteX1" fmla="*/ 208302 w 266223"/>
                <a:gd name="connsiteY1" fmla="*/ 638185 h 745162"/>
                <a:gd name="connsiteX2" fmla="*/ 209890 w 266223"/>
                <a:gd name="connsiteY2" fmla="*/ 715972 h 745162"/>
                <a:gd name="connsiteX3" fmla="*/ 138452 w 266223"/>
                <a:gd name="connsiteY3" fmla="*/ 333385 h 745162"/>
                <a:gd name="connsiteX4" fmla="*/ 263865 w 266223"/>
                <a:gd name="connsiteY4" fmla="*/ 654060 h 745162"/>
                <a:gd name="connsiteX5" fmla="*/ 340 w 266223"/>
                <a:gd name="connsiteY5" fmla="*/ 10 h 74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223" h="745162">
                  <a:moveTo>
                    <a:pt x="340" y="10"/>
                  </a:moveTo>
                  <a:cubicBezTo>
                    <a:pt x="-8921" y="-2636"/>
                    <a:pt x="173377" y="518858"/>
                    <a:pt x="208302" y="638185"/>
                  </a:cubicBezTo>
                  <a:cubicBezTo>
                    <a:pt x="243227" y="757512"/>
                    <a:pt x="221532" y="766772"/>
                    <a:pt x="209890" y="715972"/>
                  </a:cubicBezTo>
                  <a:cubicBezTo>
                    <a:pt x="198248" y="665172"/>
                    <a:pt x="129456" y="343704"/>
                    <a:pt x="138452" y="333385"/>
                  </a:cubicBezTo>
                  <a:cubicBezTo>
                    <a:pt x="147448" y="323066"/>
                    <a:pt x="285825" y="707241"/>
                    <a:pt x="263865" y="654060"/>
                  </a:cubicBezTo>
                  <a:cubicBezTo>
                    <a:pt x="241905" y="600879"/>
                    <a:pt x="9601" y="2656"/>
                    <a:pt x="340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39DA9077-72B4-4F74-A190-E2215DFB40CC}"/>
                </a:ext>
              </a:extLst>
            </p:cNvPr>
            <p:cNvSpPr/>
            <p:nvPr/>
          </p:nvSpPr>
          <p:spPr>
            <a:xfrm>
              <a:off x="8624351" y="4363901"/>
              <a:ext cx="187089" cy="508181"/>
            </a:xfrm>
            <a:custGeom>
              <a:avLst/>
              <a:gdLst>
                <a:gd name="connsiteX0" fmla="*/ 79912 w 187089"/>
                <a:gd name="connsiteY0" fmla="*/ 137 h 508181"/>
                <a:gd name="connsiteX1" fmla="*/ 68799 w 187089"/>
                <a:gd name="connsiteY1" fmla="*/ 200162 h 508181"/>
                <a:gd name="connsiteX2" fmla="*/ 186274 w 187089"/>
                <a:gd name="connsiteY2" fmla="*/ 508137 h 508181"/>
                <a:gd name="connsiteX3" fmla="*/ 537 w 187089"/>
                <a:gd name="connsiteY3" fmla="*/ 177937 h 508181"/>
                <a:gd name="connsiteX4" fmla="*/ 127537 w 187089"/>
                <a:gd name="connsiteY4" fmla="*/ 450987 h 508181"/>
                <a:gd name="connsiteX5" fmla="*/ 59274 w 187089"/>
                <a:gd name="connsiteY5" fmla="*/ 228737 h 508181"/>
                <a:gd name="connsiteX6" fmla="*/ 79912 w 187089"/>
                <a:gd name="connsiteY6" fmla="*/ 137 h 50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89" h="508181">
                  <a:moveTo>
                    <a:pt x="79912" y="137"/>
                  </a:moveTo>
                  <a:cubicBezTo>
                    <a:pt x="81499" y="-4625"/>
                    <a:pt x="51072" y="115495"/>
                    <a:pt x="68799" y="200162"/>
                  </a:cubicBezTo>
                  <a:cubicBezTo>
                    <a:pt x="86526" y="284829"/>
                    <a:pt x="197651" y="511841"/>
                    <a:pt x="186274" y="508137"/>
                  </a:cubicBezTo>
                  <a:cubicBezTo>
                    <a:pt x="174897" y="504433"/>
                    <a:pt x="10326" y="187462"/>
                    <a:pt x="537" y="177937"/>
                  </a:cubicBezTo>
                  <a:cubicBezTo>
                    <a:pt x="-9252" y="168412"/>
                    <a:pt x="117748" y="442520"/>
                    <a:pt x="127537" y="450987"/>
                  </a:cubicBezTo>
                  <a:cubicBezTo>
                    <a:pt x="137326" y="459454"/>
                    <a:pt x="62714" y="300968"/>
                    <a:pt x="59274" y="228737"/>
                  </a:cubicBezTo>
                  <a:cubicBezTo>
                    <a:pt x="55834" y="156506"/>
                    <a:pt x="78325" y="4899"/>
                    <a:pt x="79912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6A708145-2CE9-4A99-8BB0-4B57021411D7}"/>
                </a:ext>
              </a:extLst>
            </p:cNvPr>
            <p:cNvSpPr/>
            <p:nvPr/>
          </p:nvSpPr>
          <p:spPr>
            <a:xfrm>
              <a:off x="8573023" y="4723510"/>
              <a:ext cx="423253" cy="537466"/>
            </a:xfrm>
            <a:custGeom>
              <a:avLst/>
              <a:gdLst>
                <a:gd name="connsiteX0" fmla="*/ 1065 w 423253"/>
                <a:gd name="connsiteY0" fmla="*/ 2478 h 537466"/>
                <a:gd name="connsiteX1" fmla="*/ 61390 w 423253"/>
                <a:gd name="connsiteY1" fmla="*/ 135828 h 537466"/>
                <a:gd name="connsiteX2" fmla="*/ 197915 w 423253"/>
                <a:gd name="connsiteY2" fmla="*/ 207265 h 537466"/>
                <a:gd name="connsiteX3" fmla="*/ 35990 w 423253"/>
                <a:gd name="connsiteY3" fmla="*/ 164403 h 537466"/>
                <a:gd name="connsiteX4" fmla="*/ 421752 w 423253"/>
                <a:gd name="connsiteY4" fmla="*/ 383478 h 537466"/>
                <a:gd name="connsiteX5" fmla="*/ 167752 w 423253"/>
                <a:gd name="connsiteY5" fmla="*/ 240603 h 537466"/>
                <a:gd name="connsiteX6" fmla="*/ 118540 w 423253"/>
                <a:gd name="connsiteY6" fmla="*/ 259653 h 537466"/>
                <a:gd name="connsiteX7" fmla="*/ 274115 w 423253"/>
                <a:gd name="connsiteY7" fmla="*/ 537465 h 537466"/>
                <a:gd name="connsiteX8" fmla="*/ 107427 w 423253"/>
                <a:gd name="connsiteY8" fmla="*/ 262828 h 537466"/>
                <a:gd name="connsiteX9" fmla="*/ 1065 w 423253"/>
                <a:gd name="connsiteY9" fmla="*/ 2478 h 53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253" h="537466">
                  <a:moveTo>
                    <a:pt x="1065" y="2478"/>
                  </a:moveTo>
                  <a:cubicBezTo>
                    <a:pt x="-6608" y="-18689"/>
                    <a:pt x="28582" y="101697"/>
                    <a:pt x="61390" y="135828"/>
                  </a:cubicBezTo>
                  <a:cubicBezTo>
                    <a:pt x="94198" y="169959"/>
                    <a:pt x="202148" y="202503"/>
                    <a:pt x="197915" y="207265"/>
                  </a:cubicBezTo>
                  <a:cubicBezTo>
                    <a:pt x="193682" y="212027"/>
                    <a:pt x="-1316" y="135034"/>
                    <a:pt x="35990" y="164403"/>
                  </a:cubicBezTo>
                  <a:cubicBezTo>
                    <a:pt x="73296" y="193772"/>
                    <a:pt x="399792" y="370778"/>
                    <a:pt x="421752" y="383478"/>
                  </a:cubicBezTo>
                  <a:cubicBezTo>
                    <a:pt x="443712" y="396178"/>
                    <a:pt x="218287" y="261240"/>
                    <a:pt x="167752" y="240603"/>
                  </a:cubicBezTo>
                  <a:cubicBezTo>
                    <a:pt x="117217" y="219966"/>
                    <a:pt x="100813" y="210176"/>
                    <a:pt x="118540" y="259653"/>
                  </a:cubicBezTo>
                  <a:cubicBezTo>
                    <a:pt x="136267" y="309130"/>
                    <a:pt x="275967" y="536936"/>
                    <a:pt x="274115" y="537465"/>
                  </a:cubicBezTo>
                  <a:cubicBezTo>
                    <a:pt x="272263" y="537994"/>
                    <a:pt x="154258" y="353051"/>
                    <a:pt x="107427" y="262828"/>
                  </a:cubicBezTo>
                  <a:cubicBezTo>
                    <a:pt x="60596" y="172605"/>
                    <a:pt x="8738" y="23645"/>
                    <a:pt x="1065" y="2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9D952C92-7703-422E-B5C7-1ED5CFCB22F5}"/>
                </a:ext>
              </a:extLst>
            </p:cNvPr>
            <p:cNvSpPr/>
            <p:nvPr/>
          </p:nvSpPr>
          <p:spPr>
            <a:xfrm>
              <a:off x="8396201" y="5264143"/>
              <a:ext cx="284343" cy="386787"/>
            </a:xfrm>
            <a:custGeom>
              <a:avLst/>
              <a:gdLst>
                <a:gd name="connsiteX0" fmla="*/ 82637 w 284343"/>
                <a:gd name="connsiteY0" fmla="*/ 7 h 386787"/>
                <a:gd name="connsiteX1" fmla="*/ 87 w 284343"/>
                <a:gd name="connsiteY1" fmla="*/ 215907 h 386787"/>
                <a:gd name="connsiteX2" fmla="*/ 101687 w 284343"/>
                <a:gd name="connsiteY2" fmla="*/ 295282 h 386787"/>
                <a:gd name="connsiteX3" fmla="*/ 284249 w 284343"/>
                <a:gd name="connsiteY3" fmla="*/ 381007 h 386787"/>
                <a:gd name="connsiteX4" fmla="*/ 76287 w 284343"/>
                <a:gd name="connsiteY4" fmla="*/ 122245 h 386787"/>
                <a:gd name="connsiteX5" fmla="*/ 196937 w 284343"/>
                <a:gd name="connsiteY5" fmla="*/ 334970 h 386787"/>
                <a:gd name="connsiteX6" fmla="*/ 11199 w 284343"/>
                <a:gd name="connsiteY6" fmla="*/ 223845 h 386787"/>
                <a:gd name="connsiteX7" fmla="*/ 82637 w 284343"/>
                <a:gd name="connsiteY7" fmla="*/ 7 h 38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343" h="386787">
                  <a:moveTo>
                    <a:pt x="82637" y="7"/>
                  </a:moveTo>
                  <a:cubicBezTo>
                    <a:pt x="80785" y="-1316"/>
                    <a:pt x="-3088" y="166695"/>
                    <a:pt x="87" y="215907"/>
                  </a:cubicBezTo>
                  <a:cubicBezTo>
                    <a:pt x="3262" y="265119"/>
                    <a:pt x="54327" y="267765"/>
                    <a:pt x="101687" y="295282"/>
                  </a:cubicBezTo>
                  <a:cubicBezTo>
                    <a:pt x="149047" y="322799"/>
                    <a:pt x="288482" y="409847"/>
                    <a:pt x="284249" y="381007"/>
                  </a:cubicBezTo>
                  <a:cubicBezTo>
                    <a:pt x="280016" y="352168"/>
                    <a:pt x="90839" y="129918"/>
                    <a:pt x="76287" y="122245"/>
                  </a:cubicBezTo>
                  <a:cubicBezTo>
                    <a:pt x="61735" y="114572"/>
                    <a:pt x="207785" y="318037"/>
                    <a:pt x="196937" y="334970"/>
                  </a:cubicBezTo>
                  <a:cubicBezTo>
                    <a:pt x="186089" y="351903"/>
                    <a:pt x="23105" y="282318"/>
                    <a:pt x="11199" y="223845"/>
                  </a:cubicBezTo>
                  <a:cubicBezTo>
                    <a:pt x="-707" y="165372"/>
                    <a:pt x="84489" y="1330"/>
                    <a:pt x="8263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6BECAB2C-73D4-47AD-BAB0-9D223DF8DAEF}"/>
                </a:ext>
              </a:extLst>
            </p:cNvPr>
            <p:cNvSpPr/>
            <p:nvPr/>
          </p:nvSpPr>
          <p:spPr>
            <a:xfrm>
              <a:off x="8472488" y="5695950"/>
              <a:ext cx="545198" cy="134721"/>
            </a:xfrm>
            <a:custGeom>
              <a:avLst/>
              <a:gdLst>
                <a:gd name="connsiteX0" fmla="*/ 0 w 545198"/>
                <a:gd name="connsiteY0" fmla="*/ 0 h 134721"/>
                <a:gd name="connsiteX1" fmla="*/ 292100 w 545198"/>
                <a:gd name="connsiteY1" fmla="*/ 12700 h 134721"/>
                <a:gd name="connsiteX2" fmla="*/ 544512 w 545198"/>
                <a:gd name="connsiteY2" fmla="*/ 133350 h 134721"/>
                <a:gd name="connsiteX3" fmla="*/ 363537 w 545198"/>
                <a:gd name="connsiteY3" fmla="*/ 76200 h 134721"/>
                <a:gd name="connsiteX4" fmla="*/ 265112 w 545198"/>
                <a:gd name="connsiteY4" fmla="*/ 49213 h 134721"/>
                <a:gd name="connsiteX5" fmla="*/ 0 w 545198"/>
                <a:gd name="connsiteY5" fmla="*/ 0 h 13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198" h="134721">
                  <a:moveTo>
                    <a:pt x="0" y="0"/>
                  </a:moveTo>
                  <a:lnTo>
                    <a:pt x="292100" y="12700"/>
                  </a:lnTo>
                  <a:cubicBezTo>
                    <a:pt x="382852" y="34925"/>
                    <a:pt x="532606" y="122767"/>
                    <a:pt x="544512" y="133350"/>
                  </a:cubicBezTo>
                  <a:cubicBezTo>
                    <a:pt x="556418" y="143933"/>
                    <a:pt x="410104" y="90223"/>
                    <a:pt x="363537" y="76200"/>
                  </a:cubicBezTo>
                  <a:cubicBezTo>
                    <a:pt x="316970" y="62177"/>
                    <a:pt x="319087" y="65088"/>
                    <a:pt x="265112" y="4921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E360C80B-5CFC-4301-89B0-FD299B2605C8}"/>
                </a:ext>
              </a:extLst>
            </p:cNvPr>
            <p:cNvSpPr/>
            <p:nvPr/>
          </p:nvSpPr>
          <p:spPr>
            <a:xfrm>
              <a:off x="9217000" y="5086916"/>
              <a:ext cx="100268" cy="783381"/>
            </a:xfrm>
            <a:custGeom>
              <a:avLst/>
              <a:gdLst>
                <a:gd name="connsiteX0" fmla="*/ 25 w 100268"/>
                <a:gd name="connsiteY0" fmla="*/ 5784 h 783381"/>
                <a:gd name="connsiteX1" fmla="*/ 90513 w 100268"/>
                <a:gd name="connsiteY1" fmla="*/ 743972 h 783381"/>
                <a:gd name="connsiteX2" fmla="*/ 95275 w 100268"/>
                <a:gd name="connsiteY2" fmla="*/ 613797 h 783381"/>
                <a:gd name="connsiteX3" fmla="*/ 68288 w 100268"/>
                <a:gd name="connsiteY3" fmla="*/ 29597 h 783381"/>
                <a:gd name="connsiteX4" fmla="*/ 74638 w 100268"/>
                <a:gd name="connsiteY4" fmla="*/ 577284 h 783381"/>
                <a:gd name="connsiteX5" fmla="*/ 80988 w 100268"/>
                <a:gd name="connsiteY5" fmla="*/ 409009 h 783381"/>
                <a:gd name="connsiteX6" fmla="*/ 25 w 100268"/>
                <a:gd name="connsiteY6" fmla="*/ 5784 h 7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8" h="783381">
                  <a:moveTo>
                    <a:pt x="25" y="5784"/>
                  </a:moveTo>
                  <a:cubicBezTo>
                    <a:pt x="1612" y="61611"/>
                    <a:pt x="74638" y="642637"/>
                    <a:pt x="90513" y="743972"/>
                  </a:cubicBezTo>
                  <a:cubicBezTo>
                    <a:pt x="106388" y="845307"/>
                    <a:pt x="98979" y="732859"/>
                    <a:pt x="95275" y="613797"/>
                  </a:cubicBezTo>
                  <a:cubicBezTo>
                    <a:pt x="91571" y="494735"/>
                    <a:pt x="71728" y="35683"/>
                    <a:pt x="68288" y="29597"/>
                  </a:cubicBezTo>
                  <a:cubicBezTo>
                    <a:pt x="64849" y="23512"/>
                    <a:pt x="72521" y="514049"/>
                    <a:pt x="74638" y="577284"/>
                  </a:cubicBezTo>
                  <a:cubicBezTo>
                    <a:pt x="76755" y="640519"/>
                    <a:pt x="91042" y="503730"/>
                    <a:pt x="80988" y="409009"/>
                  </a:cubicBezTo>
                  <a:cubicBezTo>
                    <a:pt x="70934" y="314288"/>
                    <a:pt x="-1562" y="-50043"/>
                    <a:pt x="25" y="5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CBAB75BF-1155-425A-8C28-A361DD431E2A}"/>
                </a:ext>
              </a:extLst>
            </p:cNvPr>
            <p:cNvSpPr/>
            <p:nvPr/>
          </p:nvSpPr>
          <p:spPr>
            <a:xfrm>
              <a:off x="9308788" y="5127122"/>
              <a:ext cx="230907" cy="795731"/>
            </a:xfrm>
            <a:custGeom>
              <a:avLst/>
              <a:gdLst>
                <a:gd name="connsiteX0" fmla="*/ 312 w 230907"/>
                <a:gd name="connsiteY0" fmla="*/ 6853 h 795731"/>
                <a:gd name="connsiteX1" fmla="*/ 125725 w 230907"/>
                <a:gd name="connsiteY1" fmla="*/ 475166 h 795731"/>
                <a:gd name="connsiteX2" fmla="*/ 195575 w 230907"/>
                <a:gd name="connsiteY2" fmla="*/ 794253 h 795731"/>
                <a:gd name="connsiteX3" fmla="*/ 159062 w 230907"/>
                <a:gd name="connsiteY3" fmla="*/ 586291 h 795731"/>
                <a:gd name="connsiteX4" fmla="*/ 136837 w 230907"/>
                <a:gd name="connsiteY4" fmla="*/ 397378 h 795731"/>
                <a:gd name="connsiteX5" fmla="*/ 230500 w 230907"/>
                <a:gd name="connsiteY5" fmla="*/ 751391 h 795731"/>
                <a:gd name="connsiteX6" fmla="*/ 93975 w 230907"/>
                <a:gd name="connsiteY6" fmla="*/ 233866 h 795731"/>
                <a:gd name="connsiteX7" fmla="*/ 312 w 230907"/>
                <a:gd name="connsiteY7" fmla="*/ 6853 h 79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907" h="795731">
                  <a:moveTo>
                    <a:pt x="312" y="6853"/>
                  </a:moveTo>
                  <a:cubicBezTo>
                    <a:pt x="5604" y="47070"/>
                    <a:pt x="93181" y="343933"/>
                    <a:pt x="125725" y="475166"/>
                  </a:cubicBezTo>
                  <a:cubicBezTo>
                    <a:pt x="158269" y="606399"/>
                    <a:pt x="190019" y="775732"/>
                    <a:pt x="195575" y="794253"/>
                  </a:cubicBezTo>
                  <a:cubicBezTo>
                    <a:pt x="201131" y="812774"/>
                    <a:pt x="168852" y="652437"/>
                    <a:pt x="159062" y="586291"/>
                  </a:cubicBezTo>
                  <a:cubicBezTo>
                    <a:pt x="149272" y="520145"/>
                    <a:pt x="124931" y="369861"/>
                    <a:pt x="136837" y="397378"/>
                  </a:cubicBezTo>
                  <a:cubicBezTo>
                    <a:pt x="148743" y="424895"/>
                    <a:pt x="237644" y="778643"/>
                    <a:pt x="230500" y="751391"/>
                  </a:cubicBezTo>
                  <a:cubicBezTo>
                    <a:pt x="223356" y="724139"/>
                    <a:pt x="129694" y="356368"/>
                    <a:pt x="93975" y="233866"/>
                  </a:cubicBezTo>
                  <a:cubicBezTo>
                    <a:pt x="58256" y="111364"/>
                    <a:pt x="-4980" y="-33364"/>
                    <a:pt x="312" y="6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1DEAE1AF-1DE4-4BA6-9041-D3C8BC6D633D}"/>
                </a:ext>
              </a:extLst>
            </p:cNvPr>
            <p:cNvSpPr/>
            <p:nvPr/>
          </p:nvSpPr>
          <p:spPr>
            <a:xfrm>
              <a:off x="9742792" y="4715189"/>
              <a:ext cx="567921" cy="436945"/>
            </a:xfrm>
            <a:custGeom>
              <a:avLst/>
              <a:gdLst>
                <a:gd name="connsiteX0" fmla="*/ 566433 w 567921"/>
                <a:gd name="connsiteY0" fmla="*/ 6036 h 436945"/>
                <a:gd name="connsiteX1" fmla="*/ 302908 w 567921"/>
                <a:gd name="connsiteY1" fmla="*/ 431486 h 436945"/>
                <a:gd name="connsiteX2" fmla="*/ 150508 w 567921"/>
                <a:gd name="connsiteY2" fmla="*/ 244161 h 436945"/>
                <a:gd name="connsiteX3" fmla="*/ 4458 w 567921"/>
                <a:gd name="connsiteY3" fmla="*/ 199711 h 436945"/>
                <a:gd name="connsiteX4" fmla="*/ 328308 w 567921"/>
                <a:gd name="connsiteY4" fmla="*/ 288611 h 436945"/>
                <a:gd name="connsiteX5" fmla="*/ 407683 w 567921"/>
                <a:gd name="connsiteY5" fmla="*/ 190186 h 436945"/>
                <a:gd name="connsiteX6" fmla="*/ 566433 w 567921"/>
                <a:gd name="connsiteY6" fmla="*/ 6036 h 43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921" h="436945">
                  <a:moveTo>
                    <a:pt x="566433" y="6036"/>
                  </a:moveTo>
                  <a:cubicBezTo>
                    <a:pt x="548971" y="46253"/>
                    <a:pt x="372229" y="391799"/>
                    <a:pt x="302908" y="431486"/>
                  </a:cubicBezTo>
                  <a:cubicBezTo>
                    <a:pt x="233587" y="471173"/>
                    <a:pt x="200250" y="282790"/>
                    <a:pt x="150508" y="244161"/>
                  </a:cubicBezTo>
                  <a:cubicBezTo>
                    <a:pt x="100766" y="205532"/>
                    <a:pt x="-25175" y="192303"/>
                    <a:pt x="4458" y="199711"/>
                  </a:cubicBezTo>
                  <a:cubicBezTo>
                    <a:pt x="34091" y="207119"/>
                    <a:pt x="261104" y="290198"/>
                    <a:pt x="328308" y="288611"/>
                  </a:cubicBezTo>
                  <a:cubicBezTo>
                    <a:pt x="395512" y="287024"/>
                    <a:pt x="372758" y="242574"/>
                    <a:pt x="407683" y="190186"/>
                  </a:cubicBezTo>
                  <a:cubicBezTo>
                    <a:pt x="442608" y="137799"/>
                    <a:pt x="583895" y="-34181"/>
                    <a:pt x="566433" y="6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BA1E0832-300F-4C1D-AFCD-DDA89EC2D1CA}"/>
                </a:ext>
              </a:extLst>
            </p:cNvPr>
            <p:cNvSpPr/>
            <p:nvPr/>
          </p:nvSpPr>
          <p:spPr>
            <a:xfrm>
              <a:off x="9531328" y="5520337"/>
              <a:ext cx="521034" cy="385284"/>
            </a:xfrm>
            <a:custGeom>
              <a:avLst/>
              <a:gdLst>
                <a:gd name="connsiteX0" fmla="*/ 12722 w 521034"/>
                <a:gd name="connsiteY0" fmla="*/ 83538 h 385284"/>
                <a:gd name="connsiteX1" fmla="*/ 317522 w 521034"/>
                <a:gd name="connsiteY1" fmla="*/ 216888 h 385284"/>
                <a:gd name="connsiteX2" fmla="*/ 520722 w 521034"/>
                <a:gd name="connsiteY2" fmla="*/ 988 h 385284"/>
                <a:gd name="connsiteX3" fmla="*/ 273072 w 521034"/>
                <a:gd name="connsiteY3" fmla="*/ 321663 h 385284"/>
                <a:gd name="connsiteX4" fmla="*/ 238147 w 521034"/>
                <a:gd name="connsiteY4" fmla="*/ 366113 h 385284"/>
                <a:gd name="connsiteX5" fmla="*/ 73047 w 521034"/>
                <a:gd name="connsiteY5" fmla="*/ 89888 h 385284"/>
                <a:gd name="connsiteX6" fmla="*/ 12722 w 521034"/>
                <a:gd name="connsiteY6" fmla="*/ 83538 h 3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034" h="385284">
                  <a:moveTo>
                    <a:pt x="12722" y="83538"/>
                  </a:moveTo>
                  <a:cubicBezTo>
                    <a:pt x="53468" y="104705"/>
                    <a:pt x="232855" y="230646"/>
                    <a:pt x="317522" y="216888"/>
                  </a:cubicBezTo>
                  <a:cubicBezTo>
                    <a:pt x="402189" y="203130"/>
                    <a:pt x="528130" y="-16474"/>
                    <a:pt x="520722" y="988"/>
                  </a:cubicBezTo>
                  <a:cubicBezTo>
                    <a:pt x="513314" y="18450"/>
                    <a:pt x="320168" y="260809"/>
                    <a:pt x="273072" y="321663"/>
                  </a:cubicBezTo>
                  <a:cubicBezTo>
                    <a:pt x="225976" y="382517"/>
                    <a:pt x="271485" y="404742"/>
                    <a:pt x="238147" y="366113"/>
                  </a:cubicBezTo>
                  <a:cubicBezTo>
                    <a:pt x="204809" y="327484"/>
                    <a:pt x="106914" y="139630"/>
                    <a:pt x="73047" y="89888"/>
                  </a:cubicBezTo>
                  <a:cubicBezTo>
                    <a:pt x="39180" y="40146"/>
                    <a:pt x="-28024" y="62371"/>
                    <a:pt x="12722" y="83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6FF7003B-70A6-4F41-BFB7-4F27D84BF24E}"/>
                </a:ext>
              </a:extLst>
            </p:cNvPr>
            <p:cNvSpPr/>
            <p:nvPr/>
          </p:nvSpPr>
          <p:spPr>
            <a:xfrm>
              <a:off x="10454811" y="5276709"/>
              <a:ext cx="100904" cy="220283"/>
            </a:xfrm>
            <a:custGeom>
              <a:avLst/>
              <a:gdLst>
                <a:gd name="connsiteX0" fmla="*/ 67139 w 100904"/>
                <a:gd name="connsiteY0" fmla="*/ 141 h 220283"/>
                <a:gd name="connsiteX1" fmla="*/ 100477 w 100904"/>
                <a:gd name="connsiteY1" fmla="*/ 187466 h 220283"/>
                <a:gd name="connsiteX2" fmla="*/ 38564 w 100904"/>
                <a:gd name="connsiteY2" fmla="*/ 149366 h 220283"/>
                <a:gd name="connsiteX3" fmla="*/ 464 w 100904"/>
                <a:gd name="connsiteY3" fmla="*/ 22366 h 220283"/>
                <a:gd name="connsiteX4" fmla="*/ 63964 w 100904"/>
                <a:gd name="connsiteY4" fmla="*/ 214454 h 220283"/>
                <a:gd name="connsiteX5" fmla="*/ 90952 w 100904"/>
                <a:gd name="connsiteY5" fmla="*/ 157304 h 220283"/>
                <a:gd name="connsiteX6" fmla="*/ 67139 w 100904"/>
                <a:gd name="connsiteY6" fmla="*/ 141 h 22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04" h="220283">
                  <a:moveTo>
                    <a:pt x="67139" y="141"/>
                  </a:moveTo>
                  <a:cubicBezTo>
                    <a:pt x="68726" y="5168"/>
                    <a:pt x="105239" y="162595"/>
                    <a:pt x="100477" y="187466"/>
                  </a:cubicBezTo>
                  <a:cubicBezTo>
                    <a:pt x="95715" y="212337"/>
                    <a:pt x="55233" y="176883"/>
                    <a:pt x="38564" y="149366"/>
                  </a:cubicBezTo>
                  <a:cubicBezTo>
                    <a:pt x="21895" y="121849"/>
                    <a:pt x="-3769" y="11518"/>
                    <a:pt x="464" y="22366"/>
                  </a:cubicBezTo>
                  <a:cubicBezTo>
                    <a:pt x="4697" y="33214"/>
                    <a:pt x="48883" y="191964"/>
                    <a:pt x="63964" y="214454"/>
                  </a:cubicBezTo>
                  <a:cubicBezTo>
                    <a:pt x="79045" y="236944"/>
                    <a:pt x="92010" y="189319"/>
                    <a:pt x="90952" y="157304"/>
                  </a:cubicBezTo>
                  <a:cubicBezTo>
                    <a:pt x="89894" y="125289"/>
                    <a:pt x="65552" y="-4886"/>
                    <a:pt x="67139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77BA6D26-659F-4B7E-B501-87B2722D9EE1}"/>
                </a:ext>
              </a:extLst>
            </p:cNvPr>
            <p:cNvSpPr/>
            <p:nvPr/>
          </p:nvSpPr>
          <p:spPr>
            <a:xfrm>
              <a:off x="8640076" y="5915922"/>
              <a:ext cx="132807" cy="478351"/>
            </a:xfrm>
            <a:custGeom>
              <a:avLst/>
              <a:gdLst>
                <a:gd name="connsiteX0" fmla="*/ 157 w 132807"/>
                <a:gd name="connsiteY0" fmla="*/ 161 h 478351"/>
                <a:gd name="connsiteX1" fmla="*/ 86941 w 132807"/>
                <a:gd name="connsiteY1" fmla="*/ 391745 h 478351"/>
                <a:gd name="connsiteX2" fmla="*/ 131391 w 132807"/>
                <a:gd name="connsiteY2" fmla="*/ 476411 h 478351"/>
                <a:gd name="connsiteX3" fmla="*/ 110224 w 132807"/>
                <a:gd name="connsiteY3" fmla="*/ 345178 h 478351"/>
                <a:gd name="connsiteX4" fmla="*/ 157 w 132807"/>
                <a:gd name="connsiteY4" fmla="*/ 161 h 4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07" h="478351">
                  <a:moveTo>
                    <a:pt x="157" y="161"/>
                  </a:moveTo>
                  <a:cubicBezTo>
                    <a:pt x="-3724" y="7922"/>
                    <a:pt x="65069" y="312370"/>
                    <a:pt x="86941" y="391745"/>
                  </a:cubicBezTo>
                  <a:cubicBezTo>
                    <a:pt x="108813" y="471120"/>
                    <a:pt x="127511" y="484172"/>
                    <a:pt x="131391" y="476411"/>
                  </a:cubicBezTo>
                  <a:cubicBezTo>
                    <a:pt x="135272" y="468650"/>
                    <a:pt x="132096" y="423142"/>
                    <a:pt x="110224" y="345178"/>
                  </a:cubicBezTo>
                  <a:cubicBezTo>
                    <a:pt x="88352" y="267214"/>
                    <a:pt x="4038" y="-7600"/>
                    <a:pt x="157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582700ED-0C32-4FB4-B22C-805C866A9309}"/>
                </a:ext>
              </a:extLst>
            </p:cNvPr>
            <p:cNvSpPr/>
            <p:nvPr/>
          </p:nvSpPr>
          <p:spPr>
            <a:xfrm>
              <a:off x="8953499" y="6012761"/>
              <a:ext cx="214713" cy="390665"/>
            </a:xfrm>
            <a:custGeom>
              <a:avLst/>
              <a:gdLst>
                <a:gd name="connsiteX0" fmla="*/ 1 w 214713"/>
                <a:gd name="connsiteY0" fmla="*/ 689 h 390665"/>
                <a:gd name="connsiteX1" fmla="*/ 91018 w 214713"/>
                <a:gd name="connsiteY1" fmla="*/ 45139 h 390665"/>
                <a:gd name="connsiteX2" fmla="*/ 112184 w 214713"/>
                <a:gd name="connsiteY2" fmla="*/ 182722 h 390665"/>
                <a:gd name="connsiteX3" fmla="*/ 211668 w 214713"/>
                <a:gd name="connsiteY3" fmla="*/ 385922 h 390665"/>
                <a:gd name="connsiteX4" fmla="*/ 179918 w 214713"/>
                <a:gd name="connsiteY4" fmla="*/ 313956 h 390665"/>
                <a:gd name="connsiteX5" fmla="*/ 86784 w 214713"/>
                <a:gd name="connsiteY5" fmla="*/ 176372 h 390665"/>
                <a:gd name="connsiteX6" fmla="*/ 93134 w 214713"/>
                <a:gd name="connsiteY6" fmla="*/ 72656 h 390665"/>
                <a:gd name="connsiteX7" fmla="*/ 1 w 214713"/>
                <a:gd name="connsiteY7" fmla="*/ 689 h 39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713" h="390665">
                  <a:moveTo>
                    <a:pt x="1" y="689"/>
                  </a:moveTo>
                  <a:cubicBezTo>
                    <a:pt x="-352" y="-3897"/>
                    <a:pt x="72321" y="14800"/>
                    <a:pt x="91018" y="45139"/>
                  </a:cubicBezTo>
                  <a:cubicBezTo>
                    <a:pt x="109715" y="75478"/>
                    <a:pt x="92076" y="125925"/>
                    <a:pt x="112184" y="182722"/>
                  </a:cubicBezTo>
                  <a:cubicBezTo>
                    <a:pt x="132292" y="239519"/>
                    <a:pt x="200379" y="364050"/>
                    <a:pt x="211668" y="385922"/>
                  </a:cubicBezTo>
                  <a:cubicBezTo>
                    <a:pt x="222957" y="407794"/>
                    <a:pt x="200732" y="348881"/>
                    <a:pt x="179918" y="313956"/>
                  </a:cubicBezTo>
                  <a:cubicBezTo>
                    <a:pt x="159104" y="279031"/>
                    <a:pt x="101248" y="216589"/>
                    <a:pt x="86784" y="176372"/>
                  </a:cubicBezTo>
                  <a:cubicBezTo>
                    <a:pt x="72320" y="136155"/>
                    <a:pt x="103717" y="102995"/>
                    <a:pt x="93134" y="72656"/>
                  </a:cubicBezTo>
                  <a:cubicBezTo>
                    <a:pt x="82551" y="42317"/>
                    <a:pt x="354" y="5275"/>
                    <a:pt x="1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4CCA44F4-D1FD-4BD4-A959-FA778C800DEF}"/>
                </a:ext>
              </a:extLst>
            </p:cNvPr>
            <p:cNvSpPr/>
            <p:nvPr/>
          </p:nvSpPr>
          <p:spPr>
            <a:xfrm>
              <a:off x="8689002" y="5960219"/>
              <a:ext cx="164895" cy="451120"/>
            </a:xfrm>
            <a:custGeom>
              <a:avLst/>
              <a:gdLst>
                <a:gd name="connsiteX0" fmla="*/ 2031 w 164895"/>
                <a:gd name="connsiteY0" fmla="*/ 314 h 451120"/>
                <a:gd name="connsiteX1" fmla="*/ 162898 w 164895"/>
                <a:gd name="connsiteY1" fmla="*/ 442698 h 451120"/>
                <a:gd name="connsiteX2" fmla="*/ 90931 w 164895"/>
                <a:gd name="connsiteY2" fmla="*/ 296648 h 451120"/>
                <a:gd name="connsiteX3" fmla="*/ 73998 w 164895"/>
                <a:gd name="connsiteY3" fmla="*/ 370731 h 451120"/>
                <a:gd name="connsiteX4" fmla="*/ 2031 w 164895"/>
                <a:gd name="connsiteY4" fmla="*/ 314 h 45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95" h="451120">
                  <a:moveTo>
                    <a:pt x="2031" y="314"/>
                  </a:moveTo>
                  <a:cubicBezTo>
                    <a:pt x="16848" y="12308"/>
                    <a:pt x="148081" y="393309"/>
                    <a:pt x="162898" y="442698"/>
                  </a:cubicBezTo>
                  <a:cubicBezTo>
                    <a:pt x="177715" y="492087"/>
                    <a:pt x="105748" y="308642"/>
                    <a:pt x="90931" y="296648"/>
                  </a:cubicBezTo>
                  <a:cubicBezTo>
                    <a:pt x="76114" y="284654"/>
                    <a:pt x="90226" y="418003"/>
                    <a:pt x="73998" y="370731"/>
                  </a:cubicBezTo>
                  <a:cubicBezTo>
                    <a:pt x="57770" y="323459"/>
                    <a:pt x="-12786" y="-11680"/>
                    <a:pt x="2031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84EDB8A9-3CEB-4B46-AE2A-973C2ECC933E}"/>
                </a:ext>
              </a:extLst>
            </p:cNvPr>
            <p:cNvSpPr/>
            <p:nvPr/>
          </p:nvSpPr>
          <p:spPr>
            <a:xfrm>
              <a:off x="8358305" y="5862566"/>
              <a:ext cx="512017" cy="144443"/>
            </a:xfrm>
            <a:custGeom>
              <a:avLst/>
              <a:gdLst>
                <a:gd name="connsiteX0" fmla="*/ 412 w 512017"/>
                <a:gd name="connsiteY0" fmla="*/ 601 h 144443"/>
                <a:gd name="connsiteX1" fmla="*/ 311562 w 512017"/>
                <a:gd name="connsiteY1" fmla="*/ 131834 h 144443"/>
                <a:gd name="connsiteX2" fmla="*/ 510528 w 512017"/>
                <a:gd name="connsiteY2" fmla="*/ 133951 h 144443"/>
                <a:gd name="connsiteX3" fmla="*/ 381412 w 512017"/>
                <a:gd name="connsiteY3" fmla="*/ 85267 h 144443"/>
                <a:gd name="connsiteX4" fmla="*/ 412 w 512017"/>
                <a:gd name="connsiteY4" fmla="*/ 601 h 1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17" h="144443">
                  <a:moveTo>
                    <a:pt x="412" y="601"/>
                  </a:moveTo>
                  <a:cubicBezTo>
                    <a:pt x="-11230" y="8362"/>
                    <a:pt x="226543" y="109609"/>
                    <a:pt x="311562" y="131834"/>
                  </a:cubicBezTo>
                  <a:cubicBezTo>
                    <a:pt x="396581" y="154059"/>
                    <a:pt x="498886" y="141712"/>
                    <a:pt x="510528" y="133951"/>
                  </a:cubicBezTo>
                  <a:cubicBezTo>
                    <a:pt x="522170" y="126190"/>
                    <a:pt x="464315" y="108198"/>
                    <a:pt x="381412" y="85267"/>
                  </a:cubicBezTo>
                  <a:cubicBezTo>
                    <a:pt x="298509" y="62336"/>
                    <a:pt x="12054" y="-7160"/>
                    <a:pt x="412" y="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B6BE22B-F8F0-4A98-A256-29D58ACE53B3}"/>
                </a:ext>
              </a:extLst>
            </p:cNvPr>
            <p:cNvSpPr/>
            <p:nvPr/>
          </p:nvSpPr>
          <p:spPr>
            <a:xfrm>
              <a:off x="2515660" y="3466021"/>
              <a:ext cx="286423" cy="72236"/>
            </a:xfrm>
            <a:custGeom>
              <a:avLst/>
              <a:gdLst>
                <a:gd name="connsiteX0" fmla="*/ 2115 w 286423"/>
                <a:gd name="connsiteY0" fmla="*/ 50292 h 72236"/>
                <a:gd name="connsiteX1" fmla="*/ 51328 w 286423"/>
                <a:gd name="connsiteY1" fmla="*/ 34417 h 72236"/>
                <a:gd name="connsiteX2" fmla="*/ 97365 w 286423"/>
                <a:gd name="connsiteY2" fmla="*/ 58229 h 72236"/>
                <a:gd name="connsiteX3" fmla="*/ 160865 w 286423"/>
                <a:gd name="connsiteY3" fmla="*/ 55054 h 72236"/>
                <a:gd name="connsiteX4" fmla="*/ 227540 w 286423"/>
                <a:gd name="connsiteY4" fmla="*/ 2667 h 72236"/>
                <a:gd name="connsiteX5" fmla="*/ 237065 w 286423"/>
                <a:gd name="connsiteY5" fmla="*/ 10604 h 72236"/>
                <a:gd name="connsiteX6" fmla="*/ 203728 w 286423"/>
                <a:gd name="connsiteY6" fmla="*/ 36004 h 72236"/>
                <a:gd name="connsiteX7" fmla="*/ 286278 w 286423"/>
                <a:gd name="connsiteY7" fmla="*/ 28067 h 72236"/>
                <a:gd name="connsiteX8" fmla="*/ 179915 w 286423"/>
                <a:gd name="connsiteY8" fmla="*/ 66167 h 72236"/>
                <a:gd name="connsiteX9" fmla="*/ 125940 w 286423"/>
                <a:gd name="connsiteY9" fmla="*/ 70929 h 72236"/>
                <a:gd name="connsiteX10" fmla="*/ 2115 w 286423"/>
                <a:gd name="connsiteY10" fmla="*/ 50292 h 7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423" h="72236">
                  <a:moveTo>
                    <a:pt x="2115" y="50292"/>
                  </a:moveTo>
                  <a:cubicBezTo>
                    <a:pt x="-10320" y="44207"/>
                    <a:pt x="35453" y="33094"/>
                    <a:pt x="51328" y="34417"/>
                  </a:cubicBezTo>
                  <a:cubicBezTo>
                    <a:pt x="67203" y="35740"/>
                    <a:pt x="79109" y="54790"/>
                    <a:pt x="97365" y="58229"/>
                  </a:cubicBezTo>
                  <a:cubicBezTo>
                    <a:pt x="115621" y="61669"/>
                    <a:pt x="139169" y="64314"/>
                    <a:pt x="160865" y="55054"/>
                  </a:cubicBezTo>
                  <a:cubicBezTo>
                    <a:pt x="182561" y="45794"/>
                    <a:pt x="214840" y="10075"/>
                    <a:pt x="227540" y="2667"/>
                  </a:cubicBezTo>
                  <a:cubicBezTo>
                    <a:pt x="240240" y="-4741"/>
                    <a:pt x="241034" y="5048"/>
                    <a:pt x="237065" y="10604"/>
                  </a:cubicBezTo>
                  <a:cubicBezTo>
                    <a:pt x="233096" y="16160"/>
                    <a:pt x="195526" y="33093"/>
                    <a:pt x="203728" y="36004"/>
                  </a:cubicBezTo>
                  <a:cubicBezTo>
                    <a:pt x="211930" y="38914"/>
                    <a:pt x="290247" y="23040"/>
                    <a:pt x="286278" y="28067"/>
                  </a:cubicBezTo>
                  <a:cubicBezTo>
                    <a:pt x="282309" y="33094"/>
                    <a:pt x="206638" y="59023"/>
                    <a:pt x="179915" y="66167"/>
                  </a:cubicBezTo>
                  <a:cubicBezTo>
                    <a:pt x="153192" y="73311"/>
                    <a:pt x="151869" y="73046"/>
                    <a:pt x="125940" y="70929"/>
                  </a:cubicBezTo>
                  <a:cubicBezTo>
                    <a:pt x="100011" y="68812"/>
                    <a:pt x="14550" y="56377"/>
                    <a:pt x="2115" y="5029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79E647E-015A-488A-946B-DD942E9E834F}"/>
                </a:ext>
              </a:extLst>
            </p:cNvPr>
            <p:cNvSpPr/>
            <p:nvPr/>
          </p:nvSpPr>
          <p:spPr>
            <a:xfrm>
              <a:off x="2651120" y="3098533"/>
              <a:ext cx="62251" cy="224151"/>
            </a:xfrm>
            <a:custGeom>
              <a:avLst/>
              <a:gdLst>
                <a:gd name="connsiteX0" fmla="*/ 58743 w 62251"/>
                <a:gd name="connsiteY0" fmla="*/ 267 h 224151"/>
                <a:gd name="connsiteX1" fmla="*/ 3180 w 62251"/>
                <a:gd name="connsiteY1" fmla="*/ 71705 h 224151"/>
                <a:gd name="connsiteX2" fmla="*/ 7943 w 62251"/>
                <a:gd name="connsiteY2" fmla="*/ 135205 h 224151"/>
                <a:gd name="connsiteX3" fmla="*/ 17468 w 62251"/>
                <a:gd name="connsiteY3" fmla="*/ 187592 h 224151"/>
                <a:gd name="connsiteX4" fmla="*/ 25405 w 62251"/>
                <a:gd name="connsiteY4" fmla="*/ 139967 h 224151"/>
                <a:gd name="connsiteX5" fmla="*/ 61918 w 62251"/>
                <a:gd name="connsiteY5" fmla="*/ 224105 h 224151"/>
                <a:gd name="connsiteX6" fmla="*/ 42868 w 62251"/>
                <a:gd name="connsiteY6" fmla="*/ 151080 h 224151"/>
                <a:gd name="connsiteX7" fmla="*/ 31755 w 62251"/>
                <a:gd name="connsiteY7" fmla="*/ 98692 h 224151"/>
                <a:gd name="connsiteX8" fmla="*/ 58743 w 62251"/>
                <a:gd name="connsiteY8" fmla="*/ 267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51" h="224151">
                  <a:moveTo>
                    <a:pt x="58743" y="267"/>
                  </a:moveTo>
                  <a:cubicBezTo>
                    <a:pt x="53981" y="-4231"/>
                    <a:pt x="11647" y="49215"/>
                    <a:pt x="3180" y="71705"/>
                  </a:cubicBezTo>
                  <a:cubicBezTo>
                    <a:pt x="-5287" y="94195"/>
                    <a:pt x="5562" y="115891"/>
                    <a:pt x="7943" y="135205"/>
                  </a:cubicBezTo>
                  <a:cubicBezTo>
                    <a:pt x="10324" y="154520"/>
                    <a:pt x="14558" y="186798"/>
                    <a:pt x="17468" y="187592"/>
                  </a:cubicBezTo>
                  <a:cubicBezTo>
                    <a:pt x="20378" y="188386"/>
                    <a:pt x="17997" y="133882"/>
                    <a:pt x="25405" y="139967"/>
                  </a:cubicBezTo>
                  <a:cubicBezTo>
                    <a:pt x="32813" y="146052"/>
                    <a:pt x="59008" y="222253"/>
                    <a:pt x="61918" y="224105"/>
                  </a:cubicBezTo>
                  <a:cubicBezTo>
                    <a:pt x="64828" y="225957"/>
                    <a:pt x="47895" y="171982"/>
                    <a:pt x="42868" y="151080"/>
                  </a:cubicBezTo>
                  <a:cubicBezTo>
                    <a:pt x="37841" y="130178"/>
                    <a:pt x="30168" y="119859"/>
                    <a:pt x="31755" y="98692"/>
                  </a:cubicBezTo>
                  <a:cubicBezTo>
                    <a:pt x="33342" y="77525"/>
                    <a:pt x="63505" y="4765"/>
                    <a:pt x="58743" y="2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CA75B161-C6F7-4E13-865A-D1B07F3B8F58}"/>
                </a:ext>
              </a:extLst>
            </p:cNvPr>
            <p:cNvSpPr/>
            <p:nvPr/>
          </p:nvSpPr>
          <p:spPr>
            <a:xfrm>
              <a:off x="2665030" y="3255734"/>
              <a:ext cx="54244" cy="224072"/>
            </a:xfrm>
            <a:custGeom>
              <a:avLst/>
              <a:gdLst>
                <a:gd name="connsiteX0" fmla="*/ 16258 w 54244"/>
                <a:gd name="connsiteY0" fmla="*/ 229 h 224072"/>
                <a:gd name="connsiteX1" fmla="*/ 51183 w 54244"/>
                <a:gd name="connsiteY1" fmla="*/ 144691 h 224072"/>
                <a:gd name="connsiteX2" fmla="*/ 49595 w 54244"/>
                <a:gd name="connsiteY2" fmla="*/ 189141 h 224072"/>
                <a:gd name="connsiteX3" fmla="*/ 25783 w 54244"/>
                <a:gd name="connsiteY3" fmla="*/ 224066 h 224072"/>
                <a:gd name="connsiteX4" fmla="*/ 35308 w 54244"/>
                <a:gd name="connsiteY4" fmla="*/ 192316 h 224072"/>
                <a:gd name="connsiteX5" fmla="*/ 27370 w 54244"/>
                <a:gd name="connsiteY5" fmla="*/ 212954 h 224072"/>
                <a:gd name="connsiteX6" fmla="*/ 9908 w 54244"/>
                <a:gd name="connsiteY6" fmla="*/ 157391 h 224072"/>
                <a:gd name="connsiteX7" fmla="*/ 383 w 54244"/>
                <a:gd name="connsiteY7" fmla="*/ 111354 h 224072"/>
                <a:gd name="connsiteX8" fmla="*/ 16258 w 54244"/>
                <a:gd name="connsiteY8" fmla="*/ 229 h 22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44" h="224072">
                  <a:moveTo>
                    <a:pt x="16258" y="229"/>
                  </a:moveTo>
                  <a:cubicBezTo>
                    <a:pt x="24725" y="5785"/>
                    <a:pt x="45627" y="113206"/>
                    <a:pt x="51183" y="144691"/>
                  </a:cubicBezTo>
                  <a:cubicBezTo>
                    <a:pt x="56739" y="176176"/>
                    <a:pt x="53828" y="175912"/>
                    <a:pt x="49595" y="189141"/>
                  </a:cubicBezTo>
                  <a:cubicBezTo>
                    <a:pt x="45362" y="202370"/>
                    <a:pt x="28164" y="223537"/>
                    <a:pt x="25783" y="224066"/>
                  </a:cubicBezTo>
                  <a:cubicBezTo>
                    <a:pt x="23402" y="224595"/>
                    <a:pt x="35044" y="194168"/>
                    <a:pt x="35308" y="192316"/>
                  </a:cubicBezTo>
                  <a:cubicBezTo>
                    <a:pt x="35572" y="190464"/>
                    <a:pt x="31603" y="218775"/>
                    <a:pt x="27370" y="212954"/>
                  </a:cubicBezTo>
                  <a:cubicBezTo>
                    <a:pt x="23137" y="207133"/>
                    <a:pt x="14406" y="174324"/>
                    <a:pt x="9908" y="157391"/>
                  </a:cubicBezTo>
                  <a:cubicBezTo>
                    <a:pt x="5410" y="140458"/>
                    <a:pt x="-1734" y="131197"/>
                    <a:pt x="383" y="111354"/>
                  </a:cubicBezTo>
                  <a:cubicBezTo>
                    <a:pt x="2500" y="91511"/>
                    <a:pt x="7791" y="-5327"/>
                    <a:pt x="16258" y="22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998F1DC5-B1A3-4748-BAC8-1C7AD0024BC3}"/>
                </a:ext>
              </a:extLst>
            </p:cNvPr>
            <p:cNvSpPr/>
            <p:nvPr/>
          </p:nvSpPr>
          <p:spPr>
            <a:xfrm>
              <a:off x="2749125" y="3378154"/>
              <a:ext cx="90574" cy="116140"/>
            </a:xfrm>
            <a:custGeom>
              <a:avLst/>
              <a:gdLst>
                <a:gd name="connsiteX0" fmla="*/ 425 w 90574"/>
                <a:gd name="connsiteY0" fmla="*/ 46 h 116140"/>
                <a:gd name="connsiteX1" fmla="*/ 89325 w 90574"/>
                <a:gd name="connsiteY1" fmla="*/ 71484 h 116140"/>
                <a:gd name="connsiteX2" fmla="*/ 52813 w 90574"/>
                <a:gd name="connsiteY2" fmla="*/ 115934 h 116140"/>
                <a:gd name="connsiteX3" fmla="*/ 55988 w 90574"/>
                <a:gd name="connsiteY3" fmla="*/ 88946 h 116140"/>
                <a:gd name="connsiteX4" fmla="*/ 38525 w 90574"/>
                <a:gd name="connsiteY4" fmla="*/ 109584 h 116140"/>
                <a:gd name="connsiteX5" fmla="*/ 54400 w 90574"/>
                <a:gd name="connsiteY5" fmla="*/ 82596 h 116140"/>
                <a:gd name="connsiteX6" fmla="*/ 425 w 90574"/>
                <a:gd name="connsiteY6" fmla="*/ 46 h 1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74" h="116140">
                  <a:moveTo>
                    <a:pt x="425" y="46"/>
                  </a:moveTo>
                  <a:cubicBezTo>
                    <a:pt x="6246" y="-1806"/>
                    <a:pt x="80594" y="52169"/>
                    <a:pt x="89325" y="71484"/>
                  </a:cubicBezTo>
                  <a:cubicBezTo>
                    <a:pt x="98056" y="90799"/>
                    <a:pt x="58369" y="113024"/>
                    <a:pt x="52813" y="115934"/>
                  </a:cubicBezTo>
                  <a:cubicBezTo>
                    <a:pt x="47257" y="118844"/>
                    <a:pt x="58369" y="90004"/>
                    <a:pt x="55988" y="88946"/>
                  </a:cubicBezTo>
                  <a:cubicBezTo>
                    <a:pt x="53607" y="87888"/>
                    <a:pt x="38790" y="110642"/>
                    <a:pt x="38525" y="109584"/>
                  </a:cubicBezTo>
                  <a:cubicBezTo>
                    <a:pt x="38260" y="108526"/>
                    <a:pt x="58369" y="98736"/>
                    <a:pt x="54400" y="82596"/>
                  </a:cubicBezTo>
                  <a:cubicBezTo>
                    <a:pt x="50431" y="66456"/>
                    <a:pt x="-5396" y="1898"/>
                    <a:pt x="425" y="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B22CBE9C-1E13-4792-A93E-34BA590D0CD5}"/>
                </a:ext>
              </a:extLst>
            </p:cNvPr>
            <p:cNvSpPr/>
            <p:nvPr/>
          </p:nvSpPr>
          <p:spPr>
            <a:xfrm>
              <a:off x="2874586" y="3475021"/>
              <a:ext cx="87751" cy="141344"/>
            </a:xfrm>
            <a:custGeom>
              <a:avLst/>
              <a:gdLst>
                <a:gd name="connsiteX0" fmla="*/ 377 w 87751"/>
                <a:gd name="connsiteY0" fmla="*/ 17 h 141344"/>
                <a:gd name="connsiteX1" fmla="*/ 67052 w 87751"/>
                <a:gd name="connsiteY1" fmla="*/ 76217 h 141344"/>
                <a:gd name="connsiteX2" fmla="*/ 65464 w 87751"/>
                <a:gd name="connsiteY2" fmla="*/ 141304 h 141344"/>
                <a:gd name="connsiteX3" fmla="*/ 87689 w 87751"/>
                <a:gd name="connsiteY3" fmla="*/ 80979 h 141344"/>
                <a:gd name="connsiteX4" fmla="*/ 57527 w 87751"/>
                <a:gd name="connsiteY4" fmla="*/ 141304 h 141344"/>
                <a:gd name="connsiteX5" fmla="*/ 40064 w 87751"/>
                <a:gd name="connsiteY5" fmla="*/ 69867 h 141344"/>
                <a:gd name="connsiteX6" fmla="*/ 377 w 87751"/>
                <a:gd name="connsiteY6" fmla="*/ 17 h 14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51" h="141344">
                  <a:moveTo>
                    <a:pt x="377" y="17"/>
                  </a:moveTo>
                  <a:cubicBezTo>
                    <a:pt x="4875" y="1075"/>
                    <a:pt x="56204" y="52669"/>
                    <a:pt x="67052" y="76217"/>
                  </a:cubicBezTo>
                  <a:cubicBezTo>
                    <a:pt x="77900" y="99765"/>
                    <a:pt x="62025" y="140510"/>
                    <a:pt x="65464" y="141304"/>
                  </a:cubicBezTo>
                  <a:cubicBezTo>
                    <a:pt x="68903" y="142098"/>
                    <a:pt x="89012" y="80979"/>
                    <a:pt x="87689" y="80979"/>
                  </a:cubicBezTo>
                  <a:cubicBezTo>
                    <a:pt x="86366" y="80979"/>
                    <a:pt x="65465" y="143156"/>
                    <a:pt x="57527" y="141304"/>
                  </a:cubicBezTo>
                  <a:cubicBezTo>
                    <a:pt x="49590" y="139452"/>
                    <a:pt x="47208" y="93150"/>
                    <a:pt x="40064" y="69867"/>
                  </a:cubicBezTo>
                  <a:cubicBezTo>
                    <a:pt x="32920" y="46584"/>
                    <a:pt x="-4121" y="-1041"/>
                    <a:pt x="377" y="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CDC01B69-3E78-4AFC-932B-C29C362E547F}"/>
                </a:ext>
              </a:extLst>
            </p:cNvPr>
            <p:cNvSpPr/>
            <p:nvPr/>
          </p:nvSpPr>
          <p:spPr>
            <a:xfrm>
              <a:off x="2434894" y="3290555"/>
              <a:ext cx="100371" cy="203575"/>
            </a:xfrm>
            <a:custGeom>
              <a:avLst/>
              <a:gdLst>
                <a:gd name="connsiteX0" fmla="*/ 89231 w 100371"/>
                <a:gd name="connsiteY0" fmla="*/ 333 h 203575"/>
                <a:gd name="connsiteX1" fmla="*/ 82881 w 100371"/>
                <a:gd name="connsiteY1" fmla="*/ 100345 h 203575"/>
                <a:gd name="connsiteX2" fmla="*/ 100344 w 100371"/>
                <a:gd name="connsiteY2" fmla="*/ 120983 h 203575"/>
                <a:gd name="connsiteX3" fmla="*/ 78119 w 100371"/>
                <a:gd name="connsiteY3" fmla="*/ 147970 h 203575"/>
                <a:gd name="connsiteX4" fmla="*/ 331 w 100371"/>
                <a:gd name="connsiteY4" fmla="*/ 203533 h 203575"/>
                <a:gd name="connsiteX5" fmla="*/ 51131 w 100371"/>
                <a:gd name="connsiteY5" fmla="*/ 138445 h 203575"/>
                <a:gd name="connsiteX6" fmla="*/ 89231 w 100371"/>
                <a:gd name="connsiteY6" fmla="*/ 333 h 20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71" h="203575">
                  <a:moveTo>
                    <a:pt x="89231" y="333"/>
                  </a:moveTo>
                  <a:cubicBezTo>
                    <a:pt x="94523" y="-6017"/>
                    <a:pt x="81029" y="80237"/>
                    <a:pt x="82881" y="100345"/>
                  </a:cubicBezTo>
                  <a:cubicBezTo>
                    <a:pt x="84733" y="120453"/>
                    <a:pt x="101138" y="113046"/>
                    <a:pt x="100344" y="120983"/>
                  </a:cubicBezTo>
                  <a:cubicBezTo>
                    <a:pt x="99550" y="128920"/>
                    <a:pt x="94788" y="134212"/>
                    <a:pt x="78119" y="147970"/>
                  </a:cubicBezTo>
                  <a:cubicBezTo>
                    <a:pt x="61450" y="161728"/>
                    <a:pt x="4829" y="205121"/>
                    <a:pt x="331" y="203533"/>
                  </a:cubicBezTo>
                  <a:cubicBezTo>
                    <a:pt x="-4167" y="201946"/>
                    <a:pt x="38431" y="170460"/>
                    <a:pt x="51131" y="138445"/>
                  </a:cubicBezTo>
                  <a:cubicBezTo>
                    <a:pt x="63831" y="106430"/>
                    <a:pt x="83939" y="6683"/>
                    <a:pt x="89231" y="33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E032A9ED-C5E2-46BA-8B51-1AB51BDA45B3}"/>
                </a:ext>
              </a:extLst>
            </p:cNvPr>
            <p:cNvSpPr/>
            <p:nvPr/>
          </p:nvSpPr>
          <p:spPr>
            <a:xfrm>
              <a:off x="2481846" y="3680901"/>
              <a:ext cx="462222" cy="89563"/>
            </a:xfrm>
            <a:custGeom>
              <a:avLst/>
              <a:gdLst>
                <a:gd name="connsiteX0" fmla="*/ 4179 w 462222"/>
                <a:gd name="connsiteY0" fmla="*/ 24324 h 89563"/>
                <a:gd name="connsiteX1" fmla="*/ 178804 w 462222"/>
                <a:gd name="connsiteY1" fmla="*/ 68774 h 89563"/>
                <a:gd name="connsiteX2" fmla="*/ 448679 w 462222"/>
                <a:gd name="connsiteY2" fmla="*/ 512 h 89563"/>
                <a:gd name="connsiteX3" fmla="*/ 421692 w 462222"/>
                <a:gd name="connsiteY3" fmla="*/ 40199 h 89563"/>
                <a:gd name="connsiteX4" fmla="*/ 420104 w 462222"/>
                <a:gd name="connsiteY4" fmla="*/ 89412 h 89563"/>
                <a:gd name="connsiteX5" fmla="*/ 391529 w 462222"/>
                <a:gd name="connsiteY5" fmla="*/ 56074 h 89563"/>
                <a:gd name="connsiteX6" fmla="*/ 291517 w 462222"/>
                <a:gd name="connsiteY6" fmla="*/ 70362 h 89563"/>
                <a:gd name="connsiteX7" fmla="*/ 74029 w 462222"/>
                <a:gd name="connsiteY7" fmla="*/ 79887 h 89563"/>
                <a:gd name="connsiteX8" fmla="*/ 4179 w 462222"/>
                <a:gd name="connsiteY8" fmla="*/ 24324 h 8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222" h="89563">
                  <a:moveTo>
                    <a:pt x="4179" y="24324"/>
                  </a:moveTo>
                  <a:cubicBezTo>
                    <a:pt x="21641" y="22472"/>
                    <a:pt x="104721" y="72743"/>
                    <a:pt x="178804" y="68774"/>
                  </a:cubicBezTo>
                  <a:cubicBezTo>
                    <a:pt x="252887" y="64805"/>
                    <a:pt x="408198" y="5274"/>
                    <a:pt x="448679" y="512"/>
                  </a:cubicBezTo>
                  <a:cubicBezTo>
                    <a:pt x="489160" y="-4250"/>
                    <a:pt x="426455" y="25382"/>
                    <a:pt x="421692" y="40199"/>
                  </a:cubicBezTo>
                  <a:cubicBezTo>
                    <a:pt x="416929" y="55016"/>
                    <a:pt x="425131" y="86766"/>
                    <a:pt x="420104" y="89412"/>
                  </a:cubicBezTo>
                  <a:cubicBezTo>
                    <a:pt x="415077" y="92058"/>
                    <a:pt x="412960" y="59249"/>
                    <a:pt x="391529" y="56074"/>
                  </a:cubicBezTo>
                  <a:cubicBezTo>
                    <a:pt x="370098" y="52899"/>
                    <a:pt x="344434" y="66393"/>
                    <a:pt x="291517" y="70362"/>
                  </a:cubicBezTo>
                  <a:cubicBezTo>
                    <a:pt x="238600" y="74331"/>
                    <a:pt x="121389" y="84649"/>
                    <a:pt x="74029" y="79887"/>
                  </a:cubicBezTo>
                  <a:cubicBezTo>
                    <a:pt x="26669" y="75125"/>
                    <a:pt x="-13283" y="26176"/>
                    <a:pt x="4179" y="2432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E4B79AA5-7E4E-40F0-8433-483FFA563990}"/>
                </a:ext>
              </a:extLst>
            </p:cNvPr>
            <p:cNvSpPr/>
            <p:nvPr/>
          </p:nvSpPr>
          <p:spPr>
            <a:xfrm>
              <a:off x="2294972" y="3707064"/>
              <a:ext cx="207191" cy="225220"/>
            </a:xfrm>
            <a:custGeom>
              <a:avLst/>
              <a:gdLst>
                <a:gd name="connsiteX0" fmla="*/ 553 w 207191"/>
                <a:gd name="connsiteY0" fmla="*/ 2924 h 225220"/>
                <a:gd name="connsiteX1" fmla="*/ 129141 w 207191"/>
                <a:gd name="connsiteY1" fmla="*/ 99761 h 225220"/>
                <a:gd name="connsiteX2" fmla="*/ 206928 w 207191"/>
                <a:gd name="connsiteY2" fmla="*/ 225174 h 225220"/>
                <a:gd name="connsiteX3" fmla="*/ 103741 w 207191"/>
                <a:gd name="connsiteY3" fmla="*/ 115636 h 225220"/>
                <a:gd name="connsiteX4" fmla="*/ 183116 w 207191"/>
                <a:gd name="connsiteY4" fmla="*/ 214061 h 225220"/>
                <a:gd name="connsiteX5" fmla="*/ 553 w 207191"/>
                <a:gd name="connsiteY5" fmla="*/ 2924 h 22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91" h="225220">
                  <a:moveTo>
                    <a:pt x="553" y="2924"/>
                  </a:moveTo>
                  <a:cubicBezTo>
                    <a:pt x="-8443" y="-16126"/>
                    <a:pt x="94745" y="62719"/>
                    <a:pt x="129141" y="99761"/>
                  </a:cubicBezTo>
                  <a:cubicBezTo>
                    <a:pt x="163537" y="136803"/>
                    <a:pt x="211161" y="222528"/>
                    <a:pt x="206928" y="225174"/>
                  </a:cubicBezTo>
                  <a:cubicBezTo>
                    <a:pt x="202695" y="227820"/>
                    <a:pt x="107710" y="117488"/>
                    <a:pt x="103741" y="115636"/>
                  </a:cubicBezTo>
                  <a:cubicBezTo>
                    <a:pt x="99772" y="113784"/>
                    <a:pt x="201637" y="229936"/>
                    <a:pt x="183116" y="214061"/>
                  </a:cubicBezTo>
                  <a:cubicBezTo>
                    <a:pt x="164595" y="198186"/>
                    <a:pt x="9549" y="21974"/>
                    <a:pt x="553" y="292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465C5933-0B01-40D5-88EE-C4F7AF233C1A}"/>
                </a:ext>
              </a:extLst>
            </p:cNvPr>
            <p:cNvSpPr/>
            <p:nvPr/>
          </p:nvSpPr>
          <p:spPr>
            <a:xfrm>
              <a:off x="2765420" y="3154460"/>
              <a:ext cx="151903" cy="63640"/>
            </a:xfrm>
            <a:custGeom>
              <a:avLst/>
              <a:gdLst>
                <a:gd name="connsiteX0" fmla="*/ 5 w 151903"/>
                <a:gd name="connsiteY0" fmla="*/ 23715 h 63640"/>
                <a:gd name="connsiteX1" fmla="*/ 53980 w 151903"/>
                <a:gd name="connsiteY1" fmla="*/ 55465 h 63640"/>
                <a:gd name="connsiteX2" fmla="*/ 149230 w 151903"/>
                <a:gd name="connsiteY2" fmla="*/ 63403 h 63640"/>
                <a:gd name="connsiteX3" fmla="*/ 119068 w 151903"/>
                <a:gd name="connsiteY3" fmla="*/ 55465 h 63640"/>
                <a:gd name="connsiteX4" fmla="*/ 50805 w 151903"/>
                <a:gd name="connsiteY4" fmla="*/ 1490 h 63640"/>
                <a:gd name="connsiteX5" fmla="*/ 5 w 151903"/>
                <a:gd name="connsiteY5" fmla="*/ 23715 h 6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903" h="63640">
                  <a:moveTo>
                    <a:pt x="5" y="23715"/>
                  </a:moveTo>
                  <a:cubicBezTo>
                    <a:pt x="534" y="32711"/>
                    <a:pt x="29109" y="48850"/>
                    <a:pt x="53980" y="55465"/>
                  </a:cubicBezTo>
                  <a:cubicBezTo>
                    <a:pt x="78851" y="62080"/>
                    <a:pt x="138382" y="63403"/>
                    <a:pt x="149230" y="63403"/>
                  </a:cubicBezTo>
                  <a:cubicBezTo>
                    <a:pt x="160078" y="63403"/>
                    <a:pt x="135472" y="65784"/>
                    <a:pt x="119068" y="55465"/>
                  </a:cubicBezTo>
                  <a:cubicBezTo>
                    <a:pt x="102664" y="45146"/>
                    <a:pt x="67474" y="8634"/>
                    <a:pt x="50805" y="1490"/>
                  </a:cubicBezTo>
                  <a:cubicBezTo>
                    <a:pt x="34136" y="-5654"/>
                    <a:pt x="-524" y="14719"/>
                    <a:pt x="5" y="237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2C1993C8-21C8-4B5B-B29A-9D04DB88E3F2}"/>
                </a:ext>
              </a:extLst>
            </p:cNvPr>
            <p:cNvSpPr/>
            <p:nvPr/>
          </p:nvSpPr>
          <p:spPr>
            <a:xfrm>
              <a:off x="2422435" y="3593399"/>
              <a:ext cx="475137" cy="92480"/>
            </a:xfrm>
            <a:custGeom>
              <a:avLst/>
              <a:gdLst>
                <a:gd name="connsiteX0" fmla="*/ 90 w 475137"/>
                <a:gd name="connsiteY0" fmla="*/ 72139 h 92480"/>
                <a:gd name="connsiteX1" fmla="*/ 179478 w 475137"/>
                <a:gd name="connsiteY1" fmla="*/ 24514 h 92480"/>
                <a:gd name="connsiteX2" fmla="*/ 227103 w 475137"/>
                <a:gd name="connsiteY2" fmla="*/ 34039 h 92480"/>
                <a:gd name="connsiteX3" fmla="*/ 357278 w 475137"/>
                <a:gd name="connsiteY3" fmla="*/ 3876 h 92480"/>
                <a:gd name="connsiteX4" fmla="*/ 473165 w 475137"/>
                <a:gd name="connsiteY4" fmla="*/ 2289 h 92480"/>
                <a:gd name="connsiteX5" fmla="*/ 425540 w 475137"/>
                <a:gd name="connsiteY5" fmla="*/ 21339 h 92480"/>
                <a:gd name="connsiteX6" fmla="*/ 363628 w 475137"/>
                <a:gd name="connsiteY6" fmla="*/ 54676 h 92480"/>
                <a:gd name="connsiteX7" fmla="*/ 204878 w 475137"/>
                <a:gd name="connsiteY7" fmla="*/ 91189 h 92480"/>
                <a:gd name="connsiteX8" fmla="*/ 90 w 475137"/>
                <a:gd name="connsiteY8" fmla="*/ 72139 h 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137" h="92480">
                  <a:moveTo>
                    <a:pt x="90" y="72139"/>
                  </a:moveTo>
                  <a:cubicBezTo>
                    <a:pt x="-4143" y="61026"/>
                    <a:pt x="141643" y="30864"/>
                    <a:pt x="179478" y="24514"/>
                  </a:cubicBezTo>
                  <a:cubicBezTo>
                    <a:pt x="217313" y="18164"/>
                    <a:pt x="197470" y="37479"/>
                    <a:pt x="227103" y="34039"/>
                  </a:cubicBezTo>
                  <a:cubicBezTo>
                    <a:pt x="256736" y="30599"/>
                    <a:pt x="316268" y="9168"/>
                    <a:pt x="357278" y="3876"/>
                  </a:cubicBezTo>
                  <a:cubicBezTo>
                    <a:pt x="398288" y="-1416"/>
                    <a:pt x="461788" y="-622"/>
                    <a:pt x="473165" y="2289"/>
                  </a:cubicBezTo>
                  <a:cubicBezTo>
                    <a:pt x="484542" y="5199"/>
                    <a:pt x="443796" y="12608"/>
                    <a:pt x="425540" y="21339"/>
                  </a:cubicBezTo>
                  <a:cubicBezTo>
                    <a:pt x="407284" y="30070"/>
                    <a:pt x="400405" y="43034"/>
                    <a:pt x="363628" y="54676"/>
                  </a:cubicBezTo>
                  <a:cubicBezTo>
                    <a:pt x="326851" y="66318"/>
                    <a:pt x="263880" y="85633"/>
                    <a:pt x="204878" y="91189"/>
                  </a:cubicBezTo>
                  <a:cubicBezTo>
                    <a:pt x="145876" y="96745"/>
                    <a:pt x="4323" y="83252"/>
                    <a:pt x="90" y="7213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E6969B94-15A3-425A-AFD2-581D1AC72F73}"/>
                </a:ext>
              </a:extLst>
            </p:cNvPr>
            <p:cNvSpPr/>
            <p:nvPr/>
          </p:nvSpPr>
          <p:spPr>
            <a:xfrm>
              <a:off x="2439471" y="3614216"/>
              <a:ext cx="464978" cy="119603"/>
            </a:xfrm>
            <a:custGeom>
              <a:avLst/>
              <a:gdLst>
                <a:gd name="connsiteX0" fmla="*/ 2104 w 464978"/>
                <a:gd name="connsiteY0" fmla="*/ 54497 h 119603"/>
                <a:gd name="connsiteX1" fmla="*/ 129104 w 464978"/>
                <a:gd name="connsiteY1" fmla="*/ 73547 h 119603"/>
                <a:gd name="connsiteX2" fmla="*/ 295792 w 464978"/>
                <a:gd name="connsiteY2" fmla="*/ 62434 h 119603"/>
                <a:gd name="connsiteX3" fmla="*/ 462479 w 464978"/>
                <a:gd name="connsiteY3" fmla="*/ 522 h 119603"/>
                <a:gd name="connsiteX4" fmla="*/ 391042 w 464978"/>
                <a:gd name="connsiteY4" fmla="*/ 35447 h 119603"/>
                <a:gd name="connsiteX5" fmla="*/ 322779 w 464978"/>
                <a:gd name="connsiteY5" fmla="*/ 83072 h 119603"/>
                <a:gd name="connsiteX6" fmla="*/ 233879 w 464978"/>
                <a:gd name="connsiteY6" fmla="*/ 119584 h 119603"/>
                <a:gd name="connsiteX7" fmla="*/ 2104 w 464978"/>
                <a:gd name="connsiteY7" fmla="*/ 54497 h 1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978" h="119603">
                  <a:moveTo>
                    <a:pt x="2104" y="54497"/>
                  </a:moveTo>
                  <a:cubicBezTo>
                    <a:pt x="-15359" y="46824"/>
                    <a:pt x="80156" y="72224"/>
                    <a:pt x="129104" y="73547"/>
                  </a:cubicBezTo>
                  <a:cubicBezTo>
                    <a:pt x="178052" y="74870"/>
                    <a:pt x="240230" y="74605"/>
                    <a:pt x="295792" y="62434"/>
                  </a:cubicBezTo>
                  <a:cubicBezTo>
                    <a:pt x="351354" y="50263"/>
                    <a:pt x="446604" y="5020"/>
                    <a:pt x="462479" y="522"/>
                  </a:cubicBezTo>
                  <a:cubicBezTo>
                    <a:pt x="478354" y="-3976"/>
                    <a:pt x="414325" y="21689"/>
                    <a:pt x="391042" y="35447"/>
                  </a:cubicBezTo>
                  <a:cubicBezTo>
                    <a:pt x="367759" y="49205"/>
                    <a:pt x="348973" y="69049"/>
                    <a:pt x="322779" y="83072"/>
                  </a:cubicBezTo>
                  <a:cubicBezTo>
                    <a:pt x="296585" y="97095"/>
                    <a:pt x="286531" y="120378"/>
                    <a:pt x="233879" y="119584"/>
                  </a:cubicBezTo>
                  <a:cubicBezTo>
                    <a:pt x="181227" y="118790"/>
                    <a:pt x="19567" y="62170"/>
                    <a:pt x="2104" y="54497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70E6DDED-6162-4AB8-9C68-4D4D9FCFDD32}"/>
                </a:ext>
              </a:extLst>
            </p:cNvPr>
            <p:cNvSpPr/>
            <p:nvPr/>
          </p:nvSpPr>
          <p:spPr>
            <a:xfrm>
              <a:off x="2304581" y="2719422"/>
              <a:ext cx="456508" cy="451496"/>
            </a:xfrm>
            <a:custGeom>
              <a:avLst/>
              <a:gdLst>
                <a:gd name="connsiteX0" fmla="*/ 456082 w 456508"/>
                <a:gd name="connsiteY0" fmla="*/ 4728 h 451496"/>
                <a:gd name="connsiteX1" fmla="*/ 275107 w 456508"/>
                <a:gd name="connsiteY1" fmla="*/ 123791 h 451496"/>
                <a:gd name="connsiteX2" fmla="*/ 365594 w 456508"/>
                <a:gd name="connsiteY2" fmla="*/ 39653 h 451496"/>
                <a:gd name="connsiteX3" fmla="*/ 124294 w 456508"/>
                <a:gd name="connsiteY3" fmla="*/ 280953 h 451496"/>
                <a:gd name="connsiteX4" fmla="*/ 273519 w 456508"/>
                <a:gd name="connsiteY4" fmla="*/ 66641 h 451496"/>
                <a:gd name="connsiteX5" fmla="*/ 2057 w 456508"/>
                <a:gd name="connsiteY5" fmla="*/ 450816 h 451496"/>
                <a:gd name="connsiteX6" fmla="*/ 157632 w 456508"/>
                <a:gd name="connsiteY6" fmla="*/ 157128 h 451496"/>
                <a:gd name="connsiteX7" fmla="*/ 321144 w 456508"/>
                <a:gd name="connsiteY7" fmla="*/ 36478 h 451496"/>
                <a:gd name="connsiteX8" fmla="*/ 456082 w 456508"/>
                <a:gd name="connsiteY8" fmla="*/ 4728 h 4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508" h="451496">
                  <a:moveTo>
                    <a:pt x="456082" y="4728"/>
                  </a:moveTo>
                  <a:cubicBezTo>
                    <a:pt x="448409" y="19280"/>
                    <a:pt x="290188" y="117970"/>
                    <a:pt x="275107" y="123791"/>
                  </a:cubicBezTo>
                  <a:cubicBezTo>
                    <a:pt x="260026" y="129612"/>
                    <a:pt x="390729" y="13459"/>
                    <a:pt x="365594" y="39653"/>
                  </a:cubicBezTo>
                  <a:cubicBezTo>
                    <a:pt x="340459" y="65847"/>
                    <a:pt x="139640" y="276455"/>
                    <a:pt x="124294" y="280953"/>
                  </a:cubicBezTo>
                  <a:cubicBezTo>
                    <a:pt x="108948" y="285451"/>
                    <a:pt x="273519" y="66641"/>
                    <a:pt x="273519" y="66641"/>
                  </a:cubicBezTo>
                  <a:cubicBezTo>
                    <a:pt x="253146" y="94952"/>
                    <a:pt x="21371" y="435735"/>
                    <a:pt x="2057" y="450816"/>
                  </a:cubicBezTo>
                  <a:cubicBezTo>
                    <a:pt x="-17258" y="465897"/>
                    <a:pt x="104451" y="226184"/>
                    <a:pt x="157632" y="157128"/>
                  </a:cubicBezTo>
                  <a:cubicBezTo>
                    <a:pt x="210813" y="88072"/>
                    <a:pt x="276430" y="61349"/>
                    <a:pt x="321144" y="36478"/>
                  </a:cubicBezTo>
                  <a:cubicBezTo>
                    <a:pt x="365858" y="11607"/>
                    <a:pt x="463755" y="-9824"/>
                    <a:pt x="456082" y="472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9638209D-DC0F-4CAF-A7B1-DF8AF994BAEE}"/>
                </a:ext>
              </a:extLst>
            </p:cNvPr>
            <p:cNvSpPr/>
            <p:nvPr/>
          </p:nvSpPr>
          <p:spPr>
            <a:xfrm>
              <a:off x="2716193" y="2707201"/>
              <a:ext cx="428651" cy="552858"/>
            </a:xfrm>
            <a:custGeom>
              <a:avLst/>
              <a:gdLst>
                <a:gd name="connsiteX0" fmla="*/ 20 w 428651"/>
                <a:gd name="connsiteY0" fmla="*/ 1074 h 552858"/>
                <a:gd name="connsiteX1" fmla="*/ 187345 w 428651"/>
                <a:gd name="connsiteY1" fmla="*/ 143949 h 552858"/>
                <a:gd name="connsiteX2" fmla="*/ 144482 w 428651"/>
                <a:gd name="connsiteY2" fmla="*/ 88387 h 552858"/>
                <a:gd name="connsiteX3" fmla="*/ 304820 w 428651"/>
                <a:gd name="connsiteY3" fmla="*/ 366199 h 552858"/>
                <a:gd name="connsiteX4" fmla="*/ 281007 w 428651"/>
                <a:gd name="connsiteY4" fmla="*/ 315399 h 552858"/>
                <a:gd name="connsiteX5" fmla="*/ 428645 w 428651"/>
                <a:gd name="connsiteY5" fmla="*/ 491612 h 552858"/>
                <a:gd name="connsiteX6" fmla="*/ 287357 w 428651"/>
                <a:gd name="connsiteY6" fmla="*/ 386837 h 552858"/>
                <a:gd name="connsiteX7" fmla="*/ 379432 w 428651"/>
                <a:gd name="connsiteY7" fmla="*/ 550349 h 552858"/>
                <a:gd name="connsiteX8" fmla="*/ 200045 w 428651"/>
                <a:gd name="connsiteY8" fmla="*/ 232849 h 552858"/>
                <a:gd name="connsiteX9" fmla="*/ 20 w 428651"/>
                <a:gd name="connsiteY9" fmla="*/ 1074 h 55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51" h="552858">
                  <a:moveTo>
                    <a:pt x="20" y="1074"/>
                  </a:moveTo>
                  <a:cubicBezTo>
                    <a:pt x="-2097" y="-13743"/>
                    <a:pt x="163268" y="129397"/>
                    <a:pt x="187345" y="143949"/>
                  </a:cubicBezTo>
                  <a:cubicBezTo>
                    <a:pt x="211422" y="158501"/>
                    <a:pt x="124903" y="51345"/>
                    <a:pt x="144482" y="88387"/>
                  </a:cubicBezTo>
                  <a:cubicBezTo>
                    <a:pt x="164061" y="125429"/>
                    <a:pt x="282066" y="328364"/>
                    <a:pt x="304820" y="366199"/>
                  </a:cubicBezTo>
                  <a:cubicBezTo>
                    <a:pt x="327574" y="404034"/>
                    <a:pt x="260370" y="294497"/>
                    <a:pt x="281007" y="315399"/>
                  </a:cubicBezTo>
                  <a:cubicBezTo>
                    <a:pt x="301644" y="336301"/>
                    <a:pt x="427587" y="479706"/>
                    <a:pt x="428645" y="491612"/>
                  </a:cubicBezTo>
                  <a:cubicBezTo>
                    <a:pt x="429703" y="503518"/>
                    <a:pt x="295559" y="377048"/>
                    <a:pt x="287357" y="386837"/>
                  </a:cubicBezTo>
                  <a:cubicBezTo>
                    <a:pt x="279155" y="396627"/>
                    <a:pt x="393984" y="576014"/>
                    <a:pt x="379432" y="550349"/>
                  </a:cubicBezTo>
                  <a:cubicBezTo>
                    <a:pt x="364880" y="524684"/>
                    <a:pt x="264603" y="327834"/>
                    <a:pt x="200045" y="232849"/>
                  </a:cubicBezTo>
                  <a:cubicBezTo>
                    <a:pt x="135487" y="137864"/>
                    <a:pt x="2137" y="15891"/>
                    <a:pt x="20" y="107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42ADC63D-C791-483A-9865-6F39A597ACBA}"/>
                </a:ext>
              </a:extLst>
            </p:cNvPr>
            <p:cNvSpPr/>
            <p:nvPr/>
          </p:nvSpPr>
          <p:spPr>
            <a:xfrm>
              <a:off x="2114156" y="3314382"/>
              <a:ext cx="208872" cy="530275"/>
            </a:xfrm>
            <a:custGeom>
              <a:avLst/>
              <a:gdLst>
                <a:gd name="connsiteX0" fmla="*/ 178194 w 208872"/>
                <a:gd name="connsiteY0" fmla="*/ 1906 h 530275"/>
                <a:gd name="connsiteX1" fmla="*/ 86119 w 208872"/>
                <a:gd name="connsiteY1" fmla="*/ 87631 h 530275"/>
                <a:gd name="connsiteX2" fmla="*/ 125807 w 208872"/>
                <a:gd name="connsiteY2" fmla="*/ 300356 h 530275"/>
                <a:gd name="connsiteX3" fmla="*/ 62307 w 208872"/>
                <a:gd name="connsiteY3" fmla="*/ 165418 h 530275"/>
                <a:gd name="connsiteX4" fmla="*/ 208357 w 208872"/>
                <a:gd name="connsiteY4" fmla="*/ 521018 h 530275"/>
                <a:gd name="connsiteX5" fmla="*/ 106757 w 208872"/>
                <a:gd name="connsiteY5" fmla="*/ 403543 h 530275"/>
                <a:gd name="connsiteX6" fmla="*/ 394 w 208872"/>
                <a:gd name="connsiteY6" fmla="*/ 160656 h 530275"/>
                <a:gd name="connsiteX7" fmla="*/ 178194 w 208872"/>
                <a:gd name="connsiteY7" fmla="*/ 1906 h 53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72" h="530275">
                  <a:moveTo>
                    <a:pt x="178194" y="1906"/>
                  </a:moveTo>
                  <a:cubicBezTo>
                    <a:pt x="192481" y="-10265"/>
                    <a:pt x="94850" y="37889"/>
                    <a:pt x="86119" y="87631"/>
                  </a:cubicBezTo>
                  <a:cubicBezTo>
                    <a:pt x="77388" y="137373"/>
                    <a:pt x="129776" y="287392"/>
                    <a:pt x="125807" y="300356"/>
                  </a:cubicBezTo>
                  <a:cubicBezTo>
                    <a:pt x="121838" y="313320"/>
                    <a:pt x="48549" y="128641"/>
                    <a:pt x="62307" y="165418"/>
                  </a:cubicBezTo>
                  <a:cubicBezTo>
                    <a:pt x="76065" y="202195"/>
                    <a:pt x="200949" y="481331"/>
                    <a:pt x="208357" y="521018"/>
                  </a:cubicBezTo>
                  <a:cubicBezTo>
                    <a:pt x="215765" y="560705"/>
                    <a:pt x="141417" y="463603"/>
                    <a:pt x="106757" y="403543"/>
                  </a:cubicBezTo>
                  <a:cubicBezTo>
                    <a:pt x="72097" y="343483"/>
                    <a:pt x="-6221" y="227066"/>
                    <a:pt x="394" y="160656"/>
                  </a:cubicBezTo>
                  <a:cubicBezTo>
                    <a:pt x="7008" y="94246"/>
                    <a:pt x="163907" y="14077"/>
                    <a:pt x="178194" y="190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E9F614A2-E12B-4D05-9FBC-CA58365B9BC6}"/>
                </a:ext>
              </a:extLst>
            </p:cNvPr>
            <p:cNvSpPr/>
            <p:nvPr/>
          </p:nvSpPr>
          <p:spPr>
            <a:xfrm>
              <a:off x="3080994" y="3121018"/>
              <a:ext cx="143244" cy="636601"/>
            </a:xfrm>
            <a:custGeom>
              <a:avLst/>
              <a:gdLst>
                <a:gd name="connsiteX0" fmla="*/ 46381 w 143244"/>
                <a:gd name="connsiteY0" fmla="*/ 82557 h 636601"/>
                <a:gd name="connsiteX1" fmla="*/ 143219 w 143244"/>
                <a:gd name="connsiteY1" fmla="*/ 466732 h 636601"/>
                <a:gd name="connsiteX2" fmla="*/ 55906 w 143244"/>
                <a:gd name="connsiteY2" fmla="*/ 228607 h 636601"/>
                <a:gd name="connsiteX3" fmla="*/ 55906 w 143244"/>
                <a:gd name="connsiteY3" fmla="*/ 573095 h 636601"/>
                <a:gd name="connsiteX4" fmla="*/ 103531 w 143244"/>
                <a:gd name="connsiteY4" fmla="*/ 506420 h 636601"/>
                <a:gd name="connsiteX5" fmla="*/ 135281 w 143244"/>
                <a:gd name="connsiteY5" fmla="*/ 395295 h 636601"/>
                <a:gd name="connsiteX6" fmla="*/ 5106 w 143244"/>
                <a:gd name="connsiteY6" fmla="*/ 636595 h 636601"/>
                <a:gd name="connsiteX7" fmla="*/ 24156 w 143244"/>
                <a:gd name="connsiteY7" fmla="*/ 401645 h 636601"/>
                <a:gd name="connsiteX8" fmla="*/ 3519 w 143244"/>
                <a:gd name="connsiteY8" fmla="*/ 25407 h 636601"/>
                <a:gd name="connsiteX9" fmla="*/ 46381 w 143244"/>
                <a:gd name="connsiteY9" fmla="*/ 82557 h 63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44" h="636601">
                  <a:moveTo>
                    <a:pt x="46381" y="82557"/>
                  </a:moveTo>
                  <a:cubicBezTo>
                    <a:pt x="69664" y="156111"/>
                    <a:pt x="141632" y="442390"/>
                    <a:pt x="143219" y="466732"/>
                  </a:cubicBezTo>
                  <a:cubicBezTo>
                    <a:pt x="144807" y="491074"/>
                    <a:pt x="70458" y="210880"/>
                    <a:pt x="55906" y="228607"/>
                  </a:cubicBezTo>
                  <a:cubicBezTo>
                    <a:pt x="41354" y="246334"/>
                    <a:pt x="47969" y="526793"/>
                    <a:pt x="55906" y="573095"/>
                  </a:cubicBezTo>
                  <a:cubicBezTo>
                    <a:pt x="63843" y="619397"/>
                    <a:pt x="90302" y="536053"/>
                    <a:pt x="103531" y="506420"/>
                  </a:cubicBezTo>
                  <a:cubicBezTo>
                    <a:pt x="116760" y="476787"/>
                    <a:pt x="151685" y="373599"/>
                    <a:pt x="135281" y="395295"/>
                  </a:cubicBezTo>
                  <a:cubicBezTo>
                    <a:pt x="118877" y="416991"/>
                    <a:pt x="23627" y="635537"/>
                    <a:pt x="5106" y="636595"/>
                  </a:cubicBezTo>
                  <a:cubicBezTo>
                    <a:pt x="-13415" y="637653"/>
                    <a:pt x="24420" y="503510"/>
                    <a:pt x="24156" y="401645"/>
                  </a:cubicBezTo>
                  <a:cubicBezTo>
                    <a:pt x="23891" y="299780"/>
                    <a:pt x="-714" y="79117"/>
                    <a:pt x="3519" y="25407"/>
                  </a:cubicBezTo>
                  <a:cubicBezTo>
                    <a:pt x="7752" y="-28303"/>
                    <a:pt x="23098" y="9003"/>
                    <a:pt x="46381" y="8255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2811B82A-8D00-4D58-9B04-514D234F86D3}"/>
                </a:ext>
              </a:extLst>
            </p:cNvPr>
            <p:cNvSpPr/>
            <p:nvPr/>
          </p:nvSpPr>
          <p:spPr>
            <a:xfrm>
              <a:off x="2563889" y="3885915"/>
              <a:ext cx="333093" cy="95005"/>
            </a:xfrm>
            <a:custGeom>
              <a:avLst/>
              <a:gdLst>
                <a:gd name="connsiteX0" fmla="*/ 7861 w 333093"/>
                <a:gd name="connsiteY0" fmla="*/ 65373 h 95005"/>
                <a:gd name="connsiteX1" fmla="*/ 331711 w 333093"/>
                <a:gd name="connsiteY1" fmla="*/ 285 h 95005"/>
                <a:gd name="connsiteX2" fmla="*/ 128511 w 333093"/>
                <a:gd name="connsiteY2" fmla="*/ 93948 h 95005"/>
                <a:gd name="connsiteX3" fmla="*/ 225349 w 333093"/>
                <a:gd name="connsiteY3" fmla="*/ 52673 h 95005"/>
                <a:gd name="connsiteX4" fmla="*/ 109461 w 333093"/>
                <a:gd name="connsiteY4" fmla="*/ 82835 h 95005"/>
                <a:gd name="connsiteX5" fmla="*/ 7861 w 333093"/>
                <a:gd name="connsiteY5" fmla="*/ 65373 h 9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093" h="95005">
                  <a:moveTo>
                    <a:pt x="7861" y="65373"/>
                  </a:moveTo>
                  <a:cubicBezTo>
                    <a:pt x="44903" y="51615"/>
                    <a:pt x="311603" y="-4477"/>
                    <a:pt x="331711" y="285"/>
                  </a:cubicBezTo>
                  <a:cubicBezTo>
                    <a:pt x="351819" y="5047"/>
                    <a:pt x="146238" y="85217"/>
                    <a:pt x="128511" y="93948"/>
                  </a:cubicBezTo>
                  <a:cubicBezTo>
                    <a:pt x="110784" y="102679"/>
                    <a:pt x="228524" y="54525"/>
                    <a:pt x="225349" y="52673"/>
                  </a:cubicBezTo>
                  <a:cubicBezTo>
                    <a:pt x="222174" y="50821"/>
                    <a:pt x="144121" y="80454"/>
                    <a:pt x="109461" y="82835"/>
                  </a:cubicBezTo>
                  <a:cubicBezTo>
                    <a:pt x="74801" y="85216"/>
                    <a:pt x="-29181" y="79131"/>
                    <a:pt x="7861" y="6537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81FBEF4C-177A-43AE-8690-2B3C9F6B8CD4}"/>
                </a:ext>
              </a:extLst>
            </p:cNvPr>
            <p:cNvSpPr/>
            <p:nvPr/>
          </p:nvSpPr>
          <p:spPr>
            <a:xfrm>
              <a:off x="2914627" y="3431992"/>
              <a:ext cx="123898" cy="132106"/>
            </a:xfrm>
            <a:custGeom>
              <a:avLst/>
              <a:gdLst>
                <a:gd name="connsiteX0" fmla="*/ 23 w 123898"/>
                <a:gd name="connsiteY0" fmla="*/ 28758 h 132106"/>
                <a:gd name="connsiteX1" fmla="*/ 79398 w 123898"/>
                <a:gd name="connsiteY1" fmla="*/ 131946 h 132106"/>
                <a:gd name="connsiteX2" fmla="*/ 123848 w 123898"/>
                <a:gd name="connsiteY2" fmla="*/ 183 h 132106"/>
                <a:gd name="connsiteX3" fmla="*/ 71461 w 123898"/>
                <a:gd name="connsiteY3" fmla="*/ 101783 h 132106"/>
                <a:gd name="connsiteX4" fmla="*/ 23 w 123898"/>
                <a:gd name="connsiteY4" fmla="*/ 28758 h 13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98" h="132106">
                  <a:moveTo>
                    <a:pt x="23" y="28758"/>
                  </a:moveTo>
                  <a:cubicBezTo>
                    <a:pt x="1346" y="33785"/>
                    <a:pt x="58761" y="136708"/>
                    <a:pt x="79398" y="131946"/>
                  </a:cubicBezTo>
                  <a:cubicBezTo>
                    <a:pt x="100035" y="127184"/>
                    <a:pt x="125171" y="5210"/>
                    <a:pt x="123848" y="183"/>
                  </a:cubicBezTo>
                  <a:cubicBezTo>
                    <a:pt x="122525" y="-4844"/>
                    <a:pt x="88130" y="95168"/>
                    <a:pt x="71461" y="101783"/>
                  </a:cubicBezTo>
                  <a:cubicBezTo>
                    <a:pt x="54792" y="108398"/>
                    <a:pt x="-1300" y="23731"/>
                    <a:pt x="23" y="2875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68C1C6E0-9497-48E3-BD87-B0FE7C8143EE}"/>
                </a:ext>
              </a:extLst>
            </p:cNvPr>
            <p:cNvSpPr/>
            <p:nvPr/>
          </p:nvSpPr>
          <p:spPr>
            <a:xfrm>
              <a:off x="2255788" y="3500190"/>
              <a:ext cx="127310" cy="81210"/>
            </a:xfrm>
            <a:custGeom>
              <a:avLst/>
              <a:gdLst>
                <a:gd name="connsiteX0" fmla="*/ 50 w 127310"/>
                <a:gd name="connsiteY0" fmla="*/ 248 h 81210"/>
                <a:gd name="connsiteX1" fmla="*/ 84187 w 127310"/>
                <a:gd name="connsiteY1" fmla="*/ 81210 h 81210"/>
                <a:gd name="connsiteX2" fmla="*/ 127050 w 127310"/>
                <a:gd name="connsiteY2" fmla="*/ 248 h 81210"/>
                <a:gd name="connsiteX3" fmla="*/ 96887 w 127310"/>
                <a:gd name="connsiteY3" fmla="*/ 54223 h 81210"/>
                <a:gd name="connsiteX4" fmla="*/ 50 w 127310"/>
                <a:gd name="connsiteY4" fmla="*/ 248 h 8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10" h="81210">
                  <a:moveTo>
                    <a:pt x="50" y="248"/>
                  </a:moveTo>
                  <a:cubicBezTo>
                    <a:pt x="-2067" y="4746"/>
                    <a:pt x="63020" y="81210"/>
                    <a:pt x="84187" y="81210"/>
                  </a:cubicBezTo>
                  <a:cubicBezTo>
                    <a:pt x="105354" y="81210"/>
                    <a:pt x="124933" y="4746"/>
                    <a:pt x="127050" y="248"/>
                  </a:cubicBezTo>
                  <a:cubicBezTo>
                    <a:pt x="129167" y="-4250"/>
                    <a:pt x="118318" y="53694"/>
                    <a:pt x="96887" y="54223"/>
                  </a:cubicBezTo>
                  <a:cubicBezTo>
                    <a:pt x="75456" y="54752"/>
                    <a:pt x="2167" y="-4250"/>
                    <a:pt x="50" y="2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CE5A13D1-2AE2-44F2-B803-745848B25F64}"/>
                </a:ext>
              </a:extLst>
            </p:cNvPr>
            <p:cNvSpPr/>
            <p:nvPr/>
          </p:nvSpPr>
          <p:spPr>
            <a:xfrm>
              <a:off x="2745607" y="3228404"/>
              <a:ext cx="256784" cy="69407"/>
            </a:xfrm>
            <a:custGeom>
              <a:avLst/>
              <a:gdLst>
                <a:gd name="connsiteX0" fmla="*/ 768 w 256784"/>
                <a:gd name="connsiteY0" fmla="*/ 571 h 69407"/>
                <a:gd name="connsiteX1" fmla="*/ 140468 w 256784"/>
                <a:gd name="connsiteY1" fmla="*/ 16446 h 69407"/>
                <a:gd name="connsiteX2" fmla="*/ 119831 w 256784"/>
                <a:gd name="connsiteY2" fmla="*/ 25971 h 69407"/>
                <a:gd name="connsiteX3" fmla="*/ 202381 w 256784"/>
                <a:gd name="connsiteY3" fmla="*/ 18034 h 69407"/>
                <a:gd name="connsiteX4" fmla="*/ 256356 w 256784"/>
                <a:gd name="connsiteY4" fmla="*/ 68834 h 69407"/>
                <a:gd name="connsiteX5" fmla="*/ 173806 w 256784"/>
                <a:gd name="connsiteY5" fmla="*/ 45021 h 69407"/>
                <a:gd name="connsiteX6" fmla="*/ 88081 w 256784"/>
                <a:gd name="connsiteY6" fmla="*/ 38671 h 69407"/>
                <a:gd name="connsiteX7" fmla="*/ 768 w 256784"/>
                <a:gd name="connsiteY7" fmla="*/ 571 h 6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784" h="69407">
                  <a:moveTo>
                    <a:pt x="768" y="571"/>
                  </a:moveTo>
                  <a:cubicBezTo>
                    <a:pt x="9499" y="-3133"/>
                    <a:pt x="120624" y="12213"/>
                    <a:pt x="140468" y="16446"/>
                  </a:cubicBezTo>
                  <a:cubicBezTo>
                    <a:pt x="160312" y="20679"/>
                    <a:pt x="109512" y="25706"/>
                    <a:pt x="119831" y="25971"/>
                  </a:cubicBezTo>
                  <a:cubicBezTo>
                    <a:pt x="130150" y="26236"/>
                    <a:pt x="179627" y="10890"/>
                    <a:pt x="202381" y="18034"/>
                  </a:cubicBezTo>
                  <a:cubicBezTo>
                    <a:pt x="225135" y="25178"/>
                    <a:pt x="261118" y="64336"/>
                    <a:pt x="256356" y="68834"/>
                  </a:cubicBezTo>
                  <a:cubicBezTo>
                    <a:pt x="251594" y="73332"/>
                    <a:pt x="201852" y="50048"/>
                    <a:pt x="173806" y="45021"/>
                  </a:cubicBezTo>
                  <a:cubicBezTo>
                    <a:pt x="145760" y="39994"/>
                    <a:pt x="116127" y="44227"/>
                    <a:pt x="88081" y="38671"/>
                  </a:cubicBezTo>
                  <a:cubicBezTo>
                    <a:pt x="60035" y="33115"/>
                    <a:pt x="-7963" y="4275"/>
                    <a:pt x="768" y="5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EF0D97B-45F9-435B-B120-95A7CD0EDEC1}"/>
                </a:ext>
              </a:extLst>
            </p:cNvPr>
            <p:cNvSpPr/>
            <p:nvPr/>
          </p:nvSpPr>
          <p:spPr>
            <a:xfrm>
              <a:off x="2260418" y="3238464"/>
              <a:ext cx="243434" cy="87369"/>
            </a:xfrm>
            <a:custGeom>
              <a:avLst/>
              <a:gdLst>
                <a:gd name="connsiteX0" fmla="*/ 182 w 243434"/>
                <a:gd name="connsiteY0" fmla="*/ 42899 h 87369"/>
                <a:gd name="connsiteX1" fmla="*/ 106545 w 243434"/>
                <a:gd name="connsiteY1" fmla="*/ 52424 h 87369"/>
                <a:gd name="connsiteX2" fmla="*/ 241482 w 243434"/>
                <a:gd name="connsiteY2" fmla="*/ 36 h 87369"/>
                <a:gd name="connsiteX3" fmla="*/ 185920 w 243434"/>
                <a:gd name="connsiteY3" fmla="*/ 44486 h 87369"/>
                <a:gd name="connsiteX4" fmla="*/ 176395 w 243434"/>
                <a:gd name="connsiteY4" fmla="*/ 61949 h 87369"/>
                <a:gd name="connsiteX5" fmla="*/ 204970 w 243434"/>
                <a:gd name="connsiteY5" fmla="*/ 42899 h 87369"/>
                <a:gd name="connsiteX6" fmla="*/ 131945 w 243434"/>
                <a:gd name="connsiteY6" fmla="*/ 87349 h 87369"/>
                <a:gd name="connsiteX7" fmla="*/ 182 w 243434"/>
                <a:gd name="connsiteY7" fmla="*/ 42899 h 8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434" h="87369">
                  <a:moveTo>
                    <a:pt x="182" y="42899"/>
                  </a:moveTo>
                  <a:cubicBezTo>
                    <a:pt x="-4051" y="37078"/>
                    <a:pt x="66328" y="59568"/>
                    <a:pt x="106545" y="52424"/>
                  </a:cubicBezTo>
                  <a:cubicBezTo>
                    <a:pt x="146762" y="45280"/>
                    <a:pt x="228253" y="1359"/>
                    <a:pt x="241482" y="36"/>
                  </a:cubicBezTo>
                  <a:cubicBezTo>
                    <a:pt x="254711" y="-1287"/>
                    <a:pt x="196768" y="34167"/>
                    <a:pt x="185920" y="44486"/>
                  </a:cubicBezTo>
                  <a:cubicBezTo>
                    <a:pt x="175072" y="54805"/>
                    <a:pt x="173220" y="62214"/>
                    <a:pt x="176395" y="61949"/>
                  </a:cubicBezTo>
                  <a:cubicBezTo>
                    <a:pt x="179570" y="61685"/>
                    <a:pt x="212378" y="38666"/>
                    <a:pt x="204970" y="42899"/>
                  </a:cubicBezTo>
                  <a:cubicBezTo>
                    <a:pt x="197562" y="47132"/>
                    <a:pt x="165812" y="86291"/>
                    <a:pt x="131945" y="87349"/>
                  </a:cubicBezTo>
                  <a:cubicBezTo>
                    <a:pt x="98078" y="88407"/>
                    <a:pt x="4415" y="48720"/>
                    <a:pt x="182" y="4289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7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29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</Words>
  <Application>Microsoft Office PowerPoint</Application>
  <PresentationFormat>ワイド画面</PresentationFormat>
  <Paragraphs>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851ゴチカクット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12</cp:revision>
  <dcterms:created xsi:type="dcterms:W3CDTF">2022-02-10T02:08:28Z</dcterms:created>
  <dcterms:modified xsi:type="dcterms:W3CDTF">2022-02-11T07:28:01Z</dcterms:modified>
</cp:coreProperties>
</file>